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rr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3" y="515820"/>
            <a:ext cx="11865820" cy="549782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101396" y="4035052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101396" y="4477011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7251766" y="378168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 flipH="1">
            <a:off x="8101396" y="3524511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251766" y="396456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8447471" y="1810646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20" name="Isosceles Triangle 19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5788725" y="1665044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23" name="Isosceles Triangle 22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8147116" y="2879986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29" name="Isosceles Triangle 28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5771581" y="2879985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32" name="Isosceles Triangle 31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Isosceles Triangle 33"/>
          <p:cNvSpPr/>
          <p:nvPr userDrawn="1"/>
        </p:nvSpPr>
        <p:spPr>
          <a:xfrm rot="5400000">
            <a:off x="4100896" y="2834265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 rot="5400000">
            <a:off x="3299194" y="2480572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37" name="Isosceles Triangle 36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 userDrawn="1"/>
        </p:nvSpPr>
        <p:spPr>
          <a:xfrm rot="16200000">
            <a:off x="4192336" y="486753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 userDrawn="1"/>
        </p:nvSpPr>
        <p:spPr>
          <a:xfrm>
            <a:off x="5297236" y="4126492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5400000">
            <a:off x="6939346" y="4898819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16200000">
            <a:off x="6939346" y="5341077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0800000">
            <a:off x="4742147" y="406108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509191" y="5778127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>
            <a:off x="10088311" y="5299970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 userDrawn="1"/>
        </p:nvGrpSpPr>
        <p:grpSpPr>
          <a:xfrm rot="5400000">
            <a:off x="8804975" y="381407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50" name="Isosceles Triangle 49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 rot="5400000">
            <a:off x="9389175" y="381407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53" name="Isosceles Triangle 52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Isosceles Triangle 54"/>
          <p:cNvSpPr/>
          <p:nvPr userDrawn="1"/>
        </p:nvSpPr>
        <p:spPr>
          <a:xfrm>
            <a:off x="10095931" y="387312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1254171" y="3930277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>
            <a:off x="11814241" y="3438785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1117011" y="2879986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59" name="Isosceles Triangle 58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 userDrawn="1"/>
        </p:nvGrpSpPr>
        <p:grpSpPr>
          <a:xfrm rot="5400000">
            <a:off x="11677081" y="1586490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62" name="Isosceles Triangle 61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 userDrawn="1"/>
        </p:nvGrpSpPr>
        <p:grpSpPr>
          <a:xfrm rot="5400000">
            <a:off x="9840660" y="1582045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65" name="Isosceles Triangle 64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 rot="5400000">
            <a:off x="9155495" y="1582046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68" name="Isosceles Triangle 67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Isosceles Triangle 72"/>
          <p:cNvSpPr/>
          <p:nvPr userDrawn="1"/>
        </p:nvSpPr>
        <p:spPr>
          <a:xfrm>
            <a:off x="5297236" y="5117090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9392986" y="288189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75" name="Isosceles Triangle 74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9392986" y="4769746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82" name="Isosceles Triangle 81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Isosceles Triangle 83"/>
          <p:cNvSpPr/>
          <p:nvPr userDrawn="1"/>
        </p:nvSpPr>
        <p:spPr>
          <a:xfrm rot="10800000">
            <a:off x="386819" y="3003155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 userDrawn="1"/>
        </p:nvSpPr>
        <p:spPr>
          <a:xfrm rot="5400000">
            <a:off x="1419327" y="401028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 userDrawn="1"/>
        </p:nvSpPr>
        <p:spPr>
          <a:xfrm rot="16200000">
            <a:off x="5941761" y="1914590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 userDrawn="1"/>
        </p:nvSpPr>
        <p:spPr>
          <a:xfrm rot="16200000">
            <a:off x="1367221" y="2086931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 userDrawn="1"/>
        </p:nvGrpSpPr>
        <p:grpSpPr>
          <a:xfrm>
            <a:off x="3930129" y="212243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90" name="Isosceles Triangle 89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 rot="5400000">
            <a:off x="8447472" y="2483432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96" name="Isosceles Triangle 95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 userDrawn="1"/>
        </p:nvGrpSpPr>
        <p:grpSpPr>
          <a:xfrm>
            <a:off x="9287992" y="213265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102" name="Isosceles Triangle 101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 userDrawn="1"/>
        </p:nvGrpSpPr>
        <p:grpSpPr>
          <a:xfrm>
            <a:off x="2611186" y="5071369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108" name="Isosceles Triangle 107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Isosceles Triangle 113"/>
          <p:cNvSpPr/>
          <p:nvPr userDrawn="1"/>
        </p:nvSpPr>
        <p:spPr>
          <a:xfrm>
            <a:off x="5297236" y="240696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 userDrawn="1"/>
        </p:nvSpPr>
        <p:spPr>
          <a:xfrm flipV="1">
            <a:off x="6903603" y="2406966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 userDrawn="1"/>
        </p:nvSpPr>
        <p:spPr>
          <a:xfrm rot="5400000">
            <a:off x="7725104" y="2086931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 userDrawn="1"/>
        </p:nvSpPr>
        <p:spPr>
          <a:xfrm rot="16200000">
            <a:off x="7709165" y="1405629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 userDrawn="1"/>
        </p:nvSpPr>
        <p:spPr>
          <a:xfrm rot="5400000">
            <a:off x="4100896" y="3557202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 userDrawn="1"/>
        </p:nvSpPr>
        <p:spPr>
          <a:xfrm rot="5400000">
            <a:off x="4096763" y="4053158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 userDrawn="1"/>
        </p:nvSpPr>
        <p:spPr>
          <a:xfrm>
            <a:off x="3434147" y="4190318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 userDrawn="1"/>
        </p:nvSpPr>
        <p:spPr>
          <a:xfrm rot="10800000">
            <a:off x="2209800" y="2879985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 userDrawn="1"/>
        </p:nvSpPr>
        <p:spPr>
          <a:xfrm rot="10800000">
            <a:off x="2700721" y="3343598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 userDrawn="1"/>
        </p:nvSpPr>
        <p:spPr>
          <a:xfrm rot="16200000">
            <a:off x="2474026" y="4419220"/>
            <a:ext cx="91440" cy="18288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2573515" y="2132651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125" name="Isosceles Triangle 124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0774593" y="1875417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100" name="Isosceles Triangle 99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>
            <a:off x="10774593" y="1293130"/>
            <a:ext cx="365760" cy="91441"/>
            <a:chOff x="9707880" y="531494"/>
            <a:chExt cx="365760" cy="91441"/>
          </a:xfrm>
          <a:solidFill>
            <a:srgbClr val="FFC000"/>
          </a:solidFill>
        </p:grpSpPr>
        <p:sp>
          <p:nvSpPr>
            <p:cNvPr id="106" name="Isosceles Triangle 105"/>
            <p:cNvSpPr/>
            <p:nvPr/>
          </p:nvSpPr>
          <p:spPr>
            <a:xfrm rot="16200000">
              <a:off x="9753600" y="485775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9936480" y="485774"/>
              <a:ext cx="91440" cy="1828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Isosceles Triangle 110"/>
          <p:cNvSpPr/>
          <p:nvPr userDrawn="1"/>
        </p:nvSpPr>
        <p:spPr>
          <a:xfrm rot="5400000">
            <a:off x="10233091" y="1247410"/>
            <a:ext cx="91440" cy="1828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 userDrawn="1"/>
        </p:nvSpPr>
        <p:spPr>
          <a:xfrm rot="16200000">
            <a:off x="10233091" y="1832303"/>
            <a:ext cx="91440" cy="1828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 userDrawn="1"/>
        </p:nvSpPr>
        <p:spPr>
          <a:xfrm rot="5400000">
            <a:off x="9048007" y="2068552"/>
            <a:ext cx="91440" cy="1828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EABD-0403-431B-A28C-1729BBE1B63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32C1-28CD-4CD1-A32B-98DEE4AA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NULL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NULL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NULL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NULL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NULL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 dirty="0" smtClean="0"/>
              <a:t>UB KLT Route 1 (K50.1)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1932" y="2157666"/>
            <a:ext cx="30632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1362" y="2141338"/>
            <a:ext cx="0" cy="411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008" y="2141338"/>
            <a:ext cx="0" cy="29718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58010" y="5085921"/>
            <a:ext cx="12344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58010" y="2203504"/>
            <a:ext cx="0" cy="28803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72161" y="2211668"/>
            <a:ext cx="10972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72161" y="2211668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172161" y="2552818"/>
            <a:ext cx="5486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9550" y="800100"/>
            <a:ext cx="1982746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97212"/>
              </p:ext>
            </p:extLst>
          </p:nvPr>
        </p:nvGraphicFramePr>
        <p:xfrm>
          <a:off x="5784361" y="31309"/>
          <a:ext cx="5452037" cy="6781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54">
                  <a:extLst>
                    <a:ext uri="{9D8B030D-6E8A-4147-A177-3AD203B41FA5}">
                      <a16:colId xmlns:a16="http://schemas.microsoft.com/office/drawing/2014/main" val="4056779401"/>
                    </a:ext>
                  </a:extLst>
                </a:gridCol>
                <a:gridCol w="1089892">
                  <a:extLst>
                    <a:ext uri="{9D8B030D-6E8A-4147-A177-3AD203B41FA5}">
                      <a16:colId xmlns:a16="http://schemas.microsoft.com/office/drawing/2014/main" val="1610318188"/>
                    </a:ext>
                  </a:extLst>
                </a:gridCol>
                <a:gridCol w="668332">
                  <a:extLst>
                    <a:ext uri="{9D8B030D-6E8A-4147-A177-3AD203B41FA5}">
                      <a16:colId xmlns:a16="http://schemas.microsoft.com/office/drawing/2014/main" val="2725217298"/>
                    </a:ext>
                  </a:extLst>
                </a:gridCol>
                <a:gridCol w="894535">
                  <a:extLst>
                    <a:ext uri="{9D8B030D-6E8A-4147-A177-3AD203B41FA5}">
                      <a16:colId xmlns:a16="http://schemas.microsoft.com/office/drawing/2014/main" val="1535575551"/>
                    </a:ext>
                  </a:extLst>
                </a:gridCol>
                <a:gridCol w="904818">
                  <a:extLst>
                    <a:ext uri="{9D8B030D-6E8A-4147-A177-3AD203B41FA5}">
                      <a16:colId xmlns:a16="http://schemas.microsoft.com/office/drawing/2014/main" val="3459220433"/>
                    </a:ext>
                  </a:extLst>
                </a:gridCol>
                <a:gridCol w="709459">
                  <a:extLst>
                    <a:ext uri="{9D8B030D-6E8A-4147-A177-3AD203B41FA5}">
                      <a16:colId xmlns:a16="http://schemas.microsoft.com/office/drawing/2014/main" val="1386542949"/>
                    </a:ext>
                  </a:extLst>
                </a:gridCol>
                <a:gridCol w="544947">
                  <a:extLst>
                    <a:ext uri="{9D8B030D-6E8A-4147-A177-3AD203B41FA5}">
                      <a16:colId xmlns:a16="http://schemas.microsoft.com/office/drawing/2014/main" val="74250887"/>
                    </a:ext>
                  </a:extLst>
                </a:gridCol>
              </a:tblGrid>
              <a:tr h="224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Padre Formatted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Container Type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QPC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ctr"/>
                </a:tc>
                <a:extLst>
                  <a:ext uri="{0D108BD9-81ED-4DB2-BD59-A6C34878D82A}">
                    <a16:rowId xmlns:a16="http://schemas.microsoft.com/office/drawing/2014/main" val="400833931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ATLAS FAM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804 474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C-1010-02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4024843648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ATLAS FAM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C-1010-02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7329620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3QF 803 066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I-1010-02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58020299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3QF 801 358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85764595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05974222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08363568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803 457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416 UB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64618254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416 UB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402157764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54357653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803 776A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78508156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165546216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RH RAIL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14913812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804 222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RH RAIL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91481578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RH RAIL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18142334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RH RAIL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I-1240-04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9557540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909 293 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I-1240-04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4085923605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802 847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33083639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131 121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35640080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804 536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7163518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804 536A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06008907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909 293 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305266054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806 091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TRAGERSYSTEM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I-1380-03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48899033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864 625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TRAGERSYSTEM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I-1380-03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71787907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802 847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88574596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131 121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3242403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804 535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70901384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804 535A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I-1290-01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18565578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77361366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25424728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426283531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98594066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I-1240-05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88498572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446432445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803 775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97659551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803 775A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I-1100-01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423315297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801 357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982778326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802 953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 Decant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19357576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803 457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9548366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I-1060-03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 Decant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82298219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804 473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434389934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788873046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68984131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858 251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H-1030-00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KLT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1624974584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H-1140-01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952146186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813 124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H-1140-01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46135760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803 285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K-1350-01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21338265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803 286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K-1350-01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71440935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K-1350-01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06617320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802 428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K-1350-01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28491570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801 583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K-1600-03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84062341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813 259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K-1600-03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2933297426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813 260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K-1600-03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3" marR="4173" marT="4173" marB="0" anchor="b"/>
                </a:tc>
                <a:extLst>
                  <a:ext uri="{0D108BD9-81ED-4DB2-BD59-A6C34878D82A}">
                    <a16:rowId xmlns:a16="http://schemas.microsoft.com/office/drawing/2014/main" val="361775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 dirty="0" smtClean="0"/>
              <a:t>UB KLT Route 2 (K50.2)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1932" y="2157666"/>
            <a:ext cx="31089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1362" y="2141338"/>
            <a:ext cx="0" cy="411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4323" y="4149752"/>
            <a:ext cx="0" cy="9601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58010" y="5085921"/>
            <a:ext cx="11887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39702" y="2203504"/>
            <a:ext cx="0" cy="23317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72161" y="2211668"/>
            <a:ext cx="1600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72161" y="2211668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172161" y="2552818"/>
            <a:ext cx="5486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2502" y="4535224"/>
            <a:ext cx="457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4338" y="4510732"/>
            <a:ext cx="0" cy="5943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36159" y="4154766"/>
            <a:ext cx="13716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94695" y="4125801"/>
            <a:ext cx="0" cy="8229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8802" y="4953349"/>
            <a:ext cx="9144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98802" y="4618925"/>
            <a:ext cx="0" cy="34747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11500" y="4630160"/>
            <a:ext cx="4114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37939" y="2148413"/>
            <a:ext cx="0" cy="24688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9550" y="800100"/>
            <a:ext cx="1982746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48865"/>
              </p:ext>
            </p:extLst>
          </p:nvPr>
        </p:nvGraphicFramePr>
        <p:xfrm>
          <a:off x="6330897" y="164797"/>
          <a:ext cx="5056417" cy="6489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610">
                  <a:extLst>
                    <a:ext uri="{9D8B030D-6E8A-4147-A177-3AD203B41FA5}">
                      <a16:colId xmlns:a16="http://schemas.microsoft.com/office/drawing/2014/main" val="947351966"/>
                    </a:ext>
                  </a:extLst>
                </a:gridCol>
                <a:gridCol w="1010807">
                  <a:extLst>
                    <a:ext uri="{9D8B030D-6E8A-4147-A177-3AD203B41FA5}">
                      <a16:colId xmlns:a16="http://schemas.microsoft.com/office/drawing/2014/main" val="1829180570"/>
                    </a:ext>
                  </a:extLst>
                </a:gridCol>
                <a:gridCol w="619835">
                  <a:extLst>
                    <a:ext uri="{9D8B030D-6E8A-4147-A177-3AD203B41FA5}">
                      <a16:colId xmlns:a16="http://schemas.microsoft.com/office/drawing/2014/main" val="2809628920"/>
                    </a:ext>
                  </a:extLst>
                </a:gridCol>
                <a:gridCol w="829623">
                  <a:extLst>
                    <a:ext uri="{9D8B030D-6E8A-4147-A177-3AD203B41FA5}">
                      <a16:colId xmlns:a16="http://schemas.microsoft.com/office/drawing/2014/main" val="1627233671"/>
                    </a:ext>
                  </a:extLst>
                </a:gridCol>
                <a:gridCol w="839160">
                  <a:extLst>
                    <a:ext uri="{9D8B030D-6E8A-4147-A177-3AD203B41FA5}">
                      <a16:colId xmlns:a16="http://schemas.microsoft.com/office/drawing/2014/main" val="594913077"/>
                    </a:ext>
                  </a:extLst>
                </a:gridCol>
                <a:gridCol w="657977">
                  <a:extLst>
                    <a:ext uri="{9D8B030D-6E8A-4147-A177-3AD203B41FA5}">
                      <a16:colId xmlns:a16="http://schemas.microsoft.com/office/drawing/2014/main" val="2649116352"/>
                    </a:ext>
                  </a:extLst>
                </a:gridCol>
                <a:gridCol w="505405">
                  <a:extLst>
                    <a:ext uri="{9D8B030D-6E8A-4147-A177-3AD203B41FA5}">
                      <a16:colId xmlns:a16="http://schemas.microsoft.com/office/drawing/2014/main" val="2537721815"/>
                    </a:ext>
                  </a:extLst>
                </a:gridCol>
              </a:tblGrid>
              <a:tr h="176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Padre Formatted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Container Type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QPC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ctr"/>
                </a:tc>
                <a:extLst>
                  <a:ext uri="{0D108BD9-81ED-4DB2-BD59-A6C34878D82A}">
                    <a16:rowId xmlns:a16="http://schemas.microsoft.com/office/drawing/2014/main" val="162366949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804 749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J-1470-01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957782818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804 750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J-1470-01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49976675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3CM 804 749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J-1470-01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41475389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3CM 804 750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J-1470-01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721621364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820 137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J-1200-06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317425082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J-1200-06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834993189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012 129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J-1200-06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11659294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5Q0 803 274B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J-1200-06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238995669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5QA 802 551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611169341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5QA 802 552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54451598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5QA 802 847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774060824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802 111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739814204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802 112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542296118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804 413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A-PILLAR 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J-1020-00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45407519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F-2410-01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30848473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804 912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F-2410-01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9986482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803 343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F-2410-01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62181423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803 344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F-2410-01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424854695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021 156 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F-2440-01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30027802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805 397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F-2600-03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53830834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805 398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F-2600-03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 Decant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404191829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823 402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F-2670-00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38307801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805 085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F-2670-00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26757750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805 086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F-2670-00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879969831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F-2740-01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63809433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5C0 809 111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76194657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5C0 809 112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485822788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906 547 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09551437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561 809 120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417469897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561 809 121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418416706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561 809 131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932136505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561 809 132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98376204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906 526 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H-2550-04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96494497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5C0 802 221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578864004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5C0 802 222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623342931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561 857 021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25723955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561 857 022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372524170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561 805 603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077771719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561 805 313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H-2310-01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61839963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912 209 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4229908628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912 209 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80680900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906 526 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H-2510-01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7477121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K-2500-02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81107911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805 327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K-2410-03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06620543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803 249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K-2410-03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244587616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3CN 801 337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K-2410-03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410202756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ATLAS FAM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1K0 805 517B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K-2410-03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3583270047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803 272A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K-1230-03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07935243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802 091B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K-1230-03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4277897902"/>
                  </a:ext>
                </a:extLst>
              </a:tr>
              <a:tr h="83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Coupe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3QF 858 682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416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K-1230-03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3" marR="4333" marT="4333" marB="0" anchor="b"/>
                </a:tc>
                <a:extLst>
                  <a:ext uri="{0D108BD9-81ED-4DB2-BD59-A6C34878D82A}">
                    <a16:rowId xmlns:a16="http://schemas.microsoft.com/office/drawing/2014/main" val="14667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 dirty="0" smtClean="0"/>
              <a:t>UB KLT Route 3 (K50.3)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1932" y="2157666"/>
            <a:ext cx="491947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1362" y="2141338"/>
            <a:ext cx="0" cy="411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136" y="2162683"/>
            <a:ext cx="0" cy="77724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21461" y="3669811"/>
            <a:ext cx="13716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39702" y="2203504"/>
            <a:ext cx="0" cy="1554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72161" y="2211668"/>
            <a:ext cx="1600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72161" y="2211668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172161" y="2552818"/>
            <a:ext cx="5486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31538" y="3757984"/>
            <a:ext cx="7315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4323" y="3677975"/>
            <a:ext cx="0" cy="9144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3336" y="2932183"/>
            <a:ext cx="18288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93061" y="3643253"/>
            <a:ext cx="0" cy="13258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8802" y="4953349"/>
            <a:ext cx="9144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98802" y="4618925"/>
            <a:ext cx="0" cy="34747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11500" y="4630160"/>
            <a:ext cx="4114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13447" y="2915855"/>
            <a:ext cx="0" cy="17373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9550" y="800100"/>
            <a:ext cx="1982746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60426"/>
              </p:ext>
            </p:extLst>
          </p:nvPr>
        </p:nvGraphicFramePr>
        <p:xfrm>
          <a:off x="5914824" y="389232"/>
          <a:ext cx="5619677" cy="6133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735">
                  <a:extLst>
                    <a:ext uri="{9D8B030D-6E8A-4147-A177-3AD203B41FA5}">
                      <a16:colId xmlns:a16="http://schemas.microsoft.com/office/drawing/2014/main" val="2778935915"/>
                    </a:ext>
                  </a:extLst>
                </a:gridCol>
                <a:gridCol w="1123405">
                  <a:extLst>
                    <a:ext uri="{9D8B030D-6E8A-4147-A177-3AD203B41FA5}">
                      <a16:colId xmlns:a16="http://schemas.microsoft.com/office/drawing/2014/main" val="1660350291"/>
                    </a:ext>
                  </a:extLst>
                </a:gridCol>
                <a:gridCol w="688881">
                  <a:extLst>
                    <a:ext uri="{9D8B030D-6E8A-4147-A177-3AD203B41FA5}">
                      <a16:colId xmlns:a16="http://schemas.microsoft.com/office/drawing/2014/main" val="840173156"/>
                    </a:ext>
                  </a:extLst>
                </a:gridCol>
                <a:gridCol w="922040">
                  <a:extLst>
                    <a:ext uri="{9D8B030D-6E8A-4147-A177-3AD203B41FA5}">
                      <a16:colId xmlns:a16="http://schemas.microsoft.com/office/drawing/2014/main" val="4201257677"/>
                    </a:ext>
                  </a:extLst>
                </a:gridCol>
                <a:gridCol w="932639">
                  <a:extLst>
                    <a:ext uri="{9D8B030D-6E8A-4147-A177-3AD203B41FA5}">
                      <a16:colId xmlns:a16="http://schemas.microsoft.com/office/drawing/2014/main" val="3971308056"/>
                    </a:ext>
                  </a:extLst>
                </a:gridCol>
                <a:gridCol w="731274">
                  <a:extLst>
                    <a:ext uri="{9D8B030D-6E8A-4147-A177-3AD203B41FA5}">
                      <a16:colId xmlns:a16="http://schemas.microsoft.com/office/drawing/2014/main" val="3776955160"/>
                    </a:ext>
                  </a:extLst>
                </a:gridCol>
                <a:gridCol w="561703">
                  <a:extLst>
                    <a:ext uri="{9D8B030D-6E8A-4147-A177-3AD203B41FA5}">
                      <a16:colId xmlns:a16="http://schemas.microsoft.com/office/drawing/2014/main" val="1290801670"/>
                    </a:ext>
                  </a:extLst>
                </a:gridCol>
              </a:tblGrid>
              <a:tr h="187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Padre Formatted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Area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Line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Lineside Address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Container Type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QPC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ctr"/>
                </a:tc>
                <a:extLst>
                  <a:ext uri="{0D108BD9-81ED-4DB2-BD59-A6C34878D82A}">
                    <a16:rowId xmlns:a16="http://schemas.microsoft.com/office/drawing/2014/main" val="345390195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561 803 809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TUNNEL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E-1220-01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948077363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TUNNEL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E-1220-01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42093685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5C0 858 251B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TUNNEL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E-1220-01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490390503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E-1820-02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219747858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561 802 558A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E-1820-02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455615992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E-1820-02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81083818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561 804 146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E-1820-02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78690506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909 293 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E-1820-02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376232331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561 806 666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54055660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65349314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1K0 804 142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56302881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561 802 160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843478362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5C0 802 173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E-1360-02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871854958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5C0 802 174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E-1360-02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07037895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561 804 093A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E-1640-01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292955255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561 804 094A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E-1640-01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72539707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1K0 000 915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L-1001-03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70045619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1K0 000 915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L-1001-03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30804181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016 196 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L-1001-03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568352453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016 196 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L-1001-03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36738246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L-2060-01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496528210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30592307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358516250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561 802 557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925856107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4041395817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561 804 145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844321785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1K0 804 497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695246336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1K0 611 791A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724963553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1K0 864 625B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D-1820-01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472041976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561 806 665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35957240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1K0 803 457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94966205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1K0 803 457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4291309236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102598381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534905373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561 803 215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59933917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1K0 804 141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925580374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1K0 803 119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144652805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1K0 803 119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LH 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D-1850-01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4045049212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561 813 478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D-1700-00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486732349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561 886 177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D-1700-02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559243941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3C0 803 731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D-1700-02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602915988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561 813 173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D-1610-01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2295143930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561 813 174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D-1610-01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648745476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3C0 885 309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D-1610-05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1756451026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 909 293 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REAR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D-1610-05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924830575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561 801 197A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101727060"/>
                  </a:ext>
                </a:extLst>
              </a:tr>
              <a:tr h="88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561 801 198A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411 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FRONT FLOOR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ROD KLT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1" marR="4591" marT="4591" marB="0" anchor="b"/>
                </a:tc>
                <a:extLst>
                  <a:ext uri="{0D108BD9-81ED-4DB2-BD59-A6C34878D82A}">
                    <a16:rowId xmlns:a16="http://schemas.microsoft.com/office/drawing/2014/main" val="396431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 dirty="0" smtClean="0"/>
              <a:t>BS/Frame/Closure KLT Route (K51) Current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29858" y="2204556"/>
            <a:ext cx="0" cy="6858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48038" y="4584201"/>
            <a:ext cx="17373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55851" y="4939602"/>
            <a:ext cx="0" cy="58722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2544" y="5481208"/>
            <a:ext cx="318330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553295" y="4795308"/>
            <a:ext cx="605244" cy="13517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65954" y="4799464"/>
            <a:ext cx="0" cy="108535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14940" y="2896806"/>
            <a:ext cx="613835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61438" y="4930480"/>
            <a:ext cx="0" cy="4572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340014" y="4939602"/>
            <a:ext cx="36576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00809" y="3626468"/>
            <a:ext cx="17373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00809" y="3587295"/>
            <a:ext cx="0" cy="9969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553295" y="2896806"/>
            <a:ext cx="0" cy="190265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654171" y="1495934"/>
            <a:ext cx="20574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44505" y="1481251"/>
            <a:ext cx="0" cy="54864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06433" y="2006446"/>
            <a:ext cx="13258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22430" y="1986507"/>
            <a:ext cx="0" cy="1828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03695" y="5479120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87367" y="5844880"/>
            <a:ext cx="15544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27692" y="5402928"/>
            <a:ext cx="0" cy="4572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344195" y="5395014"/>
            <a:ext cx="21945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062744" y="4775907"/>
            <a:ext cx="490551" cy="101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050710" y="5860128"/>
            <a:ext cx="10972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969070" y="4564720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062744" y="4877744"/>
            <a:ext cx="0" cy="98238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178324" y="4939602"/>
            <a:ext cx="37497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61061" y="2220884"/>
            <a:ext cx="0" cy="7315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961061" y="2203704"/>
            <a:ext cx="17373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681281" y="1472184"/>
            <a:ext cx="0" cy="7315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1362" y="2141338"/>
            <a:ext cx="0" cy="411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72161" y="2211668"/>
            <a:ext cx="22860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72161" y="2211668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172161" y="2552818"/>
            <a:ext cx="5486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31932" y="2157666"/>
            <a:ext cx="491947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43921" y="2972632"/>
            <a:ext cx="205369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85398" y="2972632"/>
            <a:ext cx="0" cy="65383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9550" y="800100"/>
            <a:ext cx="1982746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65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9844"/>
              </p:ext>
            </p:extLst>
          </p:nvPr>
        </p:nvGraphicFramePr>
        <p:xfrm>
          <a:off x="65601" y="125398"/>
          <a:ext cx="3111939" cy="6721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70">
                  <a:extLst>
                    <a:ext uri="{9D8B030D-6E8A-4147-A177-3AD203B41FA5}">
                      <a16:colId xmlns:a16="http://schemas.microsoft.com/office/drawing/2014/main" val="4145914558"/>
                    </a:ext>
                  </a:extLst>
                </a:gridCol>
                <a:gridCol w="550979">
                  <a:extLst>
                    <a:ext uri="{9D8B030D-6E8A-4147-A177-3AD203B41FA5}">
                      <a16:colId xmlns:a16="http://schemas.microsoft.com/office/drawing/2014/main" val="372246821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17916201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0842038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38195827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50341773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32148689"/>
                    </a:ext>
                  </a:extLst>
                </a:gridCol>
              </a:tblGrid>
              <a:tr h="5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Padre Formatted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Container Type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QPC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extLst>
                  <a:ext uri="{0D108BD9-81ED-4DB2-BD59-A6C34878D82A}">
                    <a16:rowId xmlns:a16="http://schemas.microsoft.com/office/drawing/2014/main" val="60821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810 176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D-3454-01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2105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100 091 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D-3454-01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0793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96476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37201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831 588B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36501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19508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28473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94569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831 587B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387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73120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8V5 833 403C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8819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63251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3904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43738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2747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8X4 833 406A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1680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9340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Q-5190-02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2671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909 481 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FRONT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Q-5300-01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3555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8V5 833 403C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109045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8X0 831 403E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7162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8016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0003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94972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75373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8X0 831 404E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759764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8X4 833 406A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731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4720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Q-5750-02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178353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014698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833 458A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5786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987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RH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13270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33763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833 457A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25204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14304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REAR LH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Q-5530-03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37496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561 827 338C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H-6360-03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25650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561 827 337C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H-6360-03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9615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561 827 173B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042091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561 827 177C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9508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561 827 178C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58586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561 827 755B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80322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561 827 756B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DECKLID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H-6320-01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31208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823 301A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525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909 897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2375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907 987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6194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823 302A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069784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912 056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374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912 056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36399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005 533A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5435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909 305 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1135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909 305 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62453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912 056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874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105 918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I-7190-03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773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100 091 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I-7190-03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19810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911 390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I-7190-03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6183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561 821 135D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I-7190-04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3638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561 821 183A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I-7190-04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047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007 502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10334494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6476"/>
              </p:ext>
            </p:extLst>
          </p:nvPr>
        </p:nvGraphicFramePr>
        <p:xfrm>
          <a:off x="3332031" y="125397"/>
          <a:ext cx="2802860" cy="6721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513">
                  <a:extLst>
                    <a:ext uri="{9D8B030D-6E8A-4147-A177-3AD203B41FA5}">
                      <a16:colId xmlns:a16="http://schemas.microsoft.com/office/drawing/2014/main" val="4145914558"/>
                    </a:ext>
                  </a:extLst>
                </a:gridCol>
                <a:gridCol w="551537">
                  <a:extLst>
                    <a:ext uri="{9D8B030D-6E8A-4147-A177-3AD203B41FA5}">
                      <a16:colId xmlns:a16="http://schemas.microsoft.com/office/drawing/2014/main" val="3722468215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791620102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160842038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138195827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0341773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432148689"/>
                    </a:ext>
                  </a:extLst>
                </a:gridCol>
              </a:tblGrid>
              <a:tr h="5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Padre Formatted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Area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Container Type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QPC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extLst>
                  <a:ext uri="{0D108BD9-81ED-4DB2-BD59-A6C34878D82A}">
                    <a16:rowId xmlns:a16="http://schemas.microsoft.com/office/drawing/2014/main" val="60821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WHT 006 581A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I-7210-01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4348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 907 988 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I-7210-01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1700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7093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821 135A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80077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821 136A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51809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809 471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9214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809 472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503217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809 535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5610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809 536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19160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821 183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J-7020-01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9705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821 184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08365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821 135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VBT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76180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821 136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VBT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5976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100 091 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1,800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4145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909 210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27893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909 210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VBT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08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100 091 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J-7020-01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1,800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3448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561 803 398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GEO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M-2060-01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0631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561 821 136C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H-7190-03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93517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561 821 184A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FINISH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CLOSURE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H-7190-03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26794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561 823 177C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R-6000-01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0213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561 823 189E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R-6000-01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5045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561 823 190E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R-6000-01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882973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561 823 573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21049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561 823 574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2720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561 880 681B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3959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561 880 682B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404524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561 821 468B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6617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561 821 467B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 FENDER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R-6710-03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6061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817 421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3568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817 422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8877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817 905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963447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817 906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8311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817 421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6016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817 422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79796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817 905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8610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817 906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310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817 939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ROOF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466695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817 940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ROOF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R-4730-01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03402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817 449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ROOF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275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817 450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ROOF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88943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911 010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ROOF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42285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003 869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95436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909 350 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PSD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R-4730-01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17384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910 176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G-4570-01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1,500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17038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1774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2237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9263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4424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1005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1547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14671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9816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561 864 622A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93389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74108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7576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561 809 981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8362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561 809 981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50026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89907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274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908887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99200"/>
              </p:ext>
            </p:extLst>
          </p:nvPr>
        </p:nvGraphicFramePr>
        <p:xfrm>
          <a:off x="6320541" y="102204"/>
          <a:ext cx="2775818" cy="6721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664">
                  <a:extLst>
                    <a:ext uri="{9D8B030D-6E8A-4147-A177-3AD203B41FA5}">
                      <a16:colId xmlns:a16="http://schemas.microsoft.com/office/drawing/2014/main" val="4145914558"/>
                    </a:ext>
                  </a:extLst>
                </a:gridCol>
                <a:gridCol w="536204">
                  <a:extLst>
                    <a:ext uri="{9D8B030D-6E8A-4147-A177-3AD203B41FA5}">
                      <a16:colId xmlns:a16="http://schemas.microsoft.com/office/drawing/2014/main" val="37224682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916201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160842038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8195827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0341773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432148689"/>
                    </a:ext>
                  </a:extLst>
                </a:gridCol>
              </a:tblGrid>
              <a:tr h="5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Padre Formatted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Container Type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QPC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extLst>
                  <a:ext uri="{0D108BD9-81ED-4DB2-BD59-A6C34878D82A}">
                    <a16:rowId xmlns:a16="http://schemas.microsoft.com/office/drawing/2014/main" val="60821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1774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22372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9263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4424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1005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15474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14671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69816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561 864 622A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93389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74108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7576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561 809 981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8362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561 809 981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50026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89907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8274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864 949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9088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864 950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5535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FRAMER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E-4210-01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3160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810 889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47005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817 293A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02534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864 649D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29369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864 629A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75737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864 629A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584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74021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561 809 413A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87199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561 809 819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92860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1229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1102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561 864 649C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5976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51193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561 864 649B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49255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561 864 649B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4761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7694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25419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49356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4418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561 864 629C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31136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40199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2373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1635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561 864 627B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079642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561 864 627C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76360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561 864 627C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72254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864 650D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C-3610-02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246845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864 649D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C-3610-02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0267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P-3620-01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2139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P-3620-01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4312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42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809 587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B-3620-03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46207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809 588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B-3620-03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32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864 637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Q-3835-05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679789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864 638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Q-3835-05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1453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B-3620-03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700210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B-3620-03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62914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817 293A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B-3405-01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84929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817 294A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B-3405-01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23179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810 176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B-3405-01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94361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5788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6229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96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5131354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7675"/>
              </p:ext>
            </p:extLst>
          </p:nvPr>
        </p:nvGraphicFramePr>
        <p:xfrm>
          <a:off x="9277892" y="125064"/>
          <a:ext cx="2661579" cy="1648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664">
                  <a:extLst>
                    <a:ext uri="{9D8B030D-6E8A-4147-A177-3AD203B41FA5}">
                      <a16:colId xmlns:a16="http://schemas.microsoft.com/office/drawing/2014/main" val="4145914558"/>
                    </a:ext>
                  </a:extLst>
                </a:gridCol>
                <a:gridCol w="536265">
                  <a:extLst>
                    <a:ext uri="{9D8B030D-6E8A-4147-A177-3AD203B41FA5}">
                      <a16:colId xmlns:a16="http://schemas.microsoft.com/office/drawing/2014/main" val="372246821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7916201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6084203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8195827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50341773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432148689"/>
                    </a:ext>
                  </a:extLst>
                </a:gridCol>
              </a:tblGrid>
              <a:tr h="5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Padre Formatted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Lineside Address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Container Type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QPC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ctr"/>
                </a:tc>
                <a:extLst>
                  <a:ext uri="{0D108BD9-81ED-4DB2-BD59-A6C34878D82A}">
                    <a16:rowId xmlns:a16="http://schemas.microsoft.com/office/drawing/2014/main" val="60821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BS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BSI RH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C-3550-06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56229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561 864 628A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C-3550-06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51313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47413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864 650D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C-3500-06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6353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C-3500-06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06982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3033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864 638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B-3400-01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293626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561 864 650A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C-3500-06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55546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561 864 630A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C-3500-06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2716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810 890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26213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817 294A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1901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561 809 414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308957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561 809 820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BSI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C-3400-02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4147170968"/>
                  </a:ext>
                </a:extLst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9096359" y="1888457"/>
            <a:ext cx="2843112" cy="470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BS/Frame/Closure KLT Route (K51)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2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180975"/>
            <a:ext cx="10515600" cy="1325563"/>
          </a:xfrm>
        </p:spPr>
        <p:txBody>
          <a:bodyPr/>
          <a:lstStyle/>
          <a:p>
            <a:r>
              <a:rPr lang="en-US" dirty="0" smtClean="0"/>
              <a:t>HOP KLT Route (K52) (Current)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42358" y="2157666"/>
            <a:ext cx="48463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3334" y="2204556"/>
            <a:ext cx="0" cy="6858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85988" y="2913134"/>
            <a:ext cx="72237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701392" y="2899737"/>
            <a:ext cx="0" cy="11430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709782" y="4032186"/>
            <a:ext cx="11887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877968" y="1312441"/>
            <a:ext cx="0" cy="27432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029284" y="1341699"/>
            <a:ext cx="18288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012956" y="1312441"/>
            <a:ext cx="0" cy="8229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0081596" y="1940790"/>
            <a:ext cx="173736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02942" y="1925004"/>
            <a:ext cx="0" cy="9144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97830" y="2839404"/>
            <a:ext cx="64922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297830" y="2153604"/>
            <a:ext cx="0" cy="6858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335925" y="2156737"/>
            <a:ext cx="6858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53074" y="1436916"/>
            <a:ext cx="0" cy="7315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724422" y="1453244"/>
            <a:ext cx="64008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24422" y="1445080"/>
            <a:ext cx="0" cy="77724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724422" y="2211364"/>
            <a:ext cx="13716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72349" y="1933168"/>
            <a:ext cx="0" cy="2743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1362" y="2141338"/>
            <a:ext cx="0" cy="4114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72161" y="2211668"/>
            <a:ext cx="23317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72161" y="2211668"/>
            <a:ext cx="0" cy="36576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172161" y="2552818"/>
            <a:ext cx="5486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550" y="800100"/>
            <a:ext cx="1982746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44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02295"/>
              </p:ext>
            </p:extLst>
          </p:nvPr>
        </p:nvGraphicFramePr>
        <p:xfrm>
          <a:off x="889395" y="94510"/>
          <a:ext cx="2768806" cy="6692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051">
                  <a:extLst>
                    <a:ext uri="{9D8B030D-6E8A-4147-A177-3AD203B41FA5}">
                      <a16:colId xmlns:a16="http://schemas.microsoft.com/office/drawing/2014/main" val="271919097"/>
                    </a:ext>
                  </a:extLst>
                </a:gridCol>
                <a:gridCol w="553500">
                  <a:extLst>
                    <a:ext uri="{9D8B030D-6E8A-4147-A177-3AD203B41FA5}">
                      <a16:colId xmlns:a16="http://schemas.microsoft.com/office/drawing/2014/main" val="2201339263"/>
                    </a:ext>
                  </a:extLst>
                </a:gridCol>
                <a:gridCol w="339411">
                  <a:extLst>
                    <a:ext uri="{9D8B030D-6E8A-4147-A177-3AD203B41FA5}">
                      <a16:colId xmlns:a16="http://schemas.microsoft.com/office/drawing/2014/main" val="4263090903"/>
                    </a:ext>
                  </a:extLst>
                </a:gridCol>
                <a:gridCol w="454290">
                  <a:extLst>
                    <a:ext uri="{9D8B030D-6E8A-4147-A177-3AD203B41FA5}">
                      <a16:colId xmlns:a16="http://schemas.microsoft.com/office/drawing/2014/main" val="2512537029"/>
                    </a:ext>
                  </a:extLst>
                </a:gridCol>
                <a:gridCol w="459511">
                  <a:extLst>
                    <a:ext uri="{9D8B030D-6E8A-4147-A177-3AD203B41FA5}">
                      <a16:colId xmlns:a16="http://schemas.microsoft.com/office/drawing/2014/main" val="53624157"/>
                    </a:ext>
                  </a:extLst>
                </a:gridCol>
                <a:gridCol w="360294">
                  <a:extLst>
                    <a:ext uri="{9D8B030D-6E8A-4147-A177-3AD203B41FA5}">
                      <a16:colId xmlns:a16="http://schemas.microsoft.com/office/drawing/2014/main" val="1018882257"/>
                    </a:ext>
                  </a:extLst>
                </a:gridCol>
                <a:gridCol w="276749">
                  <a:extLst>
                    <a:ext uri="{9D8B030D-6E8A-4147-A177-3AD203B41FA5}">
                      <a16:colId xmlns:a16="http://schemas.microsoft.com/office/drawing/2014/main" val="919201132"/>
                    </a:ext>
                  </a:extLst>
                </a:gridCol>
              </a:tblGrid>
              <a:tr h="6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Model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Padre Formatted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Area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Lineside Address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Container Type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QPC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extLst>
                  <a:ext uri="{0D108BD9-81ED-4DB2-BD59-A6C34878D82A}">
                    <a16:rowId xmlns:a16="http://schemas.microsoft.com/office/drawing/2014/main" val="167756506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910 656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D-1110-01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9114732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909 454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D-1110-01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51934727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906 526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D-1110-01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6900423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909 876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D-1110-01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7435979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906 547 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D-1110-01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26586723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000 868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78252336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910 299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502924313"/>
                  </a:ext>
                </a:extLst>
              </a:tr>
              <a:tr h="2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100 091 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46829684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000 869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#N/A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58660870"/>
                  </a:ext>
                </a:extLst>
              </a:tr>
              <a:tr h="29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911 533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92537462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908 895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#N/A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27222260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902 316 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9756783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906 526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84538586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000 868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8074969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910 698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0072860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000 262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01910229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906 547 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RESPOT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D-2250-01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7922617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011 076 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D-4605-02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03583847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8V3 827 299B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F-6800-01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23466932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912 068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F-6800-01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9205347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827 177A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37372167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827 178A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 Decant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97408265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827 173A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801501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911 166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3624476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62540645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827 445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7306336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827 446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F-6400-04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18968623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ATLAS FAM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823 199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D-6030-04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62641889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ATLAS FAM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823 413A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D-6030-04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70327130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ATLAS FAM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823 177A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D-6030-04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3066480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ATLAS FAM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823 178A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D-6030-04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45898039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ATLAS FAM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823 198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 HOOD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D-6030-04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00252030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2777776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44810447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82624543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831 588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52636246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07677682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2049743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561 831 564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9675683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561 831 674B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4250346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561 831 562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28956976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561 831 588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55483561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62763829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833 457A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63927679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5089299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833 563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12906150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59173329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3422803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561 833 561A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48984045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561 833 457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0270317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561 833 123A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C-5640-05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03754985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6057593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34433"/>
              </p:ext>
            </p:extLst>
          </p:nvPr>
        </p:nvGraphicFramePr>
        <p:xfrm>
          <a:off x="3985362" y="196768"/>
          <a:ext cx="3226526" cy="6487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787">
                  <a:extLst>
                    <a:ext uri="{9D8B030D-6E8A-4147-A177-3AD203B41FA5}">
                      <a16:colId xmlns:a16="http://schemas.microsoft.com/office/drawing/2014/main" val="271919097"/>
                    </a:ext>
                  </a:extLst>
                </a:gridCol>
                <a:gridCol w="645000">
                  <a:extLst>
                    <a:ext uri="{9D8B030D-6E8A-4147-A177-3AD203B41FA5}">
                      <a16:colId xmlns:a16="http://schemas.microsoft.com/office/drawing/2014/main" val="2201339263"/>
                    </a:ext>
                  </a:extLst>
                </a:gridCol>
                <a:gridCol w="395521">
                  <a:extLst>
                    <a:ext uri="{9D8B030D-6E8A-4147-A177-3AD203B41FA5}">
                      <a16:colId xmlns:a16="http://schemas.microsoft.com/office/drawing/2014/main" val="4263090903"/>
                    </a:ext>
                  </a:extLst>
                </a:gridCol>
                <a:gridCol w="529391">
                  <a:extLst>
                    <a:ext uri="{9D8B030D-6E8A-4147-A177-3AD203B41FA5}">
                      <a16:colId xmlns:a16="http://schemas.microsoft.com/office/drawing/2014/main" val="2512537029"/>
                    </a:ext>
                  </a:extLst>
                </a:gridCol>
                <a:gridCol w="535474">
                  <a:extLst>
                    <a:ext uri="{9D8B030D-6E8A-4147-A177-3AD203B41FA5}">
                      <a16:colId xmlns:a16="http://schemas.microsoft.com/office/drawing/2014/main" val="53624157"/>
                    </a:ext>
                  </a:extLst>
                </a:gridCol>
                <a:gridCol w="419854">
                  <a:extLst>
                    <a:ext uri="{9D8B030D-6E8A-4147-A177-3AD203B41FA5}">
                      <a16:colId xmlns:a16="http://schemas.microsoft.com/office/drawing/2014/main" val="1018882257"/>
                    </a:ext>
                  </a:extLst>
                </a:gridCol>
                <a:gridCol w="322499">
                  <a:extLst>
                    <a:ext uri="{9D8B030D-6E8A-4147-A177-3AD203B41FA5}">
                      <a16:colId xmlns:a16="http://schemas.microsoft.com/office/drawing/2014/main" val="919201132"/>
                    </a:ext>
                  </a:extLst>
                </a:gridCol>
              </a:tblGrid>
              <a:tr h="6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Model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Padre Formatted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Area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Lineside Address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Container Type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QPC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extLst>
                  <a:ext uri="{0D108BD9-81ED-4DB2-BD59-A6C34878D82A}">
                    <a16:rowId xmlns:a16="http://schemas.microsoft.com/office/drawing/2014/main" val="167756506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6057593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7N0 831 402B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9824268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7N0 831 402C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0385154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8X4 833 406A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96589697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C-5240-01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90962024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C-5240-01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600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37605158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911 428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C-5240-01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2122242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8V5 833 403C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C-5740-01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47538828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8X0 831 403E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C-5740-01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76688165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7N0 831 401B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C-5740-01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1004085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7N0 831 401C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C-5740-01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30496993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8X4 833 405A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C-5740-01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5756751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13467994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 912 038 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22027629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 911 428 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6118473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809 611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C-3808-07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79139805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810 221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C-3808-07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06065510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C-3808-07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17318329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561 809 613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905317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906 526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2378909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809 612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50713693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810 222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65700474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864 638A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08574598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561 809 614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8422948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6R0 810 681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51359122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6R0 810 681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69360524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906 526 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4,000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30592921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810 333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Q-3835-00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57048029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810 334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Q-3835-00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19171784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809 611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Q-3835-00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2045954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809 612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Q-3835-00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58197150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561 809 643c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21763174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561 809 644c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41908523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810 221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Q-3835-00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11015381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810 222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Q-3835-00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6044895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561 810 843A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26347936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561 810 844A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C-3808-08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7586147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561 810 333A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779244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561 810 334A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8916142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810 423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Q-3846-01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73992608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Q-3846-01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03692087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 BSO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Q-3846-01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9292234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8V5 833 403C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16234804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7N0 831 401B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0248382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7N0 831 401C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28317934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8X4 833 405A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34885592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8X4 833 407A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68796848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191957229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911 428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B-5240-01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627677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8V5 833 404C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14263965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8X0 831 404E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92969016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7N0 831 402B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82676989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7N0 831 402C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22776011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8X4 833 406A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76106346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8X4 833 408A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15531504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912 038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90010875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911 428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B-5740-01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57427316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561 833 124A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B-5640-05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908533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60686"/>
              </p:ext>
            </p:extLst>
          </p:nvPr>
        </p:nvGraphicFramePr>
        <p:xfrm>
          <a:off x="7394671" y="1819078"/>
          <a:ext cx="3554067" cy="486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239">
                  <a:extLst>
                    <a:ext uri="{9D8B030D-6E8A-4147-A177-3AD203B41FA5}">
                      <a16:colId xmlns:a16="http://schemas.microsoft.com/office/drawing/2014/main" val="271919097"/>
                    </a:ext>
                  </a:extLst>
                </a:gridCol>
                <a:gridCol w="710478">
                  <a:extLst>
                    <a:ext uri="{9D8B030D-6E8A-4147-A177-3AD203B41FA5}">
                      <a16:colId xmlns:a16="http://schemas.microsoft.com/office/drawing/2014/main" val="2201339263"/>
                    </a:ext>
                  </a:extLst>
                </a:gridCol>
                <a:gridCol w="435671">
                  <a:extLst>
                    <a:ext uri="{9D8B030D-6E8A-4147-A177-3AD203B41FA5}">
                      <a16:colId xmlns:a16="http://schemas.microsoft.com/office/drawing/2014/main" val="4263090903"/>
                    </a:ext>
                  </a:extLst>
                </a:gridCol>
                <a:gridCol w="583131">
                  <a:extLst>
                    <a:ext uri="{9D8B030D-6E8A-4147-A177-3AD203B41FA5}">
                      <a16:colId xmlns:a16="http://schemas.microsoft.com/office/drawing/2014/main" val="2512537029"/>
                    </a:ext>
                  </a:extLst>
                </a:gridCol>
                <a:gridCol w="589833">
                  <a:extLst>
                    <a:ext uri="{9D8B030D-6E8A-4147-A177-3AD203B41FA5}">
                      <a16:colId xmlns:a16="http://schemas.microsoft.com/office/drawing/2014/main" val="53624157"/>
                    </a:ext>
                  </a:extLst>
                </a:gridCol>
                <a:gridCol w="462477">
                  <a:extLst>
                    <a:ext uri="{9D8B030D-6E8A-4147-A177-3AD203B41FA5}">
                      <a16:colId xmlns:a16="http://schemas.microsoft.com/office/drawing/2014/main" val="1018882257"/>
                    </a:ext>
                  </a:extLst>
                </a:gridCol>
                <a:gridCol w="355238">
                  <a:extLst>
                    <a:ext uri="{9D8B030D-6E8A-4147-A177-3AD203B41FA5}">
                      <a16:colId xmlns:a16="http://schemas.microsoft.com/office/drawing/2014/main" val="919201132"/>
                    </a:ext>
                  </a:extLst>
                </a:gridCol>
              </a:tblGrid>
              <a:tr h="6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Model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Padre Formatted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Area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Lineside Address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Container Type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QPC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ctr"/>
                </a:tc>
                <a:extLst>
                  <a:ext uri="{0D108BD9-81ED-4DB2-BD59-A6C34878D82A}">
                    <a16:rowId xmlns:a16="http://schemas.microsoft.com/office/drawing/2014/main" val="167756506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561 833 124A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PA2 DOORS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B-5640-05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9085331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15907704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3CC 831 587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HOP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92000864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831 563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52485535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831 561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87653038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561 831 563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97121385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561 831 673B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06613946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561 831 561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56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07321727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561 831 587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5167327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833 674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44699866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833 458A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31671645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833 562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3695521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3CN 833 564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21498052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411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29083397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561 833 564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48841025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561 833 562A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93637017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561 833 458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1249977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B-5000-01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48656765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PA2 DOORS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B-5500-01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963543191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Coupe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5G6 827 301A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T-6620-01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4" marR="1474" marT="147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ROD KLT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37410475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WHT 006 581A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73021968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912 068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20689042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910 772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T-6620-01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4" marR="1474" marT="147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2,600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66910235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827 177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T-6300-01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0909980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827 178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T-6300-01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 Decant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102653052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3CC 827 173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T-6300-01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89474377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 911 166 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T-6300-01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ROD 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1,500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54868579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827 445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D-6440-01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7534669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3CM 827 446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COUPE HATCH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D-6440-01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62982196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561 831 152B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S-4650-04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672142546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561 831 644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S-4650-04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94332595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561 833 298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S-4650-04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03332694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561 831 618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S-4650-04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48974896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561 831 151B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S-4660-01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92384432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561 831 643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S-4660-01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9591566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561 833 297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S-4660-01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8954767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561 831 617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WINDOW SUB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S-4660-01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9617067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4026569828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69314076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810 423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690989790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LH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2682054494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3CN 810 396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1833605913"/>
                  </a:ext>
                </a:extLst>
              </a:tr>
              <a:tr h="2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561 810 423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BSO RH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D-3850-01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KLT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240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4" marR="1474" marT="1474" marB="0" anchor="b"/>
                </a:tc>
                <a:extLst>
                  <a:ext uri="{0D108BD9-81ED-4DB2-BD59-A6C34878D82A}">
                    <a16:rowId xmlns:a16="http://schemas.microsoft.com/office/drawing/2014/main" val="3935519808"/>
                  </a:ext>
                </a:extLst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7211888" y="196768"/>
            <a:ext cx="4891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HOP KLT Route (K52) (Current)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67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SBkK5ATvKHo4PTs3IE4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dzxJfvTu.mH16mO817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giM2VsSIKe3Cr7aIaf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f8jeOvSVGNN5sIc30U7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f8jeOvSVGNN5sIc30U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f8jeOvSVGNN5sIc30U7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5436</Words>
  <Application>Microsoft Office PowerPoint</Application>
  <PresentationFormat>Widescreen</PresentationFormat>
  <Paragraphs>3547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think-cell Slide</vt:lpstr>
      <vt:lpstr>UB KLT Route 1 (K50.1)</vt:lpstr>
      <vt:lpstr>UB KLT Route 2 (K50.2)</vt:lpstr>
      <vt:lpstr>UB KLT Route 3 (K50.3)</vt:lpstr>
      <vt:lpstr>BS/Frame/Closure KLT Route (K51) Current</vt:lpstr>
      <vt:lpstr>PowerPoint Presentation</vt:lpstr>
      <vt:lpstr>HOP KLT Route (K52) (Current)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KLT Route 1 (K50.1)</dc:title>
  <dc:creator>Alexander, Christopher</dc:creator>
  <cp:lastModifiedBy>Alexander, Christopher</cp:lastModifiedBy>
  <cp:revision>9</cp:revision>
  <dcterms:created xsi:type="dcterms:W3CDTF">2020-10-14T19:59:44Z</dcterms:created>
  <dcterms:modified xsi:type="dcterms:W3CDTF">2020-10-14T20:40:24Z</dcterms:modified>
</cp:coreProperties>
</file>