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CDD6DC-D3C6-46DC-996C-0C5ED325B1D2}">
          <p14:sldIdLst>
            <p14:sldId id="256"/>
            <p14:sldId id="257"/>
            <p14:sldId id="258"/>
            <p14:sldId id="259"/>
            <p14:sldId id="265"/>
            <p14:sldId id="266"/>
            <p14:sldId id="260"/>
            <p14:sldId id="261"/>
            <p14:sldId id="262"/>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C2739-F417-4BB6-BE5F-C8D98A1E53CC}" v="192" dt="2021-04-02T18:37:34.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Williams" userId="12cdd2d209125c49" providerId="LiveId" clId="{C67C2739-F417-4BB6-BE5F-C8D98A1E53CC}"/>
    <pc:docChg chg="undo custSel addSld modSld modSection">
      <pc:chgData name="Shawn Williams" userId="12cdd2d209125c49" providerId="LiveId" clId="{C67C2739-F417-4BB6-BE5F-C8D98A1E53CC}" dt="2021-04-03T06:09:35.240" v="3123" actId="122"/>
      <pc:docMkLst>
        <pc:docMk/>
      </pc:docMkLst>
      <pc:sldChg chg="modSp mod">
        <pc:chgData name="Shawn Williams" userId="12cdd2d209125c49" providerId="LiveId" clId="{C67C2739-F417-4BB6-BE5F-C8D98A1E53CC}" dt="2021-04-02T17:58:52.978" v="1546" actId="1036"/>
        <pc:sldMkLst>
          <pc:docMk/>
          <pc:sldMk cId="3378155756" sldId="256"/>
        </pc:sldMkLst>
        <pc:spChg chg="mod">
          <ac:chgData name="Shawn Williams" userId="12cdd2d209125c49" providerId="LiveId" clId="{C67C2739-F417-4BB6-BE5F-C8D98A1E53CC}" dt="2021-04-02T17:58:52.978" v="1546" actId="1036"/>
          <ac:spMkLst>
            <pc:docMk/>
            <pc:sldMk cId="3378155756" sldId="256"/>
            <ac:spMk id="2" creationId="{B0B7F7E9-5DFB-4618-A6B7-CA35BD8BAE2B}"/>
          </ac:spMkLst>
        </pc:spChg>
        <pc:spChg chg="mod">
          <ac:chgData name="Shawn Williams" userId="12cdd2d209125c49" providerId="LiveId" clId="{C67C2739-F417-4BB6-BE5F-C8D98A1E53CC}" dt="2021-04-02T17:58:45.286" v="1518" actId="1036"/>
          <ac:spMkLst>
            <pc:docMk/>
            <pc:sldMk cId="3378155756" sldId="256"/>
            <ac:spMk id="3" creationId="{FD6D03C6-9468-462D-B8D1-3EC5C793F7FB}"/>
          </ac:spMkLst>
        </pc:spChg>
      </pc:sldChg>
      <pc:sldChg chg="delSp modSp mod modAnim">
        <pc:chgData name="Shawn Williams" userId="12cdd2d209125c49" providerId="LiveId" clId="{C67C2739-F417-4BB6-BE5F-C8D98A1E53CC}" dt="2021-04-02T18:17:02.687" v="1910" actId="20577"/>
        <pc:sldMkLst>
          <pc:docMk/>
          <pc:sldMk cId="3222849769" sldId="257"/>
        </pc:sldMkLst>
        <pc:spChg chg="mod">
          <ac:chgData name="Shawn Williams" userId="12cdd2d209125c49" providerId="LiveId" clId="{C67C2739-F417-4BB6-BE5F-C8D98A1E53CC}" dt="2021-04-02T18:17:02.687" v="1910" actId="20577"/>
          <ac:spMkLst>
            <pc:docMk/>
            <pc:sldMk cId="3222849769" sldId="257"/>
            <ac:spMk id="3" creationId="{0A17CDD2-00E5-4328-AD29-8B3FB9EBF835}"/>
          </ac:spMkLst>
        </pc:spChg>
        <pc:spChg chg="del">
          <ac:chgData name="Shawn Williams" userId="12cdd2d209125c49" providerId="LiveId" clId="{C67C2739-F417-4BB6-BE5F-C8D98A1E53CC}" dt="2021-04-02T18:01:07.172" v="1560" actId="478"/>
          <ac:spMkLst>
            <pc:docMk/>
            <pc:sldMk cId="3222849769" sldId="257"/>
            <ac:spMk id="7" creationId="{B0F5FEBB-871F-4BC8-9591-15F642EB6223}"/>
          </ac:spMkLst>
        </pc:spChg>
      </pc:sldChg>
      <pc:sldChg chg="modSp mod">
        <pc:chgData name="Shawn Williams" userId="12cdd2d209125c49" providerId="LiveId" clId="{C67C2739-F417-4BB6-BE5F-C8D98A1E53CC}" dt="2021-04-02T18:37:59.705" v="2063" actId="14100"/>
        <pc:sldMkLst>
          <pc:docMk/>
          <pc:sldMk cId="141549612" sldId="258"/>
        </pc:sldMkLst>
        <pc:spChg chg="mod">
          <ac:chgData name="Shawn Williams" userId="12cdd2d209125c49" providerId="LiveId" clId="{C67C2739-F417-4BB6-BE5F-C8D98A1E53CC}" dt="2021-04-02T18:00:20.266" v="1557" actId="122"/>
          <ac:spMkLst>
            <pc:docMk/>
            <pc:sldMk cId="141549612" sldId="258"/>
            <ac:spMk id="2" creationId="{7B073136-A95A-40E1-AAD0-715EF4A8313C}"/>
          </ac:spMkLst>
        </pc:spChg>
        <pc:spChg chg="mod">
          <ac:chgData name="Shawn Williams" userId="12cdd2d209125c49" providerId="LiveId" clId="{C67C2739-F417-4BB6-BE5F-C8D98A1E53CC}" dt="2021-04-02T18:37:59.705" v="2063" actId="14100"/>
          <ac:spMkLst>
            <pc:docMk/>
            <pc:sldMk cId="141549612" sldId="258"/>
            <ac:spMk id="3" creationId="{33F0666B-A7B3-425B-B991-EEA96E85B32E}"/>
          </ac:spMkLst>
        </pc:spChg>
      </pc:sldChg>
      <pc:sldChg chg="modSp mod modAnim">
        <pc:chgData name="Shawn Williams" userId="12cdd2d209125c49" providerId="LiveId" clId="{C67C2739-F417-4BB6-BE5F-C8D98A1E53CC}" dt="2021-04-02T18:38:28.676" v="2066" actId="14100"/>
        <pc:sldMkLst>
          <pc:docMk/>
          <pc:sldMk cId="1392877060" sldId="259"/>
        </pc:sldMkLst>
        <pc:spChg chg="mod">
          <ac:chgData name="Shawn Williams" userId="12cdd2d209125c49" providerId="LiveId" clId="{C67C2739-F417-4BB6-BE5F-C8D98A1E53CC}" dt="2021-04-02T17:59:37.368" v="1548" actId="255"/>
          <ac:spMkLst>
            <pc:docMk/>
            <pc:sldMk cId="1392877060" sldId="259"/>
            <ac:spMk id="2" creationId="{F0003C4D-0252-459C-85A6-5DC36EFB97B9}"/>
          </ac:spMkLst>
        </pc:spChg>
        <pc:spChg chg="mod">
          <ac:chgData name="Shawn Williams" userId="12cdd2d209125c49" providerId="LiveId" clId="{C67C2739-F417-4BB6-BE5F-C8D98A1E53CC}" dt="2021-04-02T18:38:28.676" v="2066" actId="14100"/>
          <ac:spMkLst>
            <pc:docMk/>
            <pc:sldMk cId="1392877060" sldId="259"/>
            <ac:spMk id="3" creationId="{79F47B99-9BCC-4C1E-8F94-2FFD73CD483D}"/>
          </ac:spMkLst>
        </pc:spChg>
      </pc:sldChg>
      <pc:sldChg chg="modSp mod">
        <pc:chgData name="Shawn Williams" userId="12cdd2d209125c49" providerId="LiveId" clId="{C67C2739-F417-4BB6-BE5F-C8D98A1E53CC}" dt="2021-04-02T18:27:20.690" v="1925" actId="14100"/>
        <pc:sldMkLst>
          <pc:docMk/>
          <pc:sldMk cId="3272304967" sldId="260"/>
        </pc:sldMkLst>
        <pc:picChg chg="mod modCrop">
          <ac:chgData name="Shawn Williams" userId="12cdd2d209125c49" providerId="LiveId" clId="{C67C2739-F417-4BB6-BE5F-C8D98A1E53CC}" dt="2021-04-02T18:27:20.690" v="1925" actId="14100"/>
          <ac:picMkLst>
            <pc:docMk/>
            <pc:sldMk cId="3272304967" sldId="260"/>
            <ac:picMk id="11" creationId="{8EC59E0E-86EB-49DA-A80E-1C962D4ED2A9}"/>
          </ac:picMkLst>
        </pc:picChg>
      </pc:sldChg>
      <pc:sldChg chg="modSp mod">
        <pc:chgData name="Shawn Williams" userId="12cdd2d209125c49" providerId="LiveId" clId="{C67C2739-F417-4BB6-BE5F-C8D98A1E53CC}" dt="2021-04-02T21:46:53.174" v="2088" actId="1036"/>
        <pc:sldMkLst>
          <pc:docMk/>
          <pc:sldMk cId="2668480283" sldId="261"/>
        </pc:sldMkLst>
        <pc:spChg chg="mod">
          <ac:chgData name="Shawn Williams" userId="12cdd2d209125c49" providerId="LiveId" clId="{C67C2739-F417-4BB6-BE5F-C8D98A1E53CC}" dt="2021-04-02T18:16:22.796" v="1898" actId="14100"/>
          <ac:spMkLst>
            <pc:docMk/>
            <pc:sldMk cId="2668480283" sldId="261"/>
            <ac:spMk id="9" creationId="{5FBA91A2-4906-4CCA-84D6-9EB5FAE46535}"/>
          </ac:spMkLst>
        </pc:spChg>
        <pc:picChg chg="mod">
          <ac:chgData name="Shawn Williams" userId="12cdd2d209125c49" providerId="LiveId" clId="{C67C2739-F417-4BB6-BE5F-C8D98A1E53CC}" dt="2021-04-02T21:46:53.174" v="2088" actId="1036"/>
          <ac:picMkLst>
            <pc:docMk/>
            <pc:sldMk cId="2668480283" sldId="261"/>
            <ac:picMk id="5" creationId="{64C12335-70AB-40BD-8AB9-48C3C73A9987}"/>
          </ac:picMkLst>
        </pc:picChg>
      </pc:sldChg>
      <pc:sldChg chg="modSp mod">
        <pc:chgData name="Shawn Williams" userId="12cdd2d209125c49" providerId="LiveId" clId="{C67C2739-F417-4BB6-BE5F-C8D98A1E53CC}" dt="2021-04-02T21:47:16.734" v="2098" actId="20577"/>
        <pc:sldMkLst>
          <pc:docMk/>
          <pc:sldMk cId="2002278531" sldId="262"/>
        </pc:sldMkLst>
        <pc:spChg chg="mod">
          <ac:chgData name="Shawn Williams" userId="12cdd2d209125c49" providerId="LiveId" clId="{C67C2739-F417-4BB6-BE5F-C8D98A1E53CC}" dt="2021-04-02T21:47:16.734" v="2098" actId="20577"/>
          <ac:spMkLst>
            <pc:docMk/>
            <pc:sldMk cId="2002278531" sldId="262"/>
            <ac:spMk id="3" creationId="{84F5F67A-FEE1-4AA7-9813-3F8A5D5546AD}"/>
          </ac:spMkLst>
        </pc:spChg>
      </pc:sldChg>
      <pc:sldChg chg="modSp mod">
        <pc:chgData name="Shawn Williams" userId="12cdd2d209125c49" providerId="LiveId" clId="{C67C2739-F417-4BB6-BE5F-C8D98A1E53CC}" dt="2021-04-03T06:09:35.240" v="3123" actId="122"/>
        <pc:sldMkLst>
          <pc:docMk/>
          <pc:sldMk cId="1728367845" sldId="263"/>
        </pc:sldMkLst>
        <pc:spChg chg="mod">
          <ac:chgData name="Shawn Williams" userId="12cdd2d209125c49" providerId="LiveId" clId="{C67C2739-F417-4BB6-BE5F-C8D98A1E53CC}" dt="2021-04-03T06:09:35.240" v="3123" actId="122"/>
          <ac:spMkLst>
            <pc:docMk/>
            <pc:sldMk cId="1728367845" sldId="263"/>
            <ac:spMk id="3" creationId="{2FE215D6-3580-4B91-9145-3BE7D096A6E4}"/>
          </ac:spMkLst>
        </pc:spChg>
      </pc:sldChg>
      <pc:sldChg chg="addSp delSp modSp mod addAnim delAnim setClrOvrMap">
        <pc:chgData name="Shawn Williams" userId="12cdd2d209125c49" providerId="LiveId" clId="{C67C2739-F417-4BB6-BE5F-C8D98A1E53CC}" dt="2021-04-02T18:09:31.075" v="1568"/>
        <pc:sldMkLst>
          <pc:docMk/>
          <pc:sldMk cId="1033741733" sldId="264"/>
        </pc:sldMkLst>
        <pc:spChg chg="mod ord">
          <ac:chgData name="Shawn Williams" userId="12cdd2d209125c49" providerId="LiveId" clId="{C67C2739-F417-4BB6-BE5F-C8D98A1E53CC}" dt="2021-04-02T18:09:31.075" v="1567" actId="26606"/>
          <ac:spMkLst>
            <pc:docMk/>
            <pc:sldMk cId="1033741733" sldId="264"/>
            <ac:spMk id="4" creationId="{3272A302-D896-4ACE-A22C-DB4CEB034F0F}"/>
          </ac:spMkLst>
        </pc:spChg>
        <pc:spChg chg="add del">
          <ac:chgData name="Shawn Williams" userId="12cdd2d209125c49" providerId="LiveId" clId="{C67C2739-F417-4BB6-BE5F-C8D98A1E53CC}" dt="2021-04-02T18:09:31.075" v="1567" actId="26606"/>
          <ac:spMkLst>
            <pc:docMk/>
            <pc:sldMk cId="1033741733" sldId="264"/>
            <ac:spMk id="9" creationId="{25168E7B-6D42-4B3A-B7A1-17D4C49EC903}"/>
          </ac:spMkLst>
        </pc:spChg>
        <pc:spChg chg="add del">
          <ac:chgData name="Shawn Williams" userId="12cdd2d209125c49" providerId="LiveId" clId="{C67C2739-F417-4BB6-BE5F-C8D98A1E53CC}" dt="2021-04-02T18:09:10.830" v="1564" actId="26606"/>
          <ac:spMkLst>
            <pc:docMk/>
            <pc:sldMk cId="1033741733" sldId="264"/>
            <ac:spMk id="16" creationId="{0671A8AE-40A1-4631-A6B8-581AFF065482}"/>
          </ac:spMkLst>
        </pc:spChg>
        <pc:spChg chg="add del">
          <ac:chgData name="Shawn Williams" userId="12cdd2d209125c49" providerId="LiveId" clId="{C67C2739-F417-4BB6-BE5F-C8D98A1E53CC}" dt="2021-04-02T18:09:10.830" v="1564" actId="26606"/>
          <ac:spMkLst>
            <pc:docMk/>
            <pc:sldMk cId="1033741733" sldId="264"/>
            <ac:spMk id="18" creationId="{AB58EF07-17C2-48CF-ABB0-EEF1F17CB8F0}"/>
          </ac:spMkLst>
        </pc:spChg>
        <pc:spChg chg="add del">
          <ac:chgData name="Shawn Williams" userId="12cdd2d209125c49" providerId="LiveId" clId="{C67C2739-F417-4BB6-BE5F-C8D98A1E53CC}" dt="2021-04-02T18:09:10.830" v="1564" actId="26606"/>
          <ac:spMkLst>
            <pc:docMk/>
            <pc:sldMk cId="1033741733" sldId="264"/>
            <ac:spMk id="20" creationId="{AF2F604E-43BE-4DC3-B983-E071523364F8}"/>
          </ac:spMkLst>
        </pc:spChg>
        <pc:spChg chg="add del">
          <ac:chgData name="Shawn Williams" userId="12cdd2d209125c49" providerId="LiveId" clId="{C67C2739-F417-4BB6-BE5F-C8D98A1E53CC}" dt="2021-04-02T18:09:10.830" v="1564" actId="26606"/>
          <ac:spMkLst>
            <pc:docMk/>
            <pc:sldMk cId="1033741733" sldId="264"/>
            <ac:spMk id="22" creationId="{08C9B587-E65E-4B52-B37C-ABEBB6E87928}"/>
          </ac:spMkLst>
        </pc:spChg>
        <pc:spChg chg="add del">
          <ac:chgData name="Shawn Williams" userId="12cdd2d209125c49" providerId="LiveId" clId="{C67C2739-F417-4BB6-BE5F-C8D98A1E53CC}" dt="2021-04-02T18:09:31.075" v="1566" actId="26606"/>
          <ac:spMkLst>
            <pc:docMk/>
            <pc:sldMk cId="1033741733" sldId="264"/>
            <ac:spMk id="24" creationId="{17CDB40A-75BB-4498-A20B-59C3984A3A94}"/>
          </ac:spMkLst>
        </pc:spChg>
        <pc:spChg chg="add">
          <ac:chgData name="Shawn Williams" userId="12cdd2d209125c49" providerId="LiveId" clId="{C67C2739-F417-4BB6-BE5F-C8D98A1E53CC}" dt="2021-04-02T18:09:31.075" v="1567" actId="26606"/>
          <ac:spMkLst>
            <pc:docMk/>
            <pc:sldMk cId="1033741733" sldId="264"/>
            <ac:spMk id="26" creationId="{16A15A88-001A-4EEF-8984-D87E643599AB}"/>
          </ac:spMkLst>
        </pc:spChg>
        <pc:grpChg chg="add">
          <ac:chgData name="Shawn Williams" userId="12cdd2d209125c49" providerId="LiveId" clId="{C67C2739-F417-4BB6-BE5F-C8D98A1E53CC}" dt="2021-04-02T18:09:31.075" v="1567" actId="26606"/>
          <ac:grpSpMkLst>
            <pc:docMk/>
            <pc:sldMk cId="1033741733" sldId="264"/>
            <ac:grpSpMk id="27" creationId="{A7900967-84CA-47B4-9F1C-E787BAC1496A}"/>
          </ac:grpSpMkLst>
        </pc:grpChg>
        <pc:picChg chg="add mod">
          <ac:chgData name="Shawn Williams" userId="12cdd2d209125c49" providerId="LiveId" clId="{C67C2739-F417-4BB6-BE5F-C8D98A1E53CC}" dt="2021-04-02T18:09:31.075" v="1567" actId="26606"/>
          <ac:picMkLst>
            <pc:docMk/>
            <pc:sldMk cId="1033741733" sldId="264"/>
            <ac:picMk id="3" creationId="{C4230656-0051-4C1D-84D3-0D7DC1210F69}"/>
          </ac:picMkLst>
        </pc:picChg>
        <pc:picChg chg="add del">
          <ac:chgData name="Shawn Williams" userId="12cdd2d209125c49" providerId="LiveId" clId="{C67C2739-F417-4BB6-BE5F-C8D98A1E53CC}" dt="2021-04-02T18:09:31.075" v="1567" actId="26606"/>
          <ac:picMkLst>
            <pc:docMk/>
            <pc:sldMk cId="1033741733" sldId="264"/>
            <ac:picMk id="11" creationId="{98A030C2-9F23-4593-9F99-7B73C232A4C9}"/>
          </ac:picMkLst>
        </pc:picChg>
      </pc:sldChg>
      <pc:sldChg chg="addSp delSp modSp new mod setBg">
        <pc:chgData name="Shawn Williams" userId="12cdd2d209125c49" providerId="LiveId" clId="{C67C2739-F417-4BB6-BE5F-C8D98A1E53CC}" dt="2021-04-02T17:59:47.993" v="1550" actId="255"/>
        <pc:sldMkLst>
          <pc:docMk/>
          <pc:sldMk cId="1036803029" sldId="265"/>
        </pc:sldMkLst>
        <pc:spChg chg="mod">
          <ac:chgData name="Shawn Williams" userId="12cdd2d209125c49" providerId="LiveId" clId="{C67C2739-F417-4BB6-BE5F-C8D98A1E53CC}" dt="2021-04-02T17:59:47.993" v="1550" actId="255"/>
          <ac:spMkLst>
            <pc:docMk/>
            <pc:sldMk cId="1036803029" sldId="265"/>
            <ac:spMk id="2" creationId="{F1739BA6-0565-49B6-B9F1-89F51C01BB75}"/>
          </ac:spMkLst>
        </pc:spChg>
        <pc:spChg chg="add del mod">
          <ac:chgData name="Shawn Williams" userId="12cdd2d209125c49" providerId="LiveId" clId="{C67C2739-F417-4BB6-BE5F-C8D98A1E53CC}" dt="2021-04-02T17:45:25.772" v="1384" actId="26606"/>
          <ac:spMkLst>
            <pc:docMk/>
            <pc:sldMk cId="1036803029" sldId="265"/>
            <ac:spMk id="3" creationId="{9A66E029-3827-4787-AA0E-ED3A2D49840C}"/>
          </ac:spMkLst>
        </pc:spChg>
        <pc:spChg chg="add del">
          <ac:chgData name="Shawn Williams" userId="12cdd2d209125c49" providerId="LiveId" clId="{C67C2739-F417-4BB6-BE5F-C8D98A1E53CC}" dt="2021-04-02T17:45:16.541" v="1381" actId="26606"/>
          <ac:spMkLst>
            <pc:docMk/>
            <pc:sldMk cId="1036803029" sldId="265"/>
            <ac:spMk id="8" creationId="{3B854194-185D-494D-905C-7C7CB2E30F6E}"/>
          </ac:spMkLst>
        </pc:spChg>
        <pc:spChg chg="add del">
          <ac:chgData name="Shawn Williams" userId="12cdd2d209125c49" providerId="LiveId" clId="{C67C2739-F417-4BB6-BE5F-C8D98A1E53CC}" dt="2021-04-02T17:45:16.541" v="1381" actId="26606"/>
          <ac:spMkLst>
            <pc:docMk/>
            <pc:sldMk cId="1036803029" sldId="265"/>
            <ac:spMk id="10" creationId="{B4F5FA0D-0104-4987-8241-EFF7C85B88DE}"/>
          </ac:spMkLst>
        </pc:spChg>
        <pc:spChg chg="add del">
          <ac:chgData name="Shawn Williams" userId="12cdd2d209125c49" providerId="LiveId" clId="{C67C2739-F417-4BB6-BE5F-C8D98A1E53CC}" dt="2021-04-02T17:45:25.756" v="1383" actId="26606"/>
          <ac:spMkLst>
            <pc:docMk/>
            <pc:sldMk cId="1036803029" sldId="265"/>
            <ac:spMk id="15" creationId="{9BFE1AD3-B2BC-4567-8B4A-DCB8F908097D}"/>
          </ac:spMkLst>
        </pc:spChg>
        <pc:spChg chg="add del">
          <ac:chgData name="Shawn Williams" userId="12cdd2d209125c49" providerId="LiveId" clId="{C67C2739-F417-4BB6-BE5F-C8D98A1E53CC}" dt="2021-04-02T17:45:25.756" v="1383" actId="26606"/>
          <ac:spMkLst>
            <pc:docMk/>
            <pc:sldMk cId="1036803029" sldId="265"/>
            <ac:spMk id="16" creationId="{CD70A28E-4FD8-4474-A206-E15B5EBB303F}"/>
          </ac:spMkLst>
        </pc:spChg>
        <pc:spChg chg="add">
          <ac:chgData name="Shawn Williams" userId="12cdd2d209125c49" providerId="LiveId" clId="{C67C2739-F417-4BB6-BE5F-C8D98A1E53CC}" dt="2021-04-02T17:45:25.772" v="1384" actId="26606"/>
          <ac:spMkLst>
            <pc:docMk/>
            <pc:sldMk cId="1036803029" sldId="265"/>
            <ac:spMk id="19" creationId="{B164D969-46F1-44FC-B488-3FA68C67756D}"/>
          </ac:spMkLst>
        </pc:spChg>
        <pc:spChg chg="add del">
          <ac:chgData name="Shawn Williams" userId="12cdd2d209125c49" providerId="LiveId" clId="{C67C2739-F417-4BB6-BE5F-C8D98A1E53CC}" dt="2021-04-02T17:47:02.223" v="1396" actId="931"/>
          <ac:spMkLst>
            <pc:docMk/>
            <pc:sldMk cId="1036803029" sldId="265"/>
            <ac:spMk id="22" creationId="{9A66E029-3827-4787-AA0E-ED3A2D49840C}"/>
          </ac:spMkLst>
        </pc:spChg>
        <pc:spChg chg="add">
          <ac:chgData name="Shawn Williams" userId="12cdd2d209125c49" providerId="LiveId" clId="{C67C2739-F417-4BB6-BE5F-C8D98A1E53CC}" dt="2021-04-02T17:45:25.772" v="1384" actId="26606"/>
          <ac:spMkLst>
            <pc:docMk/>
            <pc:sldMk cId="1036803029" sldId="265"/>
            <ac:spMk id="23" creationId="{9E0A01E6-95B9-424D-93AE-19F4928DFD40}"/>
          </ac:spMkLst>
        </pc:spChg>
        <pc:picChg chg="add mod">
          <ac:chgData name="Shawn Williams" userId="12cdd2d209125c49" providerId="LiveId" clId="{C67C2739-F417-4BB6-BE5F-C8D98A1E53CC}" dt="2021-04-02T17:57:08.555" v="1485" actId="1037"/>
          <ac:picMkLst>
            <pc:docMk/>
            <pc:sldMk cId="1036803029" sldId="265"/>
            <ac:picMk id="5" creationId="{C60FB5A0-725D-4B17-9D48-7E90A11822D4}"/>
          </ac:picMkLst>
        </pc:picChg>
        <pc:picChg chg="add del">
          <ac:chgData name="Shawn Williams" userId="12cdd2d209125c49" providerId="LiveId" clId="{C67C2739-F417-4BB6-BE5F-C8D98A1E53CC}" dt="2021-04-02T17:45:16.541" v="1381" actId="26606"/>
          <ac:picMkLst>
            <pc:docMk/>
            <pc:sldMk cId="1036803029" sldId="265"/>
            <ac:picMk id="12" creationId="{2897127E-6CEF-446C-BE87-93B7C46E49D1}"/>
          </ac:picMkLst>
        </pc:picChg>
        <pc:picChg chg="add del">
          <ac:chgData name="Shawn Williams" userId="12cdd2d209125c49" providerId="LiveId" clId="{C67C2739-F417-4BB6-BE5F-C8D98A1E53CC}" dt="2021-04-02T17:45:25.756" v="1383" actId="26606"/>
          <ac:picMkLst>
            <pc:docMk/>
            <pc:sldMk cId="1036803029" sldId="265"/>
            <ac:picMk id="14" creationId="{DA20CE0B-92EC-45FD-8F68-38003D6D8CA7}"/>
          </ac:picMkLst>
        </pc:picChg>
        <pc:picChg chg="add del">
          <ac:chgData name="Shawn Williams" userId="12cdd2d209125c49" providerId="LiveId" clId="{C67C2739-F417-4BB6-BE5F-C8D98A1E53CC}" dt="2021-04-02T17:45:25.756" v="1383" actId="26606"/>
          <ac:picMkLst>
            <pc:docMk/>
            <pc:sldMk cId="1036803029" sldId="265"/>
            <ac:picMk id="17" creationId="{FDE75AAD-F4A4-4ED2-9A2F-B2412F936C4D}"/>
          </ac:picMkLst>
        </pc:picChg>
        <pc:picChg chg="add">
          <ac:chgData name="Shawn Williams" userId="12cdd2d209125c49" providerId="LiveId" clId="{C67C2739-F417-4BB6-BE5F-C8D98A1E53CC}" dt="2021-04-02T17:45:25.772" v="1384" actId="26606"/>
          <ac:picMkLst>
            <pc:docMk/>
            <pc:sldMk cId="1036803029" sldId="265"/>
            <ac:picMk id="20" creationId="{F3003D4E-E9FF-4669-90E7-7CED081587F1}"/>
          </ac:picMkLst>
        </pc:picChg>
        <pc:picChg chg="add">
          <ac:chgData name="Shawn Williams" userId="12cdd2d209125c49" providerId="LiveId" clId="{C67C2739-F417-4BB6-BE5F-C8D98A1E53CC}" dt="2021-04-02T17:45:25.772" v="1384" actId="26606"/>
          <ac:picMkLst>
            <pc:docMk/>
            <pc:sldMk cId="1036803029" sldId="265"/>
            <ac:picMk id="21" creationId="{A7D98261-3895-4FB5-B9CE-26FAF635730F}"/>
          </ac:picMkLst>
        </pc:picChg>
      </pc:sldChg>
      <pc:sldChg chg="addSp delSp modSp new mod setBg setClrOvrMap">
        <pc:chgData name="Shawn Williams" userId="12cdd2d209125c49" providerId="LiveId" clId="{C67C2739-F417-4BB6-BE5F-C8D98A1E53CC}" dt="2021-04-02T18:13:06.531" v="1662" actId="14100"/>
        <pc:sldMkLst>
          <pc:docMk/>
          <pc:sldMk cId="3581832218" sldId="266"/>
        </pc:sldMkLst>
        <pc:spChg chg="mod">
          <ac:chgData name="Shawn Williams" userId="12cdd2d209125c49" providerId="LiveId" clId="{C67C2739-F417-4BB6-BE5F-C8D98A1E53CC}" dt="2021-04-02T18:12:54.011" v="1659" actId="1036"/>
          <ac:spMkLst>
            <pc:docMk/>
            <pc:sldMk cId="3581832218" sldId="266"/>
            <ac:spMk id="2" creationId="{D8738357-7C1A-4DE4-952D-43DB1F734083}"/>
          </ac:spMkLst>
        </pc:spChg>
        <pc:spChg chg="del mod">
          <ac:chgData name="Shawn Williams" userId="12cdd2d209125c49" providerId="LiveId" clId="{C67C2739-F417-4BB6-BE5F-C8D98A1E53CC}" dt="2021-04-02T17:51:29.912" v="1436" actId="931"/>
          <ac:spMkLst>
            <pc:docMk/>
            <pc:sldMk cId="3581832218" sldId="266"/>
            <ac:spMk id="3" creationId="{263AB542-EF8F-4E61-B387-756079A95054}"/>
          </ac:spMkLst>
        </pc:spChg>
        <pc:spChg chg="add">
          <ac:chgData name="Shawn Williams" userId="12cdd2d209125c49" providerId="LiveId" clId="{C67C2739-F417-4BB6-BE5F-C8D98A1E53CC}" dt="2021-04-02T17:48:14.673" v="1407" actId="26606"/>
          <ac:spMkLst>
            <pc:docMk/>
            <pc:sldMk cId="3581832218" sldId="266"/>
            <ac:spMk id="8" creationId="{D3FFFA32-D9F4-4AF9-A025-CD128AC85E32}"/>
          </ac:spMkLst>
        </pc:spChg>
        <pc:spChg chg="add del mod">
          <ac:chgData name="Shawn Williams" userId="12cdd2d209125c49" providerId="LiveId" clId="{C67C2739-F417-4BB6-BE5F-C8D98A1E53CC}" dt="2021-04-02T18:12:25.962" v="1573" actId="478"/>
          <ac:spMkLst>
            <pc:docMk/>
            <pc:sldMk cId="3581832218" sldId="266"/>
            <ac:spMk id="13" creationId="{D9110B9C-F821-4748-8536-81CFC303732E}"/>
          </ac:spMkLst>
        </pc:spChg>
        <pc:grpChg chg="add">
          <ac:chgData name="Shawn Williams" userId="12cdd2d209125c49" providerId="LiveId" clId="{C67C2739-F417-4BB6-BE5F-C8D98A1E53CC}" dt="2021-04-02T17:48:14.673" v="1407" actId="26606"/>
          <ac:grpSpMkLst>
            <pc:docMk/>
            <pc:sldMk cId="3581832218" sldId="266"/>
            <ac:grpSpMk id="10" creationId="{2823A416-999C-4FA3-A853-0AE48404B5D7}"/>
          </ac:grpSpMkLst>
        </pc:grpChg>
        <pc:picChg chg="add del mod">
          <ac:chgData name="Shawn Williams" userId="12cdd2d209125c49" providerId="LiveId" clId="{C67C2739-F417-4BB6-BE5F-C8D98A1E53CC}" dt="2021-04-02T18:12:22.721" v="1571" actId="478"/>
          <ac:picMkLst>
            <pc:docMk/>
            <pc:sldMk cId="3581832218" sldId="266"/>
            <ac:picMk id="5" creationId="{A23626E5-BD7C-4195-AE84-E38B92657E5D}"/>
          </ac:picMkLst>
        </pc:picChg>
        <pc:picChg chg="add mod">
          <ac:chgData name="Shawn Williams" userId="12cdd2d209125c49" providerId="LiveId" clId="{C67C2739-F417-4BB6-BE5F-C8D98A1E53CC}" dt="2021-04-02T18:13:06.531" v="1662" actId="14100"/>
          <ac:picMkLst>
            <pc:docMk/>
            <pc:sldMk cId="3581832218" sldId="266"/>
            <ac:picMk id="7" creationId="{F0BE9485-8ED4-47C9-B8BC-3F43DFCC749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35C6-0CD5-4FCC-9A04-A90E967B2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2330E-582D-46B7-9700-85BBFB7AB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552FBC-37B4-4066-B628-04691FCAC1F1}"/>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5" name="Footer Placeholder 4">
            <a:extLst>
              <a:ext uri="{FF2B5EF4-FFF2-40B4-BE49-F238E27FC236}">
                <a16:creationId xmlns:a16="http://schemas.microsoft.com/office/drawing/2014/main" id="{B9A08D86-20E8-4D0E-AA4D-9472D1CEF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729D7-AEFE-497C-9C58-C4FD458A8F5E}"/>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281105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141A-F571-4955-9E50-2A3617E1C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B65A0-9D23-435D-AC52-EE3EED916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1691A-9D08-40EA-8919-0B891213216A}"/>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5" name="Footer Placeholder 4">
            <a:extLst>
              <a:ext uri="{FF2B5EF4-FFF2-40B4-BE49-F238E27FC236}">
                <a16:creationId xmlns:a16="http://schemas.microsoft.com/office/drawing/2014/main" id="{08A9FF8B-1973-4AAC-8C10-AA795BA98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D8A3F-38EC-4DCA-8077-A5CEE6A5ABEE}"/>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107346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4C76D-39EE-43EF-AB18-6E35CFE8A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B0D867-9B0F-48E7-954B-635F3C4DC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76307-A81E-4512-A50B-DD08A1A1B487}"/>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5" name="Footer Placeholder 4">
            <a:extLst>
              <a:ext uri="{FF2B5EF4-FFF2-40B4-BE49-F238E27FC236}">
                <a16:creationId xmlns:a16="http://schemas.microsoft.com/office/drawing/2014/main" id="{94AE3603-E492-4ED2-884A-942A6ECA4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3B1C9-B55F-4753-96D5-9D4EB3125C37}"/>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20523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749B-DE0C-4E67-98DC-F62AEA3C5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149E3-7CAC-42D7-9262-9304A324D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78BF5-A323-4FCF-A377-05B72A21E7EA}"/>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5" name="Footer Placeholder 4">
            <a:extLst>
              <a:ext uri="{FF2B5EF4-FFF2-40B4-BE49-F238E27FC236}">
                <a16:creationId xmlns:a16="http://schemas.microsoft.com/office/drawing/2014/main" id="{7AD2B5EB-4979-44BB-AEB2-A2BF12AD2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21524-CF0C-4B74-A3DF-CD565F56CC65}"/>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8426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AD71-2384-4A75-BCED-FBADBE456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2120B-2A32-40BF-8106-D84FAA690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6CC81-08D9-4EFE-8DCE-D260FF6FC833}"/>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5" name="Footer Placeholder 4">
            <a:extLst>
              <a:ext uri="{FF2B5EF4-FFF2-40B4-BE49-F238E27FC236}">
                <a16:creationId xmlns:a16="http://schemas.microsoft.com/office/drawing/2014/main" id="{E1896890-CAB8-4FAF-8F1E-FB1790E2A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B978B-0ED8-4071-9CD9-ECCAB4459EA4}"/>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310257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8C99-B85A-4173-8578-A6FE01E50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47F1E1-DEE9-4679-9CF1-D56926F379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492F11-B7A8-4263-BAF5-2F91A332BB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F9B508-5479-4F65-9F2A-59D201A272DC}"/>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6" name="Footer Placeholder 5">
            <a:extLst>
              <a:ext uri="{FF2B5EF4-FFF2-40B4-BE49-F238E27FC236}">
                <a16:creationId xmlns:a16="http://schemas.microsoft.com/office/drawing/2014/main" id="{D511FE6C-7CEE-4B56-80E8-27C5BA858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36A10-814A-4A4F-B4BF-C7C48717474B}"/>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369137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32FA-6813-489B-9908-0FAB0E7FFF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14167-5F78-4C26-82A0-FFA370ACF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FF630-FF59-4753-8399-F2E84BABB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A603BB-B997-496D-98D6-A002DD4A8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4BF50-B470-4499-A551-4C6FD12A46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CC6CE0-77D5-428B-A034-93D41471FC41}"/>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8" name="Footer Placeholder 7">
            <a:extLst>
              <a:ext uri="{FF2B5EF4-FFF2-40B4-BE49-F238E27FC236}">
                <a16:creationId xmlns:a16="http://schemas.microsoft.com/office/drawing/2014/main" id="{D345DFAE-7940-4B39-9C04-254F729E82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53E38A-FFA8-4E77-AE64-BF14EB0DCEFA}"/>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78876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E31B-0979-4DE7-86C2-FC7010FD4F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ACC73-B625-4CB7-BAF1-918875047BEC}"/>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4" name="Footer Placeholder 3">
            <a:extLst>
              <a:ext uri="{FF2B5EF4-FFF2-40B4-BE49-F238E27FC236}">
                <a16:creationId xmlns:a16="http://schemas.microsoft.com/office/drawing/2014/main" id="{D5D68451-E96B-4D70-9DC5-6CF11DC85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73EE61-5295-49A6-90D0-75660A9702D2}"/>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354603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B3703-40F5-4320-A309-12635F3E34E0}"/>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3" name="Footer Placeholder 2">
            <a:extLst>
              <a:ext uri="{FF2B5EF4-FFF2-40B4-BE49-F238E27FC236}">
                <a16:creationId xmlns:a16="http://schemas.microsoft.com/office/drawing/2014/main" id="{67763161-7377-471D-BAE9-623FC74E44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9730E-9B97-4A4A-9578-1D13F49476B2}"/>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8316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18BC-EAD3-470B-9F33-209F883D0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725F7-2BDB-4B22-8187-33107B557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DDDE57-35D5-459C-AE3D-3BE9ABB3F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97685-2CA9-4EBA-A968-4752A6FBE9F7}"/>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6" name="Footer Placeholder 5">
            <a:extLst>
              <a:ext uri="{FF2B5EF4-FFF2-40B4-BE49-F238E27FC236}">
                <a16:creationId xmlns:a16="http://schemas.microsoft.com/office/drawing/2014/main" id="{A9B9433E-1B5B-4588-9D85-B2F79B856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B00F1-6E12-46B0-B4BA-0DDC59F29D0D}"/>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336487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FEBD-D3A1-4922-B01F-0A8C2EBE4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A8F98-C250-4B83-AC0C-20870AFC56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3A527E-8192-45E3-9291-A29CFF4DE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09493-778F-4108-B5FD-FACD2BC47F12}"/>
              </a:ext>
            </a:extLst>
          </p:cNvPr>
          <p:cNvSpPr>
            <a:spLocks noGrp="1"/>
          </p:cNvSpPr>
          <p:nvPr>
            <p:ph type="dt" sz="half" idx="10"/>
          </p:nvPr>
        </p:nvSpPr>
        <p:spPr/>
        <p:txBody>
          <a:bodyPr/>
          <a:lstStyle/>
          <a:p>
            <a:fld id="{B1CDFC2A-F842-41D8-B58A-E8B85FB06A2C}" type="datetimeFigureOut">
              <a:rPr lang="en-US" smtClean="0"/>
              <a:t>4/2/2021</a:t>
            </a:fld>
            <a:endParaRPr lang="en-US"/>
          </a:p>
        </p:txBody>
      </p:sp>
      <p:sp>
        <p:nvSpPr>
          <p:cNvPr id="6" name="Footer Placeholder 5">
            <a:extLst>
              <a:ext uri="{FF2B5EF4-FFF2-40B4-BE49-F238E27FC236}">
                <a16:creationId xmlns:a16="http://schemas.microsoft.com/office/drawing/2014/main" id="{D88CA2C3-FD5A-4D0B-9C20-B26D89EFD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B7EC9-0580-4657-9C0E-19E82DF579C2}"/>
              </a:ext>
            </a:extLst>
          </p:cNvPr>
          <p:cNvSpPr>
            <a:spLocks noGrp="1"/>
          </p:cNvSpPr>
          <p:nvPr>
            <p:ph type="sldNum" sz="quarter" idx="12"/>
          </p:nvPr>
        </p:nvSpPr>
        <p:spPr/>
        <p:txBody>
          <a:bodyPr/>
          <a:lstStyle/>
          <a:p>
            <a:fld id="{07B18F51-038E-42B0-A667-77EFD6F926C4}" type="slidenum">
              <a:rPr lang="en-US" smtClean="0"/>
              <a:t>‹#›</a:t>
            </a:fld>
            <a:endParaRPr lang="en-US"/>
          </a:p>
        </p:txBody>
      </p:sp>
    </p:spTree>
    <p:extLst>
      <p:ext uri="{BB962C8B-B14F-4D97-AF65-F5344CB8AC3E}">
        <p14:creationId xmlns:p14="http://schemas.microsoft.com/office/powerpoint/2010/main" val="20473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75DBD-D765-43F9-A6D0-DE04F3E03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45D53-524C-46C1-A213-F55EAB905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1D192-C8F5-4719-B7C1-D92C28BDD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DFC2A-F842-41D8-B58A-E8B85FB06A2C}" type="datetimeFigureOut">
              <a:rPr lang="en-US" smtClean="0"/>
              <a:t>4/2/2021</a:t>
            </a:fld>
            <a:endParaRPr lang="en-US"/>
          </a:p>
        </p:txBody>
      </p:sp>
      <p:sp>
        <p:nvSpPr>
          <p:cNvPr id="5" name="Footer Placeholder 4">
            <a:extLst>
              <a:ext uri="{FF2B5EF4-FFF2-40B4-BE49-F238E27FC236}">
                <a16:creationId xmlns:a16="http://schemas.microsoft.com/office/drawing/2014/main" id="{44625098-77DA-4FAD-8D15-0484A43A73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361D16-0740-4D42-89B5-1483E5028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18F51-038E-42B0-A667-77EFD6F926C4}" type="slidenum">
              <a:rPr lang="en-US" smtClean="0"/>
              <a:t>‹#›</a:t>
            </a:fld>
            <a:endParaRPr lang="en-US"/>
          </a:p>
        </p:txBody>
      </p:sp>
    </p:spTree>
    <p:extLst>
      <p:ext uri="{BB962C8B-B14F-4D97-AF65-F5344CB8AC3E}">
        <p14:creationId xmlns:p14="http://schemas.microsoft.com/office/powerpoint/2010/main" val="3178717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rickyonthephone.github.io/Project1Rep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ickyonthephone.github.io/Project1Repo/"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spoonacular.com/food-api" TargetMode="External"/><Relationship Id="rId5" Type="http://schemas.openxmlformats.org/officeDocument/2006/relationships/hyperlink" Target="https://cocktailsapi.xyz/" TargetMode="External"/><Relationship Id="rId4" Type="http://schemas.openxmlformats.org/officeDocument/2006/relationships/hyperlink" Target="https://github.com/rickyonthephone/Project1Repo.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B7F7E9-5DFB-4618-A6B7-CA35BD8BAE2B}"/>
              </a:ext>
            </a:extLst>
          </p:cNvPr>
          <p:cNvSpPr>
            <a:spLocks noGrp="1"/>
          </p:cNvSpPr>
          <p:nvPr>
            <p:ph type="ctrTitle"/>
          </p:nvPr>
        </p:nvSpPr>
        <p:spPr>
          <a:xfrm>
            <a:off x="3045368" y="1224513"/>
            <a:ext cx="6105194" cy="2031055"/>
          </a:xfrm>
        </p:spPr>
        <p:txBody>
          <a:bodyPr>
            <a:normAutofit/>
          </a:bodyPr>
          <a:lstStyle/>
          <a:p>
            <a:r>
              <a:rPr lang="en-US" sz="4800" b="0" i="0" u="none" strike="noStrike" dirty="0">
                <a:solidFill>
                  <a:schemeClr val="bg1"/>
                </a:solidFill>
                <a:effectLst/>
                <a:latin typeface="Arial" panose="020B0604020202020204" pitchFamily="34" charset="0"/>
              </a:rPr>
              <a:t>Be a Pro in Your Home’s Kitchen</a:t>
            </a:r>
            <a:endParaRPr lang="en-US" sz="4800" dirty="0">
              <a:solidFill>
                <a:schemeClr val="bg1"/>
              </a:solidFill>
            </a:endParaRPr>
          </a:p>
        </p:txBody>
      </p:sp>
      <p:sp>
        <p:nvSpPr>
          <p:cNvPr id="3" name="Subtitle 2">
            <a:extLst>
              <a:ext uri="{FF2B5EF4-FFF2-40B4-BE49-F238E27FC236}">
                <a16:creationId xmlns:a16="http://schemas.microsoft.com/office/drawing/2014/main" id="{FD6D03C6-9468-462D-B8D1-3EC5C793F7FB}"/>
              </a:ext>
            </a:extLst>
          </p:cNvPr>
          <p:cNvSpPr>
            <a:spLocks noGrp="1"/>
          </p:cNvSpPr>
          <p:nvPr>
            <p:ph type="subTitle" idx="1"/>
          </p:nvPr>
        </p:nvSpPr>
        <p:spPr>
          <a:xfrm>
            <a:off x="3045368" y="4027093"/>
            <a:ext cx="6105194" cy="2535632"/>
          </a:xfrm>
        </p:spPr>
        <p:txBody>
          <a:bodyPr>
            <a:noAutofit/>
          </a:bodyPr>
          <a:lstStyle/>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Marine Bruno</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Richard Crippen </a:t>
            </a:r>
          </a:p>
          <a:p>
            <a:pPr>
              <a:lnSpc>
                <a:spcPct val="100000"/>
              </a:lnSpc>
              <a:spcBef>
                <a:spcPts val="0"/>
              </a:spcBef>
            </a:pPr>
            <a:r>
              <a:rPr lang="en-US" b="0" i="0" dirty="0">
                <a:solidFill>
                  <a:schemeClr val="bg1"/>
                </a:solidFill>
                <a:effectLst/>
                <a:latin typeface="Arial" panose="020B0604020202020204" pitchFamily="34" charset="0"/>
                <a:cs typeface="Arial" panose="020B0604020202020204" pitchFamily="34" charset="0"/>
              </a:rPr>
              <a:t>Will Hearn</a:t>
            </a:r>
          </a:p>
          <a:p>
            <a:pPr>
              <a:lnSpc>
                <a:spcPct val="100000"/>
              </a:lnSpc>
              <a:spcBef>
                <a:spcPts val="0"/>
              </a:spcBef>
            </a:pPr>
            <a:r>
              <a:rPr lang="en-US" dirty="0">
                <a:solidFill>
                  <a:schemeClr val="bg1"/>
                </a:solidFill>
                <a:latin typeface="Arial" panose="020B0604020202020204" pitchFamily="34" charset="0"/>
                <a:cs typeface="Arial" panose="020B0604020202020204" pitchFamily="34" charset="0"/>
              </a:rPr>
              <a:t>Noah </a:t>
            </a:r>
            <a:r>
              <a:rPr lang="en-US" dirty="0" err="1">
                <a:solidFill>
                  <a:schemeClr val="bg1"/>
                </a:solidFill>
                <a:latin typeface="Arial" panose="020B0604020202020204" pitchFamily="34" charset="0"/>
                <a:cs typeface="Arial" panose="020B0604020202020204" pitchFamily="34" charset="0"/>
              </a:rPr>
              <a:t>Hoback</a:t>
            </a:r>
            <a:endParaRPr lang="en-US" dirty="0">
              <a:solidFill>
                <a:schemeClr val="bg1"/>
              </a:solidFill>
              <a:latin typeface="Arial" panose="020B0604020202020204" pitchFamily="34" charset="0"/>
              <a:cs typeface="Arial" panose="020B0604020202020204" pitchFamily="34" charset="0"/>
            </a:endParaRP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Shawn Williams</a:t>
            </a:r>
          </a:p>
        </p:txBody>
      </p:sp>
    </p:spTree>
    <p:extLst>
      <p:ext uri="{BB962C8B-B14F-4D97-AF65-F5344CB8AC3E}">
        <p14:creationId xmlns:p14="http://schemas.microsoft.com/office/powerpoint/2010/main" val="337815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B8678BE-D43C-4A5D-82EA-49A182279D75}"/>
              </a:ext>
            </a:extLst>
          </p:cNvPr>
          <p:cNvSpPr>
            <a:spLocks noGrp="1"/>
          </p:cNvSpPr>
          <p:nvPr>
            <p:ph type="title"/>
          </p:nvPr>
        </p:nvSpPr>
        <p:spPr>
          <a:xfrm>
            <a:off x="1179226" y="448056"/>
            <a:ext cx="9833548" cy="1066802"/>
          </a:xfrm>
        </p:spPr>
        <p:txBody>
          <a:bodyPr>
            <a:normAutofit/>
          </a:bodyPr>
          <a:lstStyle/>
          <a:p>
            <a:r>
              <a:rPr lang="en-US" sz="4000" dirty="0">
                <a:solidFill>
                  <a:srgbClr val="3F3F3F"/>
                </a:solidFill>
              </a:rPr>
              <a:t>Conclusion</a:t>
            </a:r>
          </a:p>
        </p:txBody>
      </p:sp>
      <p:sp>
        <p:nvSpPr>
          <p:cNvPr id="3" name="Content Placeholder 2">
            <a:extLst>
              <a:ext uri="{FF2B5EF4-FFF2-40B4-BE49-F238E27FC236}">
                <a16:creationId xmlns:a16="http://schemas.microsoft.com/office/drawing/2014/main" id="{2FE215D6-3580-4B91-9145-3BE7D096A6E4}"/>
              </a:ext>
            </a:extLst>
          </p:cNvPr>
          <p:cNvSpPr>
            <a:spLocks noGrp="1"/>
          </p:cNvSpPr>
          <p:nvPr>
            <p:ph idx="1"/>
          </p:nvPr>
        </p:nvSpPr>
        <p:spPr>
          <a:xfrm>
            <a:off x="1179226" y="3049325"/>
            <a:ext cx="9833548" cy="2945574"/>
          </a:xfrm>
        </p:spPr>
        <p:txBody>
          <a:bodyPr anchor="ctr">
            <a:normAutofit fontScale="92500" lnSpcReduction="20000"/>
          </a:bodyPr>
          <a:lstStyle/>
          <a:p>
            <a:pPr marL="0" indent="0">
              <a:buNone/>
            </a:pPr>
            <a:r>
              <a:rPr lang="en-US" sz="2400" dirty="0">
                <a:solidFill>
                  <a:srgbClr val="FFFFFF"/>
                </a:solidFill>
              </a:rPr>
              <a:t>This site will turn any home cook into a wizard among at home chefs. With recipes and wine selections that span cuisines from across the world. We guarantee you will find something that will satisfy the vegans, vegetarians, or carnivores dining with you. This app has multiple cuisines and recipes that can accommodate for different dietary restrictions. Easily, this app will become the next home tool that people would not want to be without. With future features to expand cooking abilities, wine taste profile, and more. It’s the home assistance that you always knew you need but couldn’t find until now.</a:t>
            </a:r>
          </a:p>
          <a:p>
            <a:pPr marL="0" indent="0">
              <a:buNone/>
            </a:pPr>
            <a:endParaRPr lang="en-US" sz="2400" dirty="0">
              <a:solidFill>
                <a:srgbClr val="FFFFFF"/>
              </a:solidFill>
            </a:endParaRPr>
          </a:p>
          <a:p>
            <a:pPr marL="0" indent="0" algn="ctr">
              <a:buNone/>
            </a:pPr>
            <a:r>
              <a:rPr lang="en-US" sz="2400" dirty="0">
                <a:solidFill>
                  <a:srgbClr val="FFFFFF"/>
                </a:solidFill>
              </a:rPr>
              <a:t>Dine, Sip, and Unwind with Home Kitchen Pro.</a:t>
            </a:r>
          </a:p>
        </p:txBody>
      </p:sp>
    </p:spTree>
    <p:extLst>
      <p:ext uri="{BB962C8B-B14F-4D97-AF65-F5344CB8AC3E}">
        <p14:creationId xmlns:p14="http://schemas.microsoft.com/office/powerpoint/2010/main" val="17283678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5">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272A302-D896-4ACE-A22C-DB4CEB034F0F}"/>
              </a:ext>
            </a:extLst>
          </p:cNvPr>
          <p:cNvSpPr>
            <a:spLocks noGrp="1"/>
          </p:cNvSpPr>
          <p:nvPr>
            <p:ph type="title"/>
          </p:nvPr>
        </p:nvSpPr>
        <p:spPr>
          <a:xfrm>
            <a:off x="5232400" y="1367673"/>
            <a:ext cx="6124576" cy="2665509"/>
          </a:xfrm>
        </p:spPr>
        <p:txBody>
          <a:bodyPr vert="horz" lIns="91440" tIns="45720" rIns="91440" bIns="45720" rtlCol="0" anchor="b">
            <a:normAutofit/>
          </a:bodyPr>
          <a:lstStyle/>
          <a:p>
            <a:pPr algn="r"/>
            <a:r>
              <a:rPr lang="en-US" sz="7200">
                <a:solidFill>
                  <a:schemeClr val="bg1"/>
                </a:solidFill>
              </a:rPr>
              <a:t>QUESTIONS</a:t>
            </a:r>
          </a:p>
        </p:txBody>
      </p:sp>
      <p:pic>
        <p:nvPicPr>
          <p:cNvPr id="3" name="Picture 2" descr="Cup of coffee 3D pattern">
            <a:extLst>
              <a:ext uri="{FF2B5EF4-FFF2-40B4-BE49-F238E27FC236}">
                <a16:creationId xmlns:a16="http://schemas.microsoft.com/office/drawing/2014/main" id="{C4230656-0051-4C1D-84D3-0D7DC1210F69}"/>
              </a:ext>
            </a:extLst>
          </p:cNvPr>
          <p:cNvPicPr>
            <a:picLocks noChangeAspect="1"/>
          </p:cNvPicPr>
          <p:nvPr/>
        </p:nvPicPr>
        <p:blipFill rotWithShape="1">
          <a:blip r:embed="rId2">
            <a:extLst>
              <a:ext uri="{28A0092B-C50C-407E-A947-70E740481C1C}">
                <a14:useLocalDpi xmlns:a14="http://schemas.microsoft.com/office/drawing/2010/main" val="0"/>
              </a:ext>
            </a:extLst>
          </a:blip>
          <a:srcRect l="12325" r="4720"/>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27" name="Group 17">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9" name="Freeform: Shape 18">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9">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3374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Content Placeholder 2">
            <a:extLst>
              <a:ext uri="{FF2B5EF4-FFF2-40B4-BE49-F238E27FC236}">
                <a16:creationId xmlns:a16="http://schemas.microsoft.com/office/drawing/2014/main" id="{0A17CDD2-00E5-4328-AD29-8B3FB9EBF835}"/>
              </a:ext>
            </a:extLst>
          </p:cNvPr>
          <p:cNvSpPr>
            <a:spLocks noGrp="1"/>
          </p:cNvSpPr>
          <p:nvPr>
            <p:ph idx="1"/>
          </p:nvPr>
        </p:nvSpPr>
        <p:spPr>
          <a:xfrm>
            <a:off x="804997" y="1257300"/>
            <a:ext cx="4706803" cy="4572000"/>
          </a:xfrm>
        </p:spPr>
        <p:txBody>
          <a:bodyPr anchor="ctr">
            <a:noAutofit/>
          </a:bodyPr>
          <a:lstStyle/>
          <a:p>
            <a:pPr rtl="0">
              <a:spcBef>
                <a:spcPts val="0"/>
              </a:spcBef>
              <a:spcAft>
                <a:spcPts val="600"/>
              </a:spcAft>
            </a:pPr>
            <a:r>
              <a:rPr lang="en-US" sz="2000" b="0" i="0" u="none" strike="noStrike" dirty="0">
                <a:solidFill>
                  <a:srgbClr val="000000"/>
                </a:solidFill>
                <a:effectLst/>
                <a:latin typeface="Arial" panose="020B0604020202020204" pitchFamily="34" charset="0"/>
                <a:cs typeface="Arial" panose="020B0604020202020204" pitchFamily="34" charset="0"/>
              </a:rPr>
              <a:t>Need to put together a dinner but don’t know where to start? </a:t>
            </a:r>
          </a:p>
          <a:p>
            <a:pPr marL="0" indent="0" rtl="0">
              <a:spcBef>
                <a:spcPts val="0"/>
              </a:spcBef>
              <a:spcAft>
                <a:spcPts val="600"/>
              </a:spcAft>
              <a:buNone/>
            </a:pPr>
            <a:endParaRPr lang="en-US" sz="2000" i="0" u="none" strike="noStrike" dirty="0">
              <a:solidFill>
                <a:srgbClr val="000000"/>
              </a:solidFill>
              <a:latin typeface="Arial" panose="020B0604020202020204" pitchFamily="34" charset="0"/>
              <a:cs typeface="Arial" panose="020B0604020202020204" pitchFamily="34" charset="0"/>
            </a:endParaRPr>
          </a:p>
          <a:p>
            <a:pPr rtl="0">
              <a:spcBef>
                <a:spcPts val="0"/>
              </a:spcBef>
              <a:spcAft>
                <a:spcPts val="600"/>
              </a:spcAft>
            </a:pPr>
            <a:r>
              <a:rPr lang="en-US" sz="2000" b="0" i="0" u="none" strike="noStrike" dirty="0">
                <a:solidFill>
                  <a:srgbClr val="000000"/>
                </a:solidFill>
                <a:effectLst/>
                <a:latin typeface="Arial" panose="020B0604020202020204" pitchFamily="34" charset="0"/>
                <a:cs typeface="Arial" panose="020B0604020202020204" pitchFamily="34" charset="0"/>
              </a:rPr>
              <a:t>Are you in a rut where you’re cooking the same meals over and over, week after week?</a:t>
            </a:r>
            <a:endParaRPr lang="en-US" sz="2000" dirty="0">
              <a:solidFill>
                <a:srgbClr val="000000"/>
              </a:solidFill>
              <a:latin typeface="Arial" panose="020B0604020202020204" pitchFamily="34" charset="0"/>
              <a:cs typeface="Arial" panose="020B0604020202020204" pitchFamily="34" charset="0"/>
            </a:endParaRPr>
          </a:p>
          <a:p>
            <a:pPr rtl="0">
              <a:spcBef>
                <a:spcPts val="0"/>
              </a:spcBef>
              <a:spcAft>
                <a:spcPts val="600"/>
              </a:spcAft>
            </a:pPr>
            <a:endParaRPr lang="en-US" sz="20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600"/>
              </a:spcAft>
            </a:pPr>
            <a:r>
              <a:rPr lang="en-US" sz="2000" b="0" i="0" u="none" strike="noStrike" dirty="0">
                <a:solidFill>
                  <a:srgbClr val="000000"/>
                </a:solidFill>
                <a:effectLst/>
                <a:latin typeface="Arial" panose="020B0604020202020204" pitchFamily="34" charset="0"/>
                <a:cs typeface="Arial" panose="020B0604020202020204" pitchFamily="34" charset="0"/>
              </a:rPr>
              <a:t>Are you ready to up your game in the kitchen?</a:t>
            </a:r>
          </a:p>
          <a:p>
            <a:pPr rtl="0">
              <a:spcBef>
                <a:spcPts val="0"/>
              </a:spcBef>
              <a:spcAft>
                <a:spcPts val="600"/>
              </a:spcAft>
            </a:pPr>
            <a:endParaRPr lang="en-US" sz="2000" dirty="0">
              <a:solidFill>
                <a:srgbClr val="000000"/>
              </a:solidFill>
              <a:latin typeface="Arial" panose="020B0604020202020204" pitchFamily="34" charset="0"/>
              <a:cs typeface="Arial" panose="020B0604020202020204" pitchFamily="34" charset="0"/>
            </a:endParaRPr>
          </a:p>
          <a:p>
            <a:pPr rtl="0">
              <a:spcBef>
                <a:spcPts val="0"/>
              </a:spcBef>
              <a:spcAft>
                <a:spcPts val="600"/>
              </a:spcAft>
            </a:pPr>
            <a:r>
              <a:rPr lang="en-US" sz="2000" b="0" i="0" u="none" strike="noStrike" dirty="0">
                <a:solidFill>
                  <a:srgbClr val="000000"/>
                </a:solidFill>
                <a:effectLst/>
                <a:latin typeface="Arial" panose="020B0604020202020204" pitchFamily="34" charset="0"/>
                <a:cs typeface="Arial" panose="020B0604020202020204" pitchFamily="34" charset="0"/>
              </a:rPr>
              <a:t>Want to blow your guests’ minds with delicious food, paired wines, and some fancy cocktails?</a:t>
            </a:r>
          </a:p>
          <a:p>
            <a:pPr rtl="0">
              <a:spcBef>
                <a:spcPts val="0"/>
              </a:spcBef>
              <a:spcAft>
                <a:spcPts val="600"/>
              </a:spcAft>
            </a:pPr>
            <a:endParaRPr lang="en-US" sz="2000" dirty="0">
              <a:solidFill>
                <a:srgbClr val="000000"/>
              </a:solidFill>
              <a:latin typeface="Arial" panose="020B0604020202020204" pitchFamily="34" charset="0"/>
              <a:cs typeface="Arial" panose="020B0604020202020204" pitchFamily="34" charset="0"/>
            </a:endParaRPr>
          </a:p>
          <a:p>
            <a:pPr rtl="0">
              <a:spcBef>
                <a:spcPts val="0"/>
              </a:spcBef>
              <a:spcAft>
                <a:spcPts val="600"/>
              </a:spcAft>
            </a:pPr>
            <a:r>
              <a:rPr lang="en-US" sz="2000" b="1" i="0" u="sng" strike="noStrike" dirty="0">
                <a:solidFill>
                  <a:srgbClr val="000000"/>
                </a:solidFill>
                <a:effectLst/>
                <a:latin typeface="Arial" panose="020B0604020202020204" pitchFamily="34" charset="0"/>
                <a:cs typeface="Arial" panose="020B0604020202020204" pitchFamily="34" charset="0"/>
              </a:rPr>
              <a:t>Look no further than Home Kitchen Pro.</a:t>
            </a:r>
            <a:endParaRPr lang="en-US" sz="2000" b="1" u="sng" dirty="0">
              <a:solidFill>
                <a:srgbClr val="000000"/>
              </a:solidFill>
              <a:effectLst/>
              <a:latin typeface="Arial" panose="020B0604020202020204" pitchFamily="34" charset="0"/>
              <a:cs typeface="Arial" panose="020B0604020202020204" pitchFamily="34" charset="0"/>
            </a:endParaRPr>
          </a:p>
        </p:txBody>
      </p:sp>
      <p:sp>
        <p:nvSpPr>
          <p:cNvPr id="19"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oster with a person's face and text overlay&#10;&#10;Description automatically generated with low confidence">
            <a:extLst>
              <a:ext uri="{FF2B5EF4-FFF2-40B4-BE49-F238E27FC236}">
                <a16:creationId xmlns:a16="http://schemas.microsoft.com/office/drawing/2014/main" id="{92112DD8-6AB2-4644-BA6A-ED45C947DF9E}"/>
              </a:ext>
            </a:extLst>
          </p:cNvPr>
          <p:cNvPicPr>
            <a:picLocks noChangeAspect="1"/>
          </p:cNvPicPr>
          <p:nvPr/>
        </p:nvPicPr>
        <p:blipFill rotWithShape="1">
          <a:blip r:embed="rId3">
            <a:extLst>
              <a:ext uri="{28A0092B-C50C-407E-A947-70E740481C1C}">
                <a14:useLocalDpi xmlns:a14="http://schemas.microsoft.com/office/drawing/2010/main" val="0"/>
              </a:ext>
            </a:extLst>
          </a:blip>
          <a:srcRect l="-19746" t="682" r="6617" b="24596"/>
          <a:stretch/>
        </p:blipFill>
        <p:spPr>
          <a:xfrm>
            <a:off x="6713915" y="760562"/>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322284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073136-A95A-40E1-AAD0-715EF4A8313C}"/>
              </a:ext>
            </a:extLst>
          </p:cNvPr>
          <p:cNvSpPr>
            <a:spLocks noGrp="1"/>
          </p:cNvSpPr>
          <p:nvPr>
            <p:ph type="title"/>
          </p:nvPr>
        </p:nvSpPr>
        <p:spPr>
          <a:xfrm>
            <a:off x="640079" y="2053641"/>
            <a:ext cx="3669161" cy="2760098"/>
          </a:xfrm>
        </p:spPr>
        <p:txBody>
          <a:bodyPr>
            <a:normAutofit/>
          </a:bodyPr>
          <a:lstStyle/>
          <a:p>
            <a:pPr algn="ctr"/>
            <a:r>
              <a:rPr lang="en-US" sz="3100" b="0" i="0" u="none" strike="noStrike" dirty="0">
                <a:solidFill>
                  <a:srgbClr val="FFFFFF"/>
                </a:solidFill>
                <a:effectLst/>
                <a:latin typeface="Arial" panose="020B0604020202020204" pitchFamily="34" charset="0"/>
              </a:rPr>
              <a:t>Giving at home chefs a tool they can use to create both a food and a beverage experience.</a:t>
            </a:r>
            <a:endParaRPr lang="en-US" sz="3100" dirty="0">
              <a:solidFill>
                <a:srgbClr val="FFFFFF"/>
              </a:solidFill>
            </a:endParaRPr>
          </a:p>
        </p:txBody>
      </p:sp>
      <p:sp>
        <p:nvSpPr>
          <p:cNvPr id="3" name="Content Placeholder 2">
            <a:extLst>
              <a:ext uri="{FF2B5EF4-FFF2-40B4-BE49-F238E27FC236}">
                <a16:creationId xmlns:a16="http://schemas.microsoft.com/office/drawing/2014/main" id="{33F0666B-A7B3-425B-B991-EEA96E85B32E}"/>
              </a:ext>
            </a:extLst>
          </p:cNvPr>
          <p:cNvSpPr>
            <a:spLocks noGrp="1"/>
          </p:cNvSpPr>
          <p:nvPr>
            <p:ph idx="1"/>
          </p:nvPr>
        </p:nvSpPr>
        <p:spPr>
          <a:xfrm>
            <a:off x="6090573" y="801866"/>
            <a:ext cx="5691851" cy="5230634"/>
          </a:xfrm>
        </p:spPr>
        <p:txBody>
          <a:bodyPr anchor="ctr">
            <a:noAutofit/>
          </a:bodyPr>
          <a:lstStyle/>
          <a:p>
            <a:pPr rtl="0" fontAlgn="base">
              <a:lnSpc>
                <a:spcPct val="100000"/>
              </a:lnSpc>
              <a:spcBef>
                <a:spcPts val="0"/>
              </a:spcBef>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concept behind Home Kitchen Pro is simple - combine a meal with a wine and cocktail experience to help wow your guests. </a:t>
            </a:r>
          </a:p>
          <a:p>
            <a:pPr rtl="0" fontAlgn="base">
              <a:lnSpc>
                <a:spcPct val="100000"/>
              </a:lnSpc>
              <a:spcBef>
                <a:spcPts val="0"/>
              </a:spcBef>
              <a:buFont typeface="Arial" panose="020B0604020202020204" pitchFamily="34" charset="0"/>
              <a:buChar char="•"/>
            </a:pPr>
            <a:endParaRPr lang="en-US" sz="2000" dirty="0">
              <a:solidFill>
                <a:srgbClr val="000000"/>
              </a:solidFill>
              <a:latin typeface="Arial" panose="020B0604020202020204" pitchFamily="34" charset="0"/>
            </a:endParaRPr>
          </a:p>
          <a:p>
            <a:pPr rtl="0" fontAlgn="base">
              <a:lnSpc>
                <a:spcPct val="100000"/>
              </a:lnSpc>
              <a:spcBef>
                <a:spcPts val="0"/>
              </a:spcBef>
              <a:buFont typeface="Arial" panose="020B0604020202020204" pitchFamily="34" charset="0"/>
              <a:buChar char="•"/>
            </a:pPr>
            <a:r>
              <a:rPr lang="en-US" sz="2000" b="0" i="0" u="none" strike="noStrike" dirty="0">
                <a:solidFill>
                  <a:srgbClr val="000000"/>
                </a:solidFill>
                <a:effectLst/>
                <a:latin typeface="Arial" panose="020B0604020202020204" pitchFamily="34" charset="0"/>
              </a:rPr>
              <a:t>We wanted to make an app that would give the users a place to get recipe ideas, pairable wines for each meal, and cocktail recipes.</a:t>
            </a:r>
          </a:p>
          <a:p>
            <a:pPr rtl="0" fontAlgn="base">
              <a:lnSpc>
                <a:spcPct val="100000"/>
              </a:lnSpc>
              <a:spcBef>
                <a:spcPts val="0"/>
              </a:spcBef>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rtl="0" fontAlgn="base">
              <a:lnSpc>
                <a:spcPct val="100000"/>
              </a:lnSpc>
              <a:spcBef>
                <a:spcPts val="0"/>
              </a:spcBef>
              <a:buFont typeface="Arial" panose="020B0604020202020204" pitchFamily="34" charset="0"/>
              <a:buChar char="•"/>
            </a:pPr>
            <a:r>
              <a:rPr lang="en-US" sz="2000" b="0" i="0" u="none" strike="noStrike" dirty="0">
                <a:solidFill>
                  <a:srgbClr val="000000"/>
                </a:solidFill>
                <a:effectLst/>
                <a:latin typeface="Arial" panose="020B0604020202020204" pitchFamily="34" charset="0"/>
              </a:rPr>
              <a:t>I’ve always enjoyed cooking and entertaining in my home. I’ve not always been great with picking out wine and if a cocktail requires more than the mixer and liquor... you can count me out for making a cocktail. It is just intimidating.</a:t>
            </a:r>
          </a:p>
          <a:p>
            <a:pPr rtl="0" fontAlgn="base">
              <a:lnSpc>
                <a:spcPct val="100000"/>
              </a:lnSpc>
              <a:spcBef>
                <a:spcPts val="0"/>
              </a:spcBef>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rtl="0" fontAlgn="base">
              <a:lnSpc>
                <a:spcPct val="100000"/>
              </a:lnSpc>
              <a:spcBef>
                <a:spcPts val="0"/>
              </a:spcBef>
              <a:buFont typeface="Arial" panose="020B0604020202020204" pitchFamily="34" charset="0"/>
              <a:buChar char="•"/>
            </a:pPr>
            <a:r>
              <a:rPr lang="en-US" sz="2000" b="0" i="0" u="none" strike="noStrike" dirty="0">
                <a:solidFill>
                  <a:srgbClr val="000000"/>
                </a:solidFill>
                <a:effectLst/>
                <a:latin typeface="Arial" panose="020B0604020202020204" pitchFamily="34" charset="0"/>
              </a:rPr>
              <a:t>We felt that if the user’s recipe research for a meal included both a pairable choice of wines as well as a cocktail for the evening - then readers may be more inclined to incorporate these things into their dining experience.</a:t>
            </a:r>
            <a:endParaRPr lang="en-US" sz="2000" b="0" dirty="0">
              <a:solidFill>
                <a:srgbClr val="000000"/>
              </a:solidFill>
              <a:effectLst/>
            </a:endParaRPr>
          </a:p>
        </p:txBody>
      </p:sp>
    </p:spTree>
    <p:extLst>
      <p:ext uri="{BB962C8B-B14F-4D97-AF65-F5344CB8AC3E}">
        <p14:creationId xmlns:p14="http://schemas.microsoft.com/office/powerpoint/2010/main" val="14154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F0003C4D-0252-459C-85A6-5DC36EFB97B9}"/>
              </a:ext>
            </a:extLst>
          </p:cNvPr>
          <p:cNvSpPr>
            <a:spLocks noGrp="1"/>
          </p:cNvSpPr>
          <p:nvPr>
            <p:ph type="title"/>
          </p:nvPr>
        </p:nvSpPr>
        <p:spPr>
          <a:xfrm>
            <a:off x="8023860" y="1071563"/>
            <a:ext cx="3855720" cy="4371974"/>
          </a:xfrm>
        </p:spPr>
        <p:txBody>
          <a:bodyPr>
            <a:normAutofit/>
          </a:bodyPr>
          <a:lstStyle/>
          <a:p>
            <a:r>
              <a:rPr lang="en-US" b="0" i="0" u="none" strike="noStrike" dirty="0">
                <a:effectLst/>
                <a:latin typeface="Arial" panose="020B0604020202020204" pitchFamily="34" charset="0"/>
              </a:rPr>
              <a:t>Process</a:t>
            </a:r>
            <a:endParaRPr lang="en-US" dirty="0"/>
          </a:p>
        </p:txBody>
      </p:sp>
      <p:sp>
        <p:nvSpPr>
          <p:cNvPr id="3" name="Content Placeholder 2">
            <a:extLst>
              <a:ext uri="{FF2B5EF4-FFF2-40B4-BE49-F238E27FC236}">
                <a16:creationId xmlns:a16="http://schemas.microsoft.com/office/drawing/2014/main" id="{79F47B99-9BCC-4C1E-8F94-2FFD73CD483D}"/>
              </a:ext>
            </a:extLst>
          </p:cNvPr>
          <p:cNvSpPr>
            <a:spLocks noGrp="1"/>
          </p:cNvSpPr>
          <p:nvPr>
            <p:ph idx="1"/>
          </p:nvPr>
        </p:nvSpPr>
        <p:spPr>
          <a:xfrm>
            <a:off x="95250" y="0"/>
            <a:ext cx="5467350" cy="6858000"/>
          </a:xfrm>
        </p:spPr>
        <p:txBody>
          <a:bodyPr anchor="ctr">
            <a:normAutofit fontScale="92500" lnSpcReduction="20000"/>
          </a:bodyPr>
          <a:lstStyle/>
          <a:p>
            <a:pPr marL="0"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Breakdown of Tasks and Roles</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Project Manager – Richard</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HTML/CSS – Marina and Richard</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JS – William, Noah, and Shawn</a:t>
            </a:r>
          </a:p>
          <a:p>
            <a:pPr marL="228600" lvl="1" indent="0" fontAlgn="base">
              <a:lnSpc>
                <a:spcPct val="100000"/>
              </a:lnSpc>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rtl="0" fontAlgn="base">
              <a:lnSpc>
                <a:spcPct val="100000"/>
              </a:lnSpc>
              <a:spcBef>
                <a:spcPts val="0"/>
              </a:spcBef>
              <a:buFont typeface="Arial" panose="020B0604020202020204" pitchFamily="34" charset="0"/>
              <a:buChar char="•"/>
            </a:pPr>
            <a:r>
              <a:rPr lang="en-US" sz="2000" b="0" i="0" u="none" strike="noStrike" dirty="0">
                <a:solidFill>
                  <a:schemeClr val="bg1"/>
                </a:solidFill>
                <a:effectLst/>
                <a:latin typeface="Arial" panose="020B0604020202020204" pitchFamily="34" charset="0"/>
                <a:cs typeface="Arial" panose="020B0604020202020204" pitchFamily="34" charset="0"/>
              </a:rPr>
              <a:t>Technologies Used</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HTML</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CSS</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JavaScript/Query</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Programming Language</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APIs</a:t>
            </a:r>
          </a:p>
          <a:p>
            <a:pPr marL="228600" lvl="1" fontAlgn="base">
              <a:lnSpc>
                <a:spcPct val="100000"/>
              </a:lnSpc>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rtl="0" fontAlgn="base">
              <a:lnSpc>
                <a:spcPct val="100000"/>
              </a:lnSpc>
              <a:spcBef>
                <a:spcPts val="0"/>
              </a:spcBef>
              <a:buFont typeface="Arial" panose="020B0604020202020204" pitchFamily="34" charset="0"/>
              <a:buChar char="•"/>
            </a:pPr>
            <a:r>
              <a:rPr lang="en-US" sz="2000" b="0" i="0" u="none" strike="noStrike" dirty="0">
                <a:solidFill>
                  <a:schemeClr val="bg1"/>
                </a:solidFill>
                <a:effectLst/>
                <a:latin typeface="Arial" panose="020B0604020202020204" pitchFamily="34" charset="0"/>
                <a:cs typeface="Arial" panose="020B0604020202020204" pitchFamily="34" charset="0"/>
              </a:rPr>
              <a:t>Challenges</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Changing from a gardening app to a wine and recipe app after a week’s effort.</a:t>
            </a:r>
            <a:endParaRPr lang="en-US" sz="2000" b="0" i="0" u="none" strike="noStrike" dirty="0">
              <a:solidFill>
                <a:schemeClr val="bg1"/>
              </a:solidFill>
              <a:effectLst/>
              <a:latin typeface="Arial" panose="020B0604020202020204" pitchFamily="34" charset="0"/>
              <a:cs typeface="Arial" panose="020B0604020202020204" pitchFamily="34" charset="0"/>
            </a:endParaRPr>
          </a:p>
          <a:p>
            <a:pPr marL="457200" lvl="1" fontAlgn="base">
              <a:lnSpc>
                <a:spcPct val="100000"/>
              </a:lnSpc>
              <a:spcBef>
                <a:spcPts val="0"/>
              </a:spcBef>
            </a:pPr>
            <a:r>
              <a:rPr lang="en-US" sz="2000" b="0" i="0" u="none" strike="noStrike" dirty="0">
                <a:solidFill>
                  <a:schemeClr val="bg1"/>
                </a:solidFill>
                <a:effectLst/>
                <a:latin typeface="Arial" panose="020B0604020202020204" pitchFamily="34" charset="0"/>
                <a:cs typeface="Arial" panose="020B0604020202020204" pitchFamily="34" charset="0"/>
              </a:rPr>
              <a:t>Searching for appropriate and limited restriction APIs (in a sea of APIs).</a:t>
            </a:r>
          </a:p>
          <a:p>
            <a:pPr marL="457200" lvl="1" fontAlgn="base">
              <a:lnSpc>
                <a:spcPct val="100000"/>
              </a:lnSpc>
              <a:spcBef>
                <a:spcPts val="0"/>
              </a:spcBef>
            </a:pPr>
            <a:r>
              <a:rPr lang="en-US" sz="2000" b="0" i="0" u="none" strike="noStrike" dirty="0">
                <a:solidFill>
                  <a:schemeClr val="bg1"/>
                </a:solidFill>
                <a:effectLst/>
                <a:latin typeface="Arial" panose="020B0604020202020204" pitchFamily="34" charset="0"/>
                <a:cs typeface="Arial" panose="020B0604020202020204" pitchFamily="34" charset="0"/>
              </a:rPr>
              <a:t>Deployment of API</a:t>
            </a:r>
          </a:p>
          <a:p>
            <a:pPr marL="228600" lvl="1" fontAlgn="base">
              <a:lnSpc>
                <a:spcPct val="100000"/>
              </a:lnSpc>
              <a:spcBef>
                <a:spcPts val="0"/>
              </a:spcBef>
              <a:buNone/>
            </a:pPr>
            <a:endParaRPr lang="en-US" sz="2000" b="0" i="0" u="none" strike="noStrike" dirty="0">
              <a:solidFill>
                <a:schemeClr val="bg1"/>
              </a:solidFill>
              <a:effectLst/>
              <a:latin typeface="Arial" panose="020B0604020202020204" pitchFamily="34" charset="0"/>
              <a:cs typeface="Arial" panose="020B0604020202020204" pitchFamily="34" charset="0"/>
            </a:endParaRPr>
          </a:p>
          <a:p>
            <a:pPr marL="0" rtl="0" fontAlgn="base">
              <a:lnSpc>
                <a:spcPct val="100000"/>
              </a:lnSpc>
              <a:spcBef>
                <a:spcPts val="0"/>
              </a:spcBef>
              <a:buFont typeface="Arial" panose="020B0604020202020204" pitchFamily="34" charset="0"/>
              <a:buChar char="•"/>
            </a:pPr>
            <a:r>
              <a:rPr lang="en-US" sz="2000" b="0" i="0" u="none" strike="noStrike" dirty="0">
                <a:solidFill>
                  <a:schemeClr val="bg1"/>
                </a:solidFill>
                <a:effectLst/>
                <a:latin typeface="Arial" panose="020B0604020202020204" pitchFamily="34" charset="0"/>
                <a:cs typeface="Arial" panose="020B0604020202020204" pitchFamily="34" charset="0"/>
              </a:rPr>
              <a:t>Successes</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Got the second site idea to work.</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Site design is close to sketched out framework.</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Limited sacrifices in app’s concept and deliverables.</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Adaptability</a:t>
            </a:r>
          </a:p>
          <a:p>
            <a:pPr marL="457200" lvl="1" fontAlgn="base">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Diversity in members’ abilities and contributing strengths into project completion.</a:t>
            </a:r>
          </a:p>
        </p:txBody>
      </p:sp>
    </p:spTree>
    <p:extLst>
      <p:ext uri="{BB962C8B-B14F-4D97-AF65-F5344CB8AC3E}">
        <p14:creationId xmlns:p14="http://schemas.microsoft.com/office/powerpoint/2010/main" val="13928770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7" end="17"/>
                                            </p:txEl>
                                          </p:spTgt>
                                        </p:tgtEl>
                                        <p:attrNameLst>
                                          <p:attrName>style.visibility</p:attrName>
                                        </p:attrNameLst>
                                      </p:cBhvr>
                                      <p:to>
                                        <p:strVal val="visible"/>
                                      </p:to>
                                    </p:set>
                                    <p:anim calcmode="lin" valueType="num">
                                      <p:cBhvr additive="base">
                                        <p:cTn id="6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anim calcmode="lin" valueType="num">
                                      <p:cBhvr additive="base">
                                        <p:cTn id="7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
                                            <p:txEl>
                                              <p:pRg st="19" end="19"/>
                                            </p:txEl>
                                          </p:spTgt>
                                        </p:tgtEl>
                                        <p:attrNameLst>
                                          <p:attrName>style.visibility</p:attrName>
                                        </p:attrNameLst>
                                      </p:cBhvr>
                                      <p:to>
                                        <p:strVal val="visible"/>
                                      </p:to>
                                    </p:set>
                                    <p:anim calcmode="lin" valueType="num">
                                      <p:cBhvr additive="base">
                                        <p:cTn id="7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
                                            <p:txEl>
                                              <p:pRg st="20" end="20"/>
                                            </p:txEl>
                                          </p:spTgt>
                                        </p:tgtEl>
                                        <p:attrNameLst>
                                          <p:attrName>style.visibility</p:attrName>
                                        </p:attrNameLst>
                                      </p:cBhvr>
                                      <p:to>
                                        <p:strVal val="visible"/>
                                      </p:to>
                                    </p:set>
                                    <p:anim calcmode="lin" valueType="num">
                                      <p:cBhvr additive="base">
                                        <p:cTn id="81"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
                                            <p:txEl>
                                              <p:pRg st="21" end="21"/>
                                            </p:txEl>
                                          </p:spTgt>
                                        </p:tgtEl>
                                        <p:attrNameLst>
                                          <p:attrName>style.visibility</p:attrName>
                                        </p:attrNameLst>
                                      </p:cBhvr>
                                      <p:to>
                                        <p:strVal val="visible"/>
                                      </p:to>
                                    </p:set>
                                    <p:anim calcmode="lin" valueType="num">
                                      <p:cBhvr additive="base">
                                        <p:cTn id="85"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
                                            <p:txEl>
                                              <p:pRg st="22" end="22"/>
                                            </p:txEl>
                                          </p:spTgt>
                                        </p:tgtEl>
                                        <p:attrNameLst>
                                          <p:attrName>style.visibility</p:attrName>
                                        </p:attrNameLst>
                                      </p:cBhvr>
                                      <p:to>
                                        <p:strVal val="visible"/>
                                      </p:to>
                                    </p:set>
                                    <p:anim calcmode="lin" valueType="num">
                                      <p:cBhvr additive="base">
                                        <p:cTn id="89"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21"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F1739BA6-0565-49B6-B9F1-89F51C01BB75}"/>
              </a:ext>
            </a:extLst>
          </p:cNvPr>
          <p:cNvSpPr>
            <a:spLocks noGrp="1"/>
          </p:cNvSpPr>
          <p:nvPr>
            <p:ph type="title"/>
          </p:nvPr>
        </p:nvSpPr>
        <p:spPr>
          <a:xfrm>
            <a:off x="517429" y="1401859"/>
            <a:ext cx="3510845" cy="4054282"/>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Framework</a:t>
            </a:r>
          </a:p>
        </p:txBody>
      </p:sp>
      <p:pic>
        <p:nvPicPr>
          <p:cNvPr id="5" name="Content Placeholder 4" descr="Graphical user interface&#10;&#10;Description automatically generated">
            <a:extLst>
              <a:ext uri="{FF2B5EF4-FFF2-40B4-BE49-F238E27FC236}">
                <a16:creationId xmlns:a16="http://schemas.microsoft.com/office/drawing/2014/main" id="{C60FB5A0-725D-4B17-9D48-7E90A11822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2254" y="1329045"/>
            <a:ext cx="7690960" cy="3957330"/>
          </a:xfrm>
        </p:spPr>
      </p:pic>
      <p:sp>
        <p:nvSpPr>
          <p:cNvPr id="23"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80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8738357-7C1A-4DE4-952D-43DB1F734083}"/>
              </a:ext>
            </a:extLst>
          </p:cNvPr>
          <p:cNvSpPr>
            <a:spLocks noGrp="1"/>
          </p:cNvSpPr>
          <p:nvPr>
            <p:ph type="title"/>
          </p:nvPr>
        </p:nvSpPr>
        <p:spPr>
          <a:xfrm>
            <a:off x="1179226" y="5920410"/>
            <a:ext cx="9833548" cy="1066802"/>
          </a:xfrm>
        </p:spPr>
        <p:txBody>
          <a:bodyPr>
            <a:normAutofit/>
          </a:bodyPr>
          <a:lstStyle/>
          <a:p>
            <a:pPr algn="ctr"/>
            <a:r>
              <a:rPr lang="en-US" sz="4000" dirty="0">
                <a:solidFill>
                  <a:srgbClr val="3F3F3F"/>
                </a:solidFill>
                <a:latin typeface="Arial" panose="020B0604020202020204" pitchFamily="34" charset="0"/>
                <a:cs typeface="Arial" panose="020B0604020202020204" pitchFamily="34" charset="0"/>
              </a:rPr>
              <a:t>Initial Deployment</a:t>
            </a:r>
          </a:p>
        </p:txBody>
      </p:sp>
      <p:pic>
        <p:nvPicPr>
          <p:cNvPr id="7" name="Picture 6">
            <a:extLst>
              <a:ext uri="{FF2B5EF4-FFF2-40B4-BE49-F238E27FC236}">
                <a16:creationId xmlns:a16="http://schemas.microsoft.com/office/drawing/2014/main" id="{F0BE9485-8ED4-47C9-B8BC-3F43DFCC749B}"/>
              </a:ext>
            </a:extLst>
          </p:cNvPr>
          <p:cNvPicPr>
            <a:picLocks noChangeAspect="1"/>
          </p:cNvPicPr>
          <p:nvPr/>
        </p:nvPicPr>
        <p:blipFill>
          <a:blip r:embed="rId3"/>
          <a:stretch>
            <a:fillRect/>
          </a:stretch>
        </p:blipFill>
        <p:spPr>
          <a:xfrm>
            <a:off x="1122533" y="238534"/>
            <a:ext cx="9946934" cy="5754761"/>
          </a:xfrm>
          <a:prstGeom prst="rect">
            <a:avLst/>
          </a:prstGeom>
        </p:spPr>
      </p:pic>
    </p:spTree>
    <p:extLst>
      <p:ext uri="{BB962C8B-B14F-4D97-AF65-F5344CB8AC3E}">
        <p14:creationId xmlns:p14="http://schemas.microsoft.com/office/powerpoint/2010/main" val="35818322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hlinkClick r:id="rId2"/>
            <a:extLst>
              <a:ext uri="{FF2B5EF4-FFF2-40B4-BE49-F238E27FC236}">
                <a16:creationId xmlns:a16="http://schemas.microsoft.com/office/drawing/2014/main" id="{8EC59E0E-86EB-49DA-A80E-1C962D4ED2A9}"/>
              </a:ext>
            </a:extLst>
          </p:cNvPr>
          <p:cNvPicPr>
            <a:picLocks noChangeAspect="1"/>
          </p:cNvPicPr>
          <p:nvPr/>
        </p:nvPicPr>
        <p:blipFill rotWithShape="1">
          <a:blip r:embed="rId3">
            <a:extLst>
              <a:ext uri="{28A0092B-C50C-407E-A947-70E740481C1C}">
                <a14:useLocalDpi xmlns:a14="http://schemas.microsoft.com/office/drawing/2010/main" val="0"/>
              </a:ext>
            </a:extLst>
          </a:blip>
          <a:srcRect l="3221" t="3325" r="5409"/>
          <a:stretch/>
        </p:blipFill>
        <p:spPr>
          <a:xfrm>
            <a:off x="4038602" y="0"/>
            <a:ext cx="8153397" cy="6875819"/>
          </a:xfrm>
          <a:prstGeom prst="rect">
            <a:avLst/>
          </a:prstGeom>
        </p:spPr>
      </p:pic>
      <p:sp>
        <p:nvSpPr>
          <p:cNvPr id="52" name="Freeform: Shape 51">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8C762CB-E2E0-4F93-9AF3-CABBCCE10A3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DEMO TIME!!!!!</a:t>
            </a:r>
          </a:p>
        </p:txBody>
      </p:sp>
    </p:spTree>
    <p:extLst>
      <p:ext uri="{BB962C8B-B14F-4D97-AF65-F5344CB8AC3E}">
        <p14:creationId xmlns:p14="http://schemas.microsoft.com/office/powerpoint/2010/main" val="327230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4938EA-1459-4960-AF48-D96BC02DEA39}"/>
              </a:ext>
            </a:extLst>
          </p:cNvPr>
          <p:cNvSpPr>
            <a:spLocks noGrp="1"/>
          </p:cNvSpPr>
          <p:nvPr>
            <p:ph type="title"/>
          </p:nvPr>
        </p:nvSpPr>
        <p:spPr>
          <a:xfrm>
            <a:off x="1179576" y="822960"/>
            <a:ext cx="9829800" cy="1325880"/>
          </a:xfrm>
        </p:spPr>
        <p:txBody>
          <a:bodyPr>
            <a:normAutofit/>
          </a:bodyPr>
          <a:lstStyle/>
          <a:p>
            <a:pPr algn="ctr" rtl="0">
              <a:spcBef>
                <a:spcPts val="0"/>
              </a:spcBef>
              <a:spcAft>
                <a:spcPts val="0"/>
              </a:spcAft>
            </a:pPr>
            <a:r>
              <a:rPr lang="en-US" sz="4000" b="0" i="0" u="none" strike="noStrike">
                <a:solidFill>
                  <a:srgbClr val="FFFFFF"/>
                </a:solidFill>
                <a:effectLst/>
                <a:latin typeface="Arial" panose="020B0604020202020204" pitchFamily="34" charset="0"/>
              </a:rPr>
              <a:t>Directions for Future Development</a:t>
            </a:r>
            <a:endParaRPr lang="en-US" sz="4000">
              <a:solidFill>
                <a:srgbClr val="FFFFFF"/>
              </a:solidFill>
            </a:endParaRPr>
          </a:p>
        </p:txBody>
      </p:sp>
      <p:sp>
        <p:nvSpPr>
          <p:cNvPr id="9" name="Content Placeholder 8">
            <a:extLst>
              <a:ext uri="{FF2B5EF4-FFF2-40B4-BE49-F238E27FC236}">
                <a16:creationId xmlns:a16="http://schemas.microsoft.com/office/drawing/2014/main" id="{5FBA91A2-4906-4CCA-84D6-9EB5FAE46535}"/>
              </a:ext>
            </a:extLst>
          </p:cNvPr>
          <p:cNvSpPr>
            <a:spLocks noGrp="1"/>
          </p:cNvSpPr>
          <p:nvPr>
            <p:ph idx="1"/>
          </p:nvPr>
        </p:nvSpPr>
        <p:spPr>
          <a:xfrm>
            <a:off x="355601" y="2827418"/>
            <a:ext cx="5575967" cy="3672773"/>
          </a:xfrm>
        </p:spPr>
        <p:txBody>
          <a:bodyPr anchor="ctr">
            <a:noAutofit/>
          </a:bodyPr>
          <a:lstStyle/>
          <a:p>
            <a:r>
              <a:rPr lang="en-US" sz="1900" dirty="0">
                <a:solidFill>
                  <a:srgbClr val="000000"/>
                </a:solidFill>
              </a:rPr>
              <a:t>The site will feature:</a:t>
            </a:r>
          </a:p>
          <a:p>
            <a:pPr lvl="1"/>
            <a:r>
              <a:rPr lang="en-US" sz="1500" dirty="0">
                <a:solidFill>
                  <a:srgbClr val="000000"/>
                </a:solidFill>
              </a:rPr>
              <a:t>Helpful Links – This will feature unique links for improving cooking, wine vendors, cookware, etc. </a:t>
            </a:r>
          </a:p>
          <a:p>
            <a:pPr lvl="1"/>
            <a:r>
              <a:rPr lang="en-US" sz="1500" dirty="0">
                <a:solidFill>
                  <a:srgbClr val="000000"/>
                </a:solidFill>
              </a:rPr>
              <a:t>Trending Recipes – This area will show recipes that are popular for users that week, month, and give users the opportunity to rate recipes.</a:t>
            </a:r>
          </a:p>
          <a:p>
            <a:pPr lvl="1"/>
            <a:r>
              <a:rPr lang="en-US" sz="1500" dirty="0">
                <a:solidFill>
                  <a:srgbClr val="000000"/>
                </a:solidFill>
              </a:rPr>
              <a:t>Popular Wines – Great for wine tasters. This section will feature wines based on their interest and new wines that may peak their taste buds.</a:t>
            </a:r>
          </a:p>
          <a:p>
            <a:pPr lvl="1"/>
            <a:r>
              <a:rPr lang="en-US" sz="1500" dirty="0">
                <a:solidFill>
                  <a:srgbClr val="000000"/>
                </a:solidFill>
              </a:rPr>
              <a:t>Tips of Entertaining at Home – Don’t always know what to cook when having guest. This section will take the guess work out of that.</a:t>
            </a:r>
          </a:p>
          <a:p>
            <a:pPr lvl="1"/>
            <a:r>
              <a:rPr lang="en-US" sz="1500" dirty="0">
                <a:solidFill>
                  <a:srgbClr val="000000"/>
                </a:solidFill>
              </a:rPr>
              <a:t>Cocktails and Appetizers – Looking for a nice social spread with someone special or close friends. You can find what </a:t>
            </a:r>
          </a:p>
          <a:p>
            <a:pPr lvl="1"/>
            <a:r>
              <a:rPr lang="en-US" sz="1500" dirty="0">
                <a:solidFill>
                  <a:srgbClr val="000000"/>
                </a:solidFill>
              </a:rPr>
              <a:t>Incorporating APIs that will show wines that pair well with recipe selections.</a:t>
            </a:r>
          </a:p>
          <a:p>
            <a:pPr lvl="1"/>
            <a:r>
              <a:rPr lang="en-US" sz="1500" dirty="0">
                <a:solidFill>
                  <a:srgbClr val="000000"/>
                </a:solidFill>
              </a:rPr>
              <a:t>Additional APIs and coding that will widen recipe selections.</a:t>
            </a:r>
          </a:p>
        </p:txBody>
      </p:sp>
      <p:pic>
        <p:nvPicPr>
          <p:cNvPr id="5" name="Content Placeholder 4" descr="Graphical user interface, text&#10;&#10;Description automatically generated">
            <a:extLst>
              <a:ext uri="{FF2B5EF4-FFF2-40B4-BE49-F238E27FC236}">
                <a16:creationId xmlns:a16="http://schemas.microsoft.com/office/drawing/2014/main" id="{64C12335-70AB-40BD-8AB9-48C3C73A9987}"/>
              </a:ext>
            </a:extLst>
          </p:cNvPr>
          <p:cNvPicPr>
            <a:picLocks noChangeAspect="1"/>
          </p:cNvPicPr>
          <p:nvPr/>
        </p:nvPicPr>
        <p:blipFill rotWithShape="1">
          <a:blip r:embed="rId3">
            <a:extLst>
              <a:ext uri="{28A0092B-C50C-407E-A947-70E740481C1C}">
                <a14:useLocalDpi xmlns:a14="http://schemas.microsoft.com/office/drawing/2010/main" val="0"/>
              </a:ext>
            </a:extLst>
          </a:blip>
          <a:srcRect r="21624" b="-2"/>
          <a:stretch/>
        </p:blipFill>
        <p:spPr>
          <a:xfrm>
            <a:off x="6429378" y="3205428"/>
            <a:ext cx="4954693" cy="2908040"/>
          </a:xfrm>
          <a:prstGeom prst="rect">
            <a:avLst/>
          </a:prstGeom>
        </p:spPr>
      </p:pic>
    </p:spTree>
    <p:extLst>
      <p:ext uri="{BB962C8B-B14F-4D97-AF65-F5344CB8AC3E}">
        <p14:creationId xmlns:p14="http://schemas.microsoft.com/office/powerpoint/2010/main" val="266848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EFF80C3-2D7C-4BAC-87E9-010AAE41B34A}"/>
              </a:ext>
            </a:extLst>
          </p:cNvPr>
          <p:cNvSpPr>
            <a:spLocks noGrp="1"/>
          </p:cNvSpPr>
          <p:nvPr>
            <p:ph type="title"/>
          </p:nvPr>
        </p:nvSpPr>
        <p:spPr>
          <a:xfrm>
            <a:off x="1179226" y="826680"/>
            <a:ext cx="9833548" cy="1325563"/>
          </a:xfrm>
        </p:spPr>
        <p:txBody>
          <a:bodyPr>
            <a:normAutofit/>
          </a:bodyPr>
          <a:lstStyle/>
          <a:p>
            <a:pPr algn="ctr"/>
            <a:r>
              <a:rPr lang="en-US" sz="4000" b="0" i="0" u="none" strike="noStrike">
                <a:solidFill>
                  <a:srgbClr val="FFFFFF"/>
                </a:solidFill>
                <a:effectLst/>
                <a:latin typeface="Arial" panose="020B0604020202020204" pitchFamily="34" charset="0"/>
              </a:rPr>
              <a:t>Links</a:t>
            </a:r>
            <a:endParaRPr lang="en-US" sz="4000">
              <a:solidFill>
                <a:srgbClr val="FFFFFF"/>
              </a:solidFill>
            </a:endParaRPr>
          </a:p>
        </p:txBody>
      </p:sp>
      <p:sp>
        <p:nvSpPr>
          <p:cNvPr id="3" name="Content Placeholder 2">
            <a:extLst>
              <a:ext uri="{FF2B5EF4-FFF2-40B4-BE49-F238E27FC236}">
                <a16:creationId xmlns:a16="http://schemas.microsoft.com/office/drawing/2014/main" id="{84F5F67A-FEE1-4AA7-9813-3F8A5D5546AD}"/>
              </a:ext>
            </a:extLst>
          </p:cNvPr>
          <p:cNvSpPr>
            <a:spLocks noGrp="1"/>
          </p:cNvSpPr>
          <p:nvPr>
            <p:ph idx="1"/>
          </p:nvPr>
        </p:nvSpPr>
        <p:spPr>
          <a:xfrm>
            <a:off x="1179226" y="3092970"/>
            <a:ext cx="9833548" cy="2693976"/>
          </a:xfrm>
        </p:spPr>
        <p:txBody>
          <a:bodyPr>
            <a:normAutofit/>
          </a:bodyPr>
          <a:lstStyle/>
          <a:p>
            <a:pPr rtl="0" fontAlgn="base">
              <a:lnSpc>
                <a:spcPct val="10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cs typeface="Arial" panose="020B0604020202020204" pitchFamily="34" charset="0"/>
              </a:rPr>
              <a:t>Deployed App</a:t>
            </a:r>
          </a:p>
          <a:p>
            <a:pPr lvl="1" fontAlgn="base">
              <a:lnSpc>
                <a:spcPct val="100000"/>
              </a:lnSpc>
              <a:spcBef>
                <a:spcPts val="0"/>
              </a:spcBef>
            </a:pPr>
            <a:r>
              <a:rPr lang="en-US" sz="1800" b="0" i="0" u="none" strike="noStrike" dirty="0">
                <a:solidFill>
                  <a:srgbClr val="000000"/>
                </a:solidFill>
                <a:effectLst/>
                <a:latin typeface="Arial" panose="020B0604020202020204" pitchFamily="34" charset="0"/>
                <a:cs typeface="Arial" panose="020B0604020202020204" pitchFamily="34" charset="0"/>
                <a:hlinkClick r:id="rId3"/>
              </a:rPr>
              <a:t>https://rickyonthephone.github.io/Project1Repo/</a:t>
            </a:r>
            <a:endParaRPr lang="en-US" sz="1800" b="0" i="0" u="none" strike="noStrike" dirty="0">
              <a:solidFill>
                <a:srgbClr val="000000"/>
              </a:solidFill>
              <a:effectLst/>
              <a:latin typeface="Arial" panose="020B0604020202020204" pitchFamily="34" charset="0"/>
              <a:cs typeface="Arial" panose="020B0604020202020204" pitchFamily="34" charset="0"/>
            </a:endParaRPr>
          </a:p>
          <a:p>
            <a:pPr marL="457200" lvl="1" indent="0" fontAlgn="base">
              <a:lnSpc>
                <a:spcPct val="100000"/>
              </a:lnSpc>
              <a:spcBef>
                <a:spcPts val="0"/>
              </a:spcBef>
              <a:buNone/>
            </a:pPr>
            <a:endParaRPr lang="en-US" sz="1800" b="0" i="0" u="none" strike="noStrike" dirty="0">
              <a:solidFill>
                <a:srgbClr val="000000"/>
              </a:solidFill>
              <a:effectLst/>
              <a:latin typeface="Arial" panose="020B0604020202020204" pitchFamily="34" charset="0"/>
              <a:cs typeface="Arial" panose="020B0604020202020204" pitchFamily="34" charset="0"/>
            </a:endParaRPr>
          </a:p>
          <a:p>
            <a:pPr rtl="0" fontAlgn="base">
              <a:lnSpc>
                <a:spcPct val="10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cs typeface="Arial" panose="020B0604020202020204" pitchFamily="34" charset="0"/>
              </a:rPr>
              <a:t>GitHub Repo</a:t>
            </a:r>
          </a:p>
          <a:p>
            <a:pPr lvl="1" fontAlgn="base">
              <a:lnSpc>
                <a:spcPct val="100000"/>
              </a:lnSpc>
              <a:spcBef>
                <a:spcPts val="0"/>
              </a:spcBef>
            </a:pPr>
            <a:r>
              <a:rPr lang="en-US" sz="1800" b="0" i="0" u="none" strike="noStrike" dirty="0">
                <a:solidFill>
                  <a:srgbClr val="000000"/>
                </a:solidFill>
                <a:effectLst/>
                <a:latin typeface="Arial" panose="020B0604020202020204" pitchFamily="34" charset="0"/>
                <a:cs typeface="Arial" panose="020B0604020202020204" pitchFamily="34" charset="0"/>
                <a:hlinkClick r:id="rId4"/>
              </a:rPr>
              <a:t>https://github.com/rickyonthephone/Project1Repo.git</a:t>
            </a:r>
            <a:endParaRPr lang="en-US" sz="1800" b="0" i="0" u="none" strike="noStrike" dirty="0">
              <a:solidFill>
                <a:srgbClr val="000000"/>
              </a:solidFill>
              <a:effectLst/>
              <a:latin typeface="Arial" panose="020B0604020202020204" pitchFamily="34" charset="0"/>
              <a:cs typeface="Arial" panose="020B0604020202020204" pitchFamily="34" charset="0"/>
            </a:endParaRPr>
          </a:p>
          <a:p>
            <a:pPr marL="457200" lvl="1" fontAlgn="base">
              <a:lnSpc>
                <a:spcPct val="100000"/>
              </a:lnSpc>
              <a:spcBef>
                <a:spcPts val="0"/>
              </a:spcBef>
              <a:buNone/>
            </a:pPr>
            <a:endParaRPr lang="en-US" sz="1800" b="0" i="0" u="none" strike="noStrike" dirty="0">
              <a:solidFill>
                <a:srgbClr val="000000"/>
              </a:solidFill>
              <a:effectLst/>
              <a:latin typeface="Arial" panose="020B0604020202020204" pitchFamily="34" charset="0"/>
              <a:cs typeface="Arial" panose="020B0604020202020204" pitchFamily="34" charset="0"/>
            </a:endParaRPr>
          </a:p>
          <a:p>
            <a:pPr rtl="0" fontAlgn="base">
              <a:lnSpc>
                <a:spcPct val="100000"/>
              </a:lnSpc>
              <a:spcBef>
                <a:spcPts val="0"/>
              </a:spcBef>
              <a:buFont typeface="Arial" panose="020B0604020202020204" pitchFamily="34" charset="0"/>
              <a:buChar char="•"/>
            </a:pPr>
            <a:r>
              <a:rPr lang="en-US" sz="1800" dirty="0">
                <a:solidFill>
                  <a:srgbClr val="000000"/>
                </a:solidFill>
                <a:latin typeface="Arial" panose="020B0604020202020204" pitchFamily="34" charset="0"/>
                <a:cs typeface="Arial" panose="020B0604020202020204" pitchFamily="34" charset="0"/>
              </a:rPr>
              <a:t>API</a:t>
            </a:r>
          </a:p>
          <a:p>
            <a:pPr lvl="1" fontAlgn="base">
              <a:lnSpc>
                <a:spcPct val="100000"/>
              </a:lnSpc>
              <a:spcBef>
                <a:spcPts val="0"/>
              </a:spcBef>
            </a:pPr>
            <a:r>
              <a:rPr lang="en-US" sz="1800" b="0" i="0" u="sng" dirty="0">
                <a:solidFill>
                  <a:srgbClr val="000000"/>
                </a:solidFill>
                <a:effectLst/>
                <a:latin typeface="Arial" panose="020B0604020202020204" pitchFamily="34" charset="0"/>
                <a:cs typeface="Arial" panose="020B0604020202020204" pitchFamily="34" charset="0"/>
                <a:hlinkClick r:id="rId5" tooltip="https://cocktailsapi.xyz/"/>
              </a:rPr>
              <a:t>https://cocktailsapi.xyz/</a:t>
            </a:r>
            <a:endParaRPr lang="en-US" sz="1800" u="sng" dirty="0">
              <a:solidFill>
                <a:srgbClr val="000000"/>
              </a:solidFill>
              <a:latin typeface="Arial" panose="020B0604020202020204" pitchFamily="34" charset="0"/>
              <a:cs typeface="Arial" panose="020B0604020202020204" pitchFamily="34" charset="0"/>
            </a:endParaRPr>
          </a:p>
          <a:p>
            <a:pPr lvl="1" fontAlgn="base">
              <a:lnSpc>
                <a:spcPct val="100000"/>
              </a:lnSpc>
              <a:spcBef>
                <a:spcPts val="0"/>
              </a:spcBef>
            </a:pPr>
            <a:r>
              <a:rPr lang="en-US" sz="1800" b="0" i="0" u="none" strike="noStrike" dirty="0">
                <a:solidFill>
                  <a:srgbClr val="000000"/>
                </a:solidFill>
                <a:effectLst/>
                <a:latin typeface="Arial" panose="020B0604020202020204" pitchFamily="34" charset="0"/>
                <a:cs typeface="Arial" panose="020B0604020202020204" pitchFamily="34" charset="0"/>
                <a:hlinkClick r:id="rId6" tooltip="https://spoonacular.com/food-api"/>
              </a:rPr>
              <a:t>https://spoonacular.com/food-api</a:t>
            </a:r>
            <a:endParaRPr lang="en-US" sz="1800" b="0" i="0" u="none" strike="noStrike" dirty="0">
              <a:solidFill>
                <a:srgbClr val="000000"/>
              </a:solidFill>
              <a:effectLst/>
              <a:latin typeface="Arial" panose="020B0604020202020204" pitchFamily="34" charset="0"/>
              <a:cs typeface="Arial" panose="020B0604020202020204" pitchFamily="34" charset="0"/>
            </a:endParaRPr>
          </a:p>
          <a:p>
            <a:pPr marL="0" indent="0">
              <a:buNone/>
            </a:pPr>
            <a:endParaRPr lang="en-US" sz="1900" dirty="0">
              <a:solidFill>
                <a:srgbClr val="000000"/>
              </a:solidFill>
            </a:endParaRPr>
          </a:p>
        </p:txBody>
      </p:sp>
    </p:spTree>
    <p:extLst>
      <p:ext uri="{BB962C8B-B14F-4D97-AF65-F5344CB8AC3E}">
        <p14:creationId xmlns:p14="http://schemas.microsoft.com/office/powerpoint/2010/main" val="2002278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679</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Be a Pro in Your Home’s Kitchen</vt:lpstr>
      <vt:lpstr>PowerPoint Presentation</vt:lpstr>
      <vt:lpstr>Giving at home chefs a tool they can use to create both a food and a beverage experience.</vt:lpstr>
      <vt:lpstr>Process</vt:lpstr>
      <vt:lpstr>Framework</vt:lpstr>
      <vt:lpstr>Initial Deployment</vt:lpstr>
      <vt:lpstr>DEMO TIME!!!!!</vt:lpstr>
      <vt:lpstr>Directions for Future Development</vt:lpstr>
      <vt:lpstr>Links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a Pro in Your Home’s Kitchen</dc:title>
  <dc:creator>Shawn Williams</dc:creator>
  <cp:lastModifiedBy>Shawn Williams</cp:lastModifiedBy>
  <cp:revision>8</cp:revision>
  <dcterms:created xsi:type="dcterms:W3CDTF">2021-04-01T11:54:25Z</dcterms:created>
  <dcterms:modified xsi:type="dcterms:W3CDTF">2021-04-03T06:09:40Z</dcterms:modified>
</cp:coreProperties>
</file>