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65" r:id="rId3"/>
    <p:sldId id="354" r:id="rId4"/>
    <p:sldId id="356" r:id="rId5"/>
    <p:sldId id="357" r:id="rId6"/>
    <p:sldId id="359" r:id="rId7"/>
    <p:sldId id="355" r:id="rId8"/>
    <p:sldId id="360" r:id="rId9"/>
    <p:sldId id="364" r:id="rId10"/>
    <p:sldId id="361" r:id="rId11"/>
    <p:sldId id="366" r:id="rId12"/>
    <p:sldId id="367" r:id="rId13"/>
    <p:sldId id="362" r:id="rId14"/>
    <p:sldId id="368" r:id="rId15"/>
    <p:sldId id="369" r:id="rId16"/>
    <p:sldId id="363" r:id="rId17"/>
    <p:sldId id="358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8E3C4"/>
    <a:srgbClr val="E8D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45C2-1147-4836-8E0B-E6D95AAC8987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BCB48-11DD-42BF-9104-E06A223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1115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5EDE23-284B-4032-BB13-15D18E5884FA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A33C98-ED18-456F-9038-BDBDAB30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07d54d12-7133-4e15-becb-6f451ea3bea6" TargetMode="External"/><Relationship Id="rId2" Type="http://schemas.openxmlformats.org/officeDocument/2006/relationships/hyperlink" Target="http://www.typescriptlang.org/#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486400"/>
            <a:ext cx="8077200" cy="1194816"/>
          </a:xfrm>
        </p:spPr>
        <p:txBody>
          <a:bodyPr/>
          <a:lstStyle/>
          <a:p>
            <a:r>
              <a:rPr lang="en-US" dirty="0" smtClean="0"/>
              <a:t>Shawn </a:t>
            </a:r>
            <a:r>
              <a:rPr lang="en-US" dirty="0" err="1" smtClean="0"/>
              <a:t>Weisfeld</a:t>
            </a:r>
            <a:endParaRPr lang="en-US" dirty="0" smtClean="0"/>
          </a:p>
          <a:p>
            <a:r>
              <a:rPr lang="en-US" dirty="0" smtClean="0"/>
              <a:t>shawn@shawnweisfeld.com</a:t>
            </a:r>
          </a:p>
          <a:p>
            <a:r>
              <a:rPr lang="en-US" dirty="0" smtClean="0"/>
              <a:t>http://www.shawnweisfeld.com</a:t>
            </a:r>
            <a:endParaRPr lang="en-US" dirty="0"/>
          </a:p>
        </p:txBody>
      </p:sp>
      <p:pic>
        <p:nvPicPr>
          <p:cNvPr id="4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4338361" cy="105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28" y="100607"/>
            <a:ext cx="6296904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VisualStudio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Installer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://www.typescriptlang.org/#</a:t>
            </a:r>
            <a:r>
              <a:rPr lang="en-US" dirty="0" smtClean="0">
                <a:hlinkClick r:id="rId2"/>
              </a:rPr>
              <a:t>Download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Essentials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visualstudiogallery.msdn.microsoft.com/07d54d12-7133-4e15-becb-6f451ea3bea6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Side by side view .</a:t>
            </a:r>
            <a:r>
              <a:rPr lang="en-US" dirty="0" err="1" smtClean="0"/>
              <a:t>ts</a:t>
            </a:r>
            <a:r>
              <a:rPr lang="en-US" dirty="0" smtClean="0"/>
              <a:t> and .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Regions in your .</a:t>
            </a:r>
            <a:r>
              <a:rPr lang="en-US" dirty="0" err="1" smtClean="0"/>
              <a:t>ts</a:t>
            </a:r>
            <a:r>
              <a:rPr lang="en-US" dirty="0" smtClean="0"/>
              <a:t>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Source maps (for debugging in the browser)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Minification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4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 Into the </a:t>
            </a:r>
            <a:br>
              <a:rPr lang="en-US" dirty="0" smtClean="0"/>
            </a:b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2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t</a:t>
            </a:r>
            <a:r>
              <a:rPr lang="en-US" dirty="0" smtClean="0"/>
              <a:t>ake 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few “hints” the </a:t>
            </a:r>
            <a:r>
              <a:rPr lang="en-US" dirty="0" err="1" smtClean="0"/>
              <a:t>TypeScript</a:t>
            </a:r>
            <a:r>
              <a:rPr lang="en-US" dirty="0" smtClean="0"/>
              <a:t> type inference engine can make a huge number of assumptions about your intent, so that the tooling can identify spots in your code during development where you have strayed from this intent.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to normal dynamic JavaScript, so the typing is only during development and not during runtime.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54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 in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Implement</a:t>
            </a:r>
          </a:p>
          <a:p>
            <a:pPr lvl="2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Constructors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8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 Code Structure 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6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t</a:t>
            </a:r>
            <a:r>
              <a:rPr lang="en-US" dirty="0" smtClean="0"/>
              <a:t>ake away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all </a:t>
            </a:r>
            <a:r>
              <a:rPr lang="en-US" dirty="0" err="1" smtClean="0"/>
              <a:t>TypeScript</a:t>
            </a:r>
            <a:r>
              <a:rPr lang="en-US" dirty="0" smtClean="0"/>
              <a:t> is doing is generating </a:t>
            </a:r>
            <a:r>
              <a:rPr lang="en-US" dirty="0" err="1" smtClean="0"/>
              <a:t>javascript</a:t>
            </a:r>
            <a:r>
              <a:rPr lang="en-US" dirty="0" smtClean="0"/>
              <a:t>, it is providing a layer of abstractions so that you can concentrate on the problem you are trying to solve, and abstract away some of the gymnastics that you have to do in </a:t>
            </a:r>
            <a:r>
              <a:rPr lang="en-US" dirty="0" err="1" smtClean="0"/>
              <a:t>javascript</a:t>
            </a:r>
            <a:r>
              <a:rPr lang="en-US" dirty="0" smtClean="0"/>
              <a:t> to produce “quality”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71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JavaScript Framework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a definition file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github.com/borisyankov/DefinitelyTyped#list-of-definitions</a:t>
            </a:r>
          </a:p>
          <a:p>
            <a:r>
              <a:rPr lang="en-US" dirty="0"/>
              <a:t>/// &lt;reference path="</a:t>
            </a:r>
            <a:r>
              <a:rPr lang="en-US" dirty="0" err="1"/>
              <a:t>jquery.d.ts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 smtClean="0"/>
              <a:t>jQuery,Node.js, Knockout,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 err="1" smtClean="0"/>
              <a:t>TypeScript</a:t>
            </a:r>
            <a:r>
              <a:rPr lang="en-US" dirty="0" smtClean="0"/>
              <a:t> Website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www.typescriptlang.org</a:t>
            </a:r>
          </a:p>
          <a:p>
            <a:pPr lvl="1"/>
            <a:r>
              <a:rPr lang="en-US" dirty="0" smtClean="0"/>
              <a:t>Anders Demo Video (I borrowed heavily from him)</a:t>
            </a:r>
            <a:endParaRPr lang="en-US" dirty="0"/>
          </a:p>
          <a:p>
            <a:r>
              <a:rPr lang="en-US" dirty="0" err="1" smtClean="0"/>
              <a:t>Pluralsight</a:t>
            </a:r>
            <a:r>
              <a:rPr lang="en-US" dirty="0" smtClean="0"/>
              <a:t> Course by Dan </a:t>
            </a:r>
            <a:r>
              <a:rPr lang="en-US" dirty="0" err="1" smtClean="0"/>
              <a:t>Wahlin</a:t>
            </a:r>
            <a:r>
              <a:rPr lang="en-US" dirty="0" smtClean="0"/>
              <a:t> &amp; John Papa</a:t>
            </a:r>
          </a:p>
          <a:p>
            <a:pPr lvl="1"/>
            <a:r>
              <a:rPr lang="en-US" dirty="0"/>
              <a:t>http://pluralsight.com/Courses/typescript</a:t>
            </a:r>
          </a:p>
        </p:txBody>
      </p:sp>
    </p:spTree>
    <p:extLst>
      <p:ext uri="{BB962C8B-B14F-4D97-AF65-F5344CB8AC3E}">
        <p14:creationId xmlns:p14="http://schemas.microsoft.com/office/powerpoint/2010/main" val="3302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Your Feedback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28800"/>
            <a:ext cx="7704667" cy="4171016"/>
          </a:xfrm>
        </p:spPr>
        <p:txBody>
          <a:bodyPr/>
          <a:lstStyle/>
          <a:p>
            <a:r>
              <a:rPr lang="en-US" dirty="0" smtClean="0"/>
              <a:t>Rate My Talk &amp; Download Slides + Code!</a:t>
            </a:r>
          </a:p>
          <a:p>
            <a:pPr lvl="1"/>
            <a:r>
              <a:rPr lang="en-US" dirty="0"/>
              <a:t>http</a:t>
            </a:r>
            <a:r>
              <a:rPr lang="en-US" dirty="0" smtClean="0"/>
              <a:t>://tinyurl.com/RateShawn </a:t>
            </a:r>
            <a:endParaRPr lang="en-US" dirty="0"/>
          </a:p>
          <a:p>
            <a:r>
              <a:rPr lang="en-US" dirty="0" smtClean="0"/>
              <a:t>Event Talk Rating on Mobile Website</a:t>
            </a:r>
            <a:endParaRPr lang="en-US" dirty="0"/>
          </a:p>
          <a:p>
            <a:r>
              <a:rPr lang="en-US" dirty="0" smtClean="0"/>
              <a:t>Contact Information</a:t>
            </a:r>
          </a:p>
          <a:p>
            <a:pPr lvl="1"/>
            <a:r>
              <a:rPr lang="en-US" dirty="0" smtClean="0"/>
              <a:t>shawn@shawnweisfeld.com</a:t>
            </a:r>
          </a:p>
          <a:p>
            <a:pPr lvl="1"/>
            <a:r>
              <a:rPr lang="en-US" dirty="0" smtClean="0"/>
              <a:t>http://www.shawnweisfeld.com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shawnweisfeld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82246"/>
            <a:ext cx="2552700" cy="3585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28" y="100607"/>
            <a:ext cx="6296904" cy="352474"/>
          </a:xfrm>
          <a:prstGeom prst="rect">
            <a:avLst/>
          </a:prstGeom>
        </p:spPr>
      </p:pic>
      <p:pic>
        <p:nvPicPr>
          <p:cNvPr id="5" name="Picture 2" descr="http://dallasdayofdotnet.com/images/entries/sponsors/infragistics-logo-vertic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3429000" cy="5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dallasdayofdotnet.com/images/entries/sponsors/teler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03" y="2442835"/>
            <a:ext cx="1901825" cy="6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dallasdayofdotnet.com/images/entries/sponsors/fatclou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62" y="2499007"/>
            <a:ext cx="2115104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dallasdayofdotnet.com/images/entries/sponsors/microsof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59" y="2429385"/>
            <a:ext cx="1368425" cy="8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dallasdayofdotnet.com/images/entries/sponsors/Improvin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72" y="3554335"/>
            <a:ext cx="1749425" cy="69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dallasdayofdotnet.com/images/entries/sponsors/slalom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29" y="3612913"/>
            <a:ext cx="1638861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dallasdayofdotnet.com/images/entries/sponsors/dasp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93" y="4568836"/>
            <a:ext cx="979307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http://dallasdayofdotnet.com/images/entries/sponsors/syncfusi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984" y="3702309"/>
            <a:ext cx="21240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http://dallasdayofdotnet.com/images/entries/sponsors/intersectgroup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29" y="4621662"/>
            <a:ext cx="2662908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http://dallasdayofdotnet.com/images/entries/sponsors/AgilePremier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59" y="4602613"/>
            <a:ext cx="1219200" cy="7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http://dallasdayofdotnet.com/images/entries/sponsors/match.com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28" y="5463563"/>
            <a:ext cx="2953043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http://dallasdayofdotnet.com/images/entries/sponsors/praeses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6" y="5759180"/>
            <a:ext cx="1571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7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UserGroup.tv</a:t>
            </a:r>
          </a:p>
          <a:p>
            <a:r>
              <a:rPr lang="en-US" dirty="0" smtClean="0"/>
              <a:t>Lead Organizer Dallas GiveCamp</a:t>
            </a:r>
          </a:p>
          <a:p>
            <a:r>
              <a:rPr lang="en-US" dirty="0" smtClean="0"/>
              <a:t>Sr. Developer &amp; Architect at DRN Data</a:t>
            </a:r>
          </a:p>
          <a:p>
            <a:r>
              <a:rPr lang="en-US" dirty="0" smtClean="0"/>
              <a:t>C#.NET Microsoft Most Valuable Professional</a:t>
            </a:r>
          </a:p>
          <a:p>
            <a:r>
              <a:rPr lang="en-US" dirty="0" smtClean="0"/>
              <a:t>Adjunct Professor at Florida Institute of Technology</a:t>
            </a:r>
          </a:p>
          <a:p>
            <a:endParaRPr lang="en-US" dirty="0"/>
          </a:p>
        </p:txBody>
      </p:sp>
      <p:pic>
        <p:nvPicPr>
          <p:cNvPr id="4" name="Picture 3" descr="http://www.usergroup.tv/wp-content/uploads/2012/05/Ug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30" y="5010934"/>
            <a:ext cx="2159213" cy="6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dallasgivecamp.org/Themes/DallasGiveCamp/Content/Images/GiveCampDallas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94" y="5054295"/>
            <a:ext cx="1671455" cy="6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SHAWN\Desktop\dr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80" y="5041570"/>
            <a:ext cx="2100953" cy="6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Shawn\Pictures\mvp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847" y="5221258"/>
            <a:ext cx="884158" cy="138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Shawn\Pictures\FloridaTech_seal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95741" y="4982915"/>
            <a:ext cx="905411" cy="70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:\Users\SHAWN\Desktop\theme-sprite.1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74" y="6079219"/>
            <a:ext cx="14001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SHAWN\Desktop\lockheed-marti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74" y="6005972"/>
            <a:ext cx="2803525" cy="5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SHAWN\Desktop\UserGroup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74" y="5913208"/>
            <a:ext cx="190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0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likes writing JavaScript?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cdn.rockabilia.com/media/catalog/product/cache/1/image/300x/9df78eab33525d08d6e5fb8d27136e95/DEVICESKINS/114491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9" b="17540"/>
          <a:stretch/>
        </p:blipFill>
        <p:spPr bwMode="auto">
          <a:xfrm>
            <a:off x="1382941" y="1905000"/>
            <a:ext cx="690304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29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don’t you like writing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debug</a:t>
            </a:r>
          </a:p>
          <a:p>
            <a:r>
              <a:rPr lang="en-US" dirty="0" smtClean="0"/>
              <a:t>Hard to structure properly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Dynamic</a:t>
            </a:r>
          </a:p>
          <a:p>
            <a:r>
              <a:rPr lang="en-US" dirty="0" smtClean="0"/>
              <a:t>Vastly different from the familiar world of 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 - http://www.dartlang.org</a:t>
            </a:r>
          </a:p>
          <a:p>
            <a:r>
              <a:rPr lang="en-US" dirty="0" err="1" smtClean="0"/>
              <a:t>CoffeeScript</a:t>
            </a:r>
            <a:r>
              <a:rPr lang="en-US" dirty="0" smtClean="0"/>
              <a:t> - http://coffeescript.org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5833" b="87589"/>
          <a:stretch/>
        </p:blipFill>
        <p:spPr>
          <a:xfrm>
            <a:off x="2133600" y="5486400"/>
            <a:ext cx="2590800" cy="1157288"/>
          </a:xfrm>
          <a:prstGeom prst="rect">
            <a:avLst/>
          </a:prstGeom>
        </p:spPr>
      </p:pic>
      <p:pic>
        <p:nvPicPr>
          <p:cNvPr id="3080" name="Picture 8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5486400"/>
            <a:ext cx="342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TypeScript is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– Everything you can do in JavaScript you can do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Static typed</a:t>
            </a:r>
          </a:p>
          <a:p>
            <a:r>
              <a:rPr lang="en-US" dirty="0" smtClean="0"/>
              <a:t>Classes, Modules, Interfaces</a:t>
            </a:r>
          </a:p>
          <a:p>
            <a:pPr lvl="1"/>
            <a:r>
              <a:rPr lang="en-US" dirty="0" smtClean="0"/>
              <a:t>Constructors, Properties, Functions, Arrows</a:t>
            </a:r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r>
              <a:rPr lang="en-US" dirty="0" smtClean="0"/>
              <a:t>All Browsers, All OS-</a:t>
            </a:r>
            <a:r>
              <a:rPr lang="en-US" dirty="0" err="1" smtClean="0"/>
              <a:t>es</a:t>
            </a:r>
            <a:endParaRPr lang="en-US" dirty="0" smtClean="0"/>
          </a:p>
          <a:p>
            <a:r>
              <a:rPr lang="en-US" dirty="0" smtClean="0"/>
              <a:t>Tool Support – sooner you find a bug the cheaper it is to fix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, Syntax checking,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3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tsc.exe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TypeScirpt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Compiles to standard JavaScript</a:t>
            </a:r>
          </a:p>
        </p:txBody>
      </p:sp>
    </p:spTree>
    <p:extLst>
      <p:ext uri="{BB962C8B-B14F-4D97-AF65-F5344CB8AC3E}">
        <p14:creationId xmlns:p14="http://schemas.microsoft.com/office/powerpoint/2010/main" val="369997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 can generate a .</a:t>
            </a:r>
            <a:r>
              <a:rPr lang="en-US" dirty="0" err="1" smtClean="0"/>
              <a:t>ts</a:t>
            </a:r>
            <a:r>
              <a:rPr lang="en-US" dirty="0" smtClean="0"/>
              <a:t> file, use tsc.exe directly to compile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Playground – website</a:t>
            </a:r>
          </a:p>
          <a:p>
            <a:r>
              <a:rPr lang="en-US" dirty="0" smtClean="0"/>
              <a:t>Sublime</a:t>
            </a:r>
          </a:p>
          <a:p>
            <a:r>
              <a:rPr lang="en-US" dirty="0" smtClean="0"/>
              <a:t>Vim</a:t>
            </a:r>
          </a:p>
          <a:p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6135</TotalTime>
  <Words>432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PowerPoint Presentation</vt:lpstr>
      <vt:lpstr>Sponsors</vt:lpstr>
      <vt:lpstr>About Me</vt:lpstr>
      <vt:lpstr>Who likes writing JavaScript?</vt:lpstr>
      <vt:lpstr>Why don’t you like writing JavaScript?</vt:lpstr>
      <vt:lpstr>Alternatives</vt:lpstr>
      <vt:lpstr>TypeScript is ….</vt:lpstr>
      <vt:lpstr>tsc.exe</vt:lpstr>
      <vt:lpstr>Editors</vt:lpstr>
      <vt:lpstr>VisualStudio Setup</vt:lpstr>
      <vt:lpstr>Dive Into the  TypeScript Type System</vt:lpstr>
      <vt:lpstr>Demo take away</vt:lpstr>
      <vt:lpstr>Code Structure in TypeScript</vt:lpstr>
      <vt:lpstr>Dive Code Structure   with TypeScript</vt:lpstr>
      <vt:lpstr>Demo take away</vt:lpstr>
      <vt:lpstr>Misc JavaScript Framework Support</vt:lpstr>
      <vt:lpstr>For More Information</vt:lpstr>
      <vt:lpstr>Thank You! Your Feedback is Important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SHAWN WEISFELD</cp:lastModifiedBy>
  <cp:revision>142</cp:revision>
  <dcterms:created xsi:type="dcterms:W3CDTF">2010-02-17T17:32:18Z</dcterms:created>
  <dcterms:modified xsi:type="dcterms:W3CDTF">2013-02-08T23:18:50Z</dcterms:modified>
</cp:coreProperties>
</file>