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365" r:id="rId3"/>
    <p:sldId id="354" r:id="rId4"/>
    <p:sldId id="356" r:id="rId5"/>
    <p:sldId id="357" r:id="rId6"/>
    <p:sldId id="370" r:id="rId7"/>
    <p:sldId id="359" r:id="rId8"/>
    <p:sldId id="355" r:id="rId9"/>
    <p:sldId id="360" r:id="rId10"/>
    <p:sldId id="364" r:id="rId11"/>
    <p:sldId id="361" r:id="rId12"/>
    <p:sldId id="366" r:id="rId13"/>
    <p:sldId id="367" r:id="rId14"/>
    <p:sldId id="362" r:id="rId15"/>
    <p:sldId id="368" r:id="rId16"/>
    <p:sldId id="369" r:id="rId17"/>
    <p:sldId id="363" r:id="rId18"/>
    <p:sldId id="358"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2/9/2013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jpeg"/></Relationships>
</file>

<file path=ppt/slides/_rels/slide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 Id="rId9" Type="http://schemas.openxmlformats.org/officeDocument/2006/relationships/image" Target="../media/image23.gif"/></Relationships>
</file>

<file path=ppt/slides/_rels/slide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328" y="100607"/>
            <a:ext cx="6296904" cy="35247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dirty="0"/>
              <a:t>Web Essentials - </a:t>
            </a:r>
            <a:r>
              <a:rPr lang="en-US" dirty="0">
                <a:hlinkClick r:id="rId3"/>
              </a:rPr>
              <a:t>http://</a:t>
            </a:r>
            <a:r>
              <a:rPr lang="en-US" dirty="0" smtClean="0">
                <a:hlinkClick r:id="rId3"/>
              </a:rPr>
              <a:t>visualstudiogallery.msdn.microsoft.com/07d54d12-7133-4e15-becb-6f451ea3bea6</a:t>
            </a:r>
            <a:endParaRPr lang="en-US" dirty="0" smtClean="0"/>
          </a:p>
          <a:p>
            <a:pPr marL="914400" lvl="1" indent="-457200">
              <a:buFont typeface="+mj-lt"/>
              <a:buAutoNum type="arabicPeriod"/>
            </a:pPr>
            <a:r>
              <a:rPr lang="en-US" dirty="0" smtClean="0"/>
              <a:t>Side by side view .</a:t>
            </a:r>
            <a:r>
              <a:rPr lang="en-US" dirty="0" err="1" smtClean="0"/>
              <a:t>ts</a:t>
            </a:r>
            <a:r>
              <a:rPr lang="en-US" dirty="0" smtClean="0"/>
              <a:t> and .</a:t>
            </a:r>
            <a:r>
              <a:rPr lang="en-US" dirty="0" err="1" smtClean="0"/>
              <a:t>js</a:t>
            </a:r>
            <a:r>
              <a:rPr lang="en-US" dirty="0" smtClean="0"/>
              <a:t> files</a:t>
            </a:r>
          </a:p>
          <a:p>
            <a:pPr marL="914400" lvl="1" indent="-457200">
              <a:buFont typeface="+mj-lt"/>
              <a:buAutoNum type="arabicPeriod"/>
            </a:pPr>
            <a:r>
              <a:rPr lang="en-US" dirty="0" smtClean="0"/>
              <a:t>Regions in your .</a:t>
            </a:r>
            <a:r>
              <a:rPr lang="en-US" dirty="0" err="1" smtClean="0"/>
              <a:t>ts</a:t>
            </a:r>
            <a:r>
              <a:rPr lang="en-US" dirty="0" smtClean="0"/>
              <a:t> files</a:t>
            </a:r>
          </a:p>
          <a:p>
            <a:pPr marL="914400" lvl="1" indent="-457200">
              <a:buFont typeface="+mj-lt"/>
              <a:buAutoNum type="arabicPeriod"/>
            </a:pPr>
            <a:r>
              <a:rPr lang="en-US" dirty="0" smtClean="0"/>
              <a:t>Source maps (for debugging in the browser)</a:t>
            </a:r>
          </a:p>
          <a:p>
            <a:pPr marL="914400" lvl="1" indent="-457200">
              <a:buFont typeface="+mj-lt"/>
              <a:buAutoNum type="arabicPeriod"/>
            </a:pPr>
            <a:r>
              <a:rPr lang="en-US" dirty="0" err="1" smtClean="0"/>
              <a:t>Minification</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96594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Dive Into the </a:t>
            </a:r>
            <a:br>
              <a:rPr lang="en-US" dirty="0" smtClean="0"/>
            </a:br>
            <a:r>
              <a:rPr lang="en-US" dirty="0" err="1" smtClean="0"/>
              <a:t>TypeScript</a:t>
            </a:r>
            <a:r>
              <a:rPr lang="en-US" dirty="0" smtClean="0"/>
              <a:t> Type System</a:t>
            </a:r>
            <a:endParaRPr lang="en-US" dirty="0"/>
          </a:p>
        </p:txBody>
      </p:sp>
      <p:sp>
        <p:nvSpPr>
          <p:cNvPr id="5" name="Text Placeholder 4"/>
          <p:cNvSpPr>
            <a:spLocks noGrp="1"/>
          </p:cNvSpPr>
          <p:nvPr>
            <p:ph type="body" idx="1"/>
          </p:nvPr>
        </p:nvSpPr>
        <p:spPr/>
        <p:txBody>
          <a:bodyPr/>
          <a:lstStyle/>
          <a:p>
            <a:r>
              <a:rPr lang="en-US" dirty="0" smtClean="0"/>
              <a:t>Demo</a:t>
            </a:r>
            <a:endParaRPr lang="en-US" dirty="0"/>
          </a:p>
        </p:txBody>
      </p:sp>
    </p:spTree>
    <p:extLst>
      <p:ext uri="{BB962C8B-B14F-4D97-AF65-F5344CB8AC3E}">
        <p14:creationId xmlns:p14="http://schemas.microsoft.com/office/powerpoint/2010/main" val="2493221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Structure in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Module</a:t>
            </a:r>
          </a:p>
          <a:p>
            <a:r>
              <a:rPr lang="en-US" dirty="0" smtClean="0"/>
              <a:t>Class</a:t>
            </a:r>
          </a:p>
          <a:p>
            <a:pPr lvl="1"/>
            <a:r>
              <a:rPr lang="en-US" dirty="0" smtClean="0"/>
              <a:t>Implement</a:t>
            </a:r>
          </a:p>
          <a:p>
            <a:pPr lvl="2"/>
            <a:r>
              <a:rPr lang="en-US" dirty="0" smtClean="0"/>
              <a:t>Interfaces</a:t>
            </a:r>
          </a:p>
          <a:p>
            <a:pPr lvl="1"/>
            <a:r>
              <a:rPr lang="en-US" dirty="0" smtClean="0"/>
              <a:t>Have</a:t>
            </a:r>
          </a:p>
          <a:p>
            <a:pPr lvl="2"/>
            <a:r>
              <a:rPr lang="en-US" dirty="0" smtClean="0"/>
              <a:t>Fields</a:t>
            </a:r>
          </a:p>
          <a:p>
            <a:pPr lvl="2"/>
            <a:r>
              <a:rPr lang="en-US" dirty="0" smtClean="0"/>
              <a:t>Properties</a:t>
            </a:r>
          </a:p>
          <a:p>
            <a:pPr lvl="2"/>
            <a:r>
              <a:rPr lang="en-US" dirty="0" smtClean="0"/>
              <a:t>Constructors</a:t>
            </a:r>
          </a:p>
          <a:p>
            <a:pPr lvl="2"/>
            <a:r>
              <a:rPr lang="en-US" dirty="0" smtClean="0"/>
              <a:t>Functions</a:t>
            </a:r>
            <a:endParaRPr lang="en-US" dirty="0"/>
          </a:p>
        </p:txBody>
      </p:sp>
    </p:spTree>
    <p:extLst>
      <p:ext uri="{BB962C8B-B14F-4D97-AF65-F5344CB8AC3E}">
        <p14:creationId xmlns:p14="http://schemas.microsoft.com/office/powerpoint/2010/main" val="100678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Dive Code Structure  </a:t>
            </a:r>
            <a:br>
              <a:rPr lang="en-US" dirty="0" smtClean="0"/>
            </a:br>
            <a:r>
              <a:rPr lang="en-US" dirty="0" smtClean="0"/>
              <a:t>with </a:t>
            </a:r>
            <a:r>
              <a:rPr lang="en-US" dirty="0" err="1" smtClean="0"/>
              <a:t>TypeScript</a:t>
            </a:r>
            <a:endParaRPr lang="en-US" dirty="0"/>
          </a:p>
        </p:txBody>
      </p:sp>
      <p:sp>
        <p:nvSpPr>
          <p:cNvPr id="5" name="Text Placeholder 4"/>
          <p:cNvSpPr>
            <a:spLocks noGrp="1"/>
          </p:cNvSpPr>
          <p:nvPr>
            <p:ph type="body" idx="1"/>
          </p:nvPr>
        </p:nvSpPr>
        <p:spPr/>
        <p:txBody>
          <a:bodyPr/>
          <a:lstStyle/>
          <a:p>
            <a:r>
              <a:rPr lang="en-US" dirty="0" smtClean="0"/>
              <a:t>Demo</a:t>
            </a:r>
            <a:endParaRPr lang="en-US" dirty="0"/>
          </a:p>
        </p:txBody>
      </p:sp>
    </p:spTree>
    <p:extLst>
      <p:ext uri="{BB962C8B-B14F-4D97-AF65-F5344CB8AC3E}">
        <p14:creationId xmlns:p14="http://schemas.microsoft.com/office/powerpoint/2010/main" val="267166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Anders Demo Video (I borrowed heavily from him)</a:t>
            </a:r>
            <a:endParaRPr lang="en-US" dirty="0"/>
          </a:p>
          <a:p>
            <a:r>
              <a:rPr lang="en-US" dirty="0" err="1" smtClean="0"/>
              <a:t>Pluralsight</a:t>
            </a:r>
            <a:r>
              <a:rPr lang="en-US" dirty="0" smtClean="0"/>
              <a:t> Course by Dan </a:t>
            </a:r>
            <a:r>
              <a:rPr lang="en-US" dirty="0" err="1" smtClean="0"/>
              <a:t>Wahlin</a:t>
            </a:r>
            <a:r>
              <a:rPr lang="en-US" dirty="0" smtClean="0"/>
              <a:t> &amp; John Papa</a:t>
            </a:r>
          </a:p>
          <a:p>
            <a:pPr lvl="1"/>
            <a:r>
              <a:rPr lang="en-US" dirty="0"/>
              <a:t>http://pluralsight.com/Courses/typescript</a:t>
            </a:r>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328" y="100607"/>
            <a:ext cx="6296904" cy="352474"/>
          </a:xfrm>
          <a:prstGeom prst="rect">
            <a:avLst/>
          </a:prstGeom>
        </p:spPr>
      </p:pic>
      <p:pic>
        <p:nvPicPr>
          <p:cNvPr id="5" name="Picture 2" descr="http://dallasdayofdotnet.com/images/entries/sponsors/infragistics-logo-vertica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1600200"/>
            <a:ext cx="3429000" cy="582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dallasdayofdotnet.com/images/entries/sponsors/teleri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403" y="2442835"/>
            <a:ext cx="1901825" cy="6489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dallasdayofdotnet.com/images/entries/sponsors/fatclou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57562" y="2499007"/>
            <a:ext cx="2115104" cy="536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dallasdayofdotnet.com/images/entries/sponsors/microsof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5259" y="2429385"/>
            <a:ext cx="1368425" cy="8552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dallasdayofdotnet.com/images/entries/sponsors/Improvin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072" y="3554335"/>
            <a:ext cx="1749425" cy="6997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dallasdayofdotnet.com/images/entries/sponsors/slalom.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68929" y="3612913"/>
            <a:ext cx="1638861" cy="6810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dallasdayofdotnet.com/images/entries/sponsors/dasp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6293" y="4568836"/>
            <a:ext cx="979307" cy="6191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http://dallasdayofdotnet.com/images/entries/sponsors/syncfusio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8984" y="3702309"/>
            <a:ext cx="2124075" cy="6191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http://dallasdayofdotnet.com/images/entries/sponsors/intersectgroup.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8929" y="4621662"/>
            <a:ext cx="2662908" cy="6191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http://dallasdayofdotnet.com/images/entries/sponsors/AgilePremier.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3859" y="4602613"/>
            <a:ext cx="1219200" cy="73890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http://dallasdayofdotnet.com/images/entries/sponsors/match.com-logo.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0628" y="5463563"/>
            <a:ext cx="2953043" cy="7270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http://dallasdayofdotnet.com/images/entries/sponsors/praeses.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2666" y="5759180"/>
            <a:ext cx="1571625" cy="419101"/>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8"/>
          <p:cNvSpPr>
            <a:spLocks noGrp="1"/>
          </p:cNvSpPr>
          <p:nvPr>
            <p:ph type="title"/>
          </p:nvPr>
        </p:nvSpPr>
        <p:spPr/>
        <p:txBody>
          <a:bodyPr/>
          <a:lstStyle/>
          <a:p>
            <a:r>
              <a:rPr lang="en-US" dirty="0" smtClean="0"/>
              <a:t>Sponsors</a:t>
            </a:r>
            <a:endParaRPr lang="en-US" dirty="0"/>
          </a:p>
        </p:txBody>
      </p:sp>
    </p:spTree>
    <p:extLst>
      <p:ext uri="{BB962C8B-B14F-4D97-AF65-F5344CB8AC3E}">
        <p14:creationId xmlns:p14="http://schemas.microsoft.com/office/powerpoint/2010/main" val="97727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Lead Organizer Dallas GiveCamp</a:t>
            </a:r>
          </a:p>
          <a:p>
            <a:r>
              <a:rPr lang="en-US" dirty="0" smtClean="0"/>
              <a:t>Sr. Developer &amp; Architect at DRN Data</a:t>
            </a:r>
          </a:p>
          <a:p>
            <a:r>
              <a:rPr lang="en-US" dirty="0" smtClean="0"/>
              <a:t>C#.NET Microsoft Most Valuable Professional</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smtClean="0"/>
              <a:t>DART - http://www.dartlang.org</a:t>
            </a:r>
          </a:p>
          <a:p>
            <a:r>
              <a:rPr lang="en-US" dirty="0" err="1" smtClean="0"/>
              <a:t>CoffeeScript</a:t>
            </a:r>
            <a:r>
              <a:rPr lang="en-US" dirty="0" smtClean="0"/>
              <a:t> - http://coffeescript.org</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tsc.exe</a:t>
            </a:r>
            <a:endParaRPr lang="en-US" dirty="0"/>
          </a:p>
        </p:txBody>
      </p:sp>
      <p:sp>
        <p:nvSpPr>
          <p:cNvPr id="3" name="Content Placeholder 2"/>
          <p:cNvSpPr>
            <a:spLocks noGrp="1"/>
          </p:cNvSpPr>
          <p:nvPr>
            <p:ph idx="1"/>
          </p:nvPr>
        </p:nvSpPr>
        <p:spPr/>
        <p:txBody>
          <a:bodyPr/>
          <a:lstStyle/>
          <a:p>
            <a:r>
              <a:rPr lang="en-US" dirty="0" err="1" smtClean="0"/>
              <a:t>TypeScirpt</a:t>
            </a:r>
            <a:r>
              <a:rPr lang="en-US" dirty="0" smtClean="0"/>
              <a:t> Compiler</a:t>
            </a:r>
          </a:p>
          <a:p>
            <a:r>
              <a:rPr lang="en-US" dirty="0" smtClean="0"/>
              <a:t>Compiles to standard JavaScript</a:t>
            </a:r>
          </a:p>
        </p:txBody>
      </p:sp>
    </p:spTree>
    <p:extLst>
      <p:ext uri="{BB962C8B-B14F-4D97-AF65-F5344CB8AC3E}">
        <p14:creationId xmlns:p14="http://schemas.microsoft.com/office/powerpoint/2010/main" val="3699970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6140</TotalTime>
  <Words>648</Words>
  <Application>Microsoft Office PowerPoint</Application>
  <PresentationFormat>On-screen Show (4:3)</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PowerPoint Presentation</vt:lpstr>
      <vt:lpstr>Sponsors</vt:lpstr>
      <vt:lpstr>About Me</vt:lpstr>
      <vt:lpstr>Who likes writing JavaScript?</vt:lpstr>
      <vt:lpstr>Why don’t you like writing JavaScript?</vt:lpstr>
      <vt:lpstr>Why large apps are hard in JavaScript</vt:lpstr>
      <vt:lpstr>Alternatives</vt:lpstr>
      <vt:lpstr>TypeScript is ….</vt:lpstr>
      <vt:lpstr>tsc.exe</vt:lpstr>
      <vt:lpstr>Editors</vt:lpstr>
      <vt:lpstr>VisualStudio Setup</vt:lpstr>
      <vt:lpstr>Dive Into the  TypeScript Type System</vt:lpstr>
      <vt:lpstr>Demo take away</vt:lpstr>
      <vt:lpstr>Code Structure in TypeScript</vt:lpstr>
      <vt:lpstr>Dive Code Structure   with TypeScript</vt:lpstr>
      <vt:lpstr>Demo take away</vt:lpstr>
      <vt:lpstr>Misc JavaScript Framework Support</vt:lpstr>
      <vt:lpstr>For More Information</vt:lpstr>
      <vt:lpstr>Thank You! Your Feedback is Important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143</cp:revision>
  <dcterms:created xsi:type="dcterms:W3CDTF">2010-02-17T17:32:18Z</dcterms:created>
  <dcterms:modified xsi:type="dcterms:W3CDTF">2013-02-09T12:18:13Z</dcterms:modified>
</cp:coreProperties>
</file>