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</p:sldMasterIdLst>
  <p:notesMasterIdLst>
    <p:notesMasterId r:id="rId28"/>
  </p:notesMasterIdLst>
  <p:sldIdLst>
    <p:sldId id="256" r:id="rId3"/>
    <p:sldId id="374" r:id="rId4"/>
    <p:sldId id="352" r:id="rId5"/>
    <p:sldId id="353" r:id="rId6"/>
    <p:sldId id="359" r:id="rId7"/>
    <p:sldId id="355" r:id="rId8"/>
    <p:sldId id="356" r:id="rId9"/>
    <p:sldId id="357" r:id="rId10"/>
    <p:sldId id="354" r:id="rId11"/>
    <p:sldId id="358" r:id="rId12"/>
    <p:sldId id="361" r:id="rId13"/>
    <p:sldId id="365" r:id="rId14"/>
    <p:sldId id="362" r:id="rId15"/>
    <p:sldId id="363" r:id="rId16"/>
    <p:sldId id="364" r:id="rId17"/>
    <p:sldId id="366" r:id="rId18"/>
    <p:sldId id="367" r:id="rId19"/>
    <p:sldId id="368" r:id="rId20"/>
    <p:sldId id="370" r:id="rId21"/>
    <p:sldId id="375" r:id="rId22"/>
    <p:sldId id="371" r:id="rId23"/>
    <p:sldId id="369" r:id="rId24"/>
    <p:sldId id="372" r:id="rId25"/>
    <p:sldId id="373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4660"/>
  </p:normalViewPr>
  <p:slideViewPr>
    <p:cSldViewPr>
      <p:cViewPr varScale="1">
        <p:scale>
          <a:sx n="110" d="100"/>
          <a:sy n="110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45C2-1147-4836-8E0B-E6D95AAC8987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BCB48-11DD-42BF-9104-E06A223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163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2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4565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5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2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26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3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24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64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0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5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18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53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8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32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08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2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9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1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EDE23-284B-4032-BB13-15D18E5884FA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2/26/2013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speakerrate.com/weisf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8077200" cy="1219200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Fun with </a:t>
            </a:r>
            <a:r>
              <a:rPr lang="en-US" sz="4000" b="0" dirty="0" err="1" smtClean="0"/>
              <a:t>Json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437" y="2743200"/>
            <a:ext cx="5762563" cy="1364531"/>
          </a:xfrm>
        </p:spPr>
        <p:txBody>
          <a:bodyPr/>
          <a:lstStyle/>
          <a:p>
            <a:r>
              <a:rPr lang="en-US" dirty="0" smtClean="0"/>
              <a:t>Shawn </a:t>
            </a:r>
            <a:r>
              <a:rPr lang="en-US" dirty="0" err="1" smtClean="0"/>
              <a:t>Weisfeld</a:t>
            </a:r>
            <a:endParaRPr lang="en-US" dirty="0" smtClean="0"/>
          </a:p>
          <a:p>
            <a:r>
              <a:rPr lang="en-US" dirty="0" smtClean="0"/>
              <a:t>shawn@shawnweisfeld.com</a:t>
            </a:r>
          </a:p>
          <a:p>
            <a:r>
              <a:rPr lang="en-US" dirty="0" smtClean="0"/>
              <a:t>http://www.shawnweisfeld.com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58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81" y="1066800"/>
            <a:ext cx="816823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6248400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http://services.usergroup.tv/api/post</a:t>
            </a:r>
          </a:p>
        </p:txBody>
      </p:sp>
    </p:spTree>
    <p:extLst>
      <p:ext uri="{BB962C8B-B14F-4D97-AF65-F5344CB8AC3E}">
        <p14:creationId xmlns:p14="http://schemas.microsoft.com/office/powerpoint/2010/main" val="1462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Create </a:t>
            </a:r>
            <a:r>
              <a:rPr lang="en-US" dirty="0" err="1" smtClean="0"/>
              <a:t>Json</a:t>
            </a:r>
            <a:r>
              <a:rPr lang="en-US" dirty="0" smtClean="0"/>
              <a:t> with an MVC 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Action on a controller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Get data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Wrap in </a:t>
            </a:r>
            <a:r>
              <a:rPr lang="en-US" dirty="0" err="1" smtClean="0"/>
              <a:t>JsonResult</a:t>
            </a:r>
            <a:r>
              <a:rPr lang="en-US" dirty="0" smtClean="0"/>
              <a:t> Object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Set behavior to </a:t>
            </a:r>
            <a:r>
              <a:rPr lang="en-US" dirty="0" err="1" smtClean="0"/>
              <a:t>AllowGet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 err="1" smtClean="0"/>
              <a:t>JsonResult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467600" cy="532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Create </a:t>
            </a:r>
            <a:r>
              <a:rPr lang="en-US" dirty="0" err="1" smtClean="0"/>
              <a:t>Json</a:t>
            </a:r>
            <a:r>
              <a:rPr lang="en-US" dirty="0" smtClean="0"/>
              <a:t> with ASP.NET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nuget</a:t>
            </a:r>
            <a:r>
              <a:rPr lang="en-US" dirty="0" smtClean="0"/>
              <a:t> package for ASP.NET </a:t>
            </a:r>
            <a:r>
              <a:rPr lang="en-US" dirty="0" err="1" smtClean="0"/>
              <a:t>WebAPI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API Route to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Controller that inherits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Get Action that returns data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5791200" cy="138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6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98" y="1266790"/>
            <a:ext cx="739213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5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Consume with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94415"/>
          </a:xfrm>
        </p:spPr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9057"/>
            <a:ext cx="1712803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Consume with </a:t>
            </a:r>
            <a:r>
              <a:rPr lang="en-US" dirty="0" err="1" smtClean="0"/>
              <a:t>RestSharp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UserGroup.tv</a:t>
            </a:r>
          </a:p>
          <a:p>
            <a:r>
              <a:rPr lang="en-US" dirty="0" smtClean="0"/>
              <a:t>Lead Organizer Dallas GiveCamp</a:t>
            </a:r>
          </a:p>
          <a:p>
            <a:r>
              <a:rPr lang="en-US" dirty="0" smtClean="0"/>
              <a:t>Sr. Developer &amp; Architect at DRN Data</a:t>
            </a:r>
          </a:p>
          <a:p>
            <a:r>
              <a:rPr lang="en-US" dirty="0" smtClean="0"/>
              <a:t>C#.NET Microsoft Most Valuable Professional</a:t>
            </a:r>
          </a:p>
          <a:p>
            <a:r>
              <a:rPr lang="en-US" dirty="0" smtClean="0"/>
              <a:t>Adjunct Professor at Florida Institute of Technology</a:t>
            </a:r>
          </a:p>
          <a:p>
            <a:endParaRPr lang="en-US" dirty="0"/>
          </a:p>
        </p:txBody>
      </p:sp>
      <p:pic>
        <p:nvPicPr>
          <p:cNvPr id="4" name="Picture 3" descr="http://www.usergroup.tv/wp-content/uploads/2012/05/Ug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30" y="5010934"/>
            <a:ext cx="2159213" cy="6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dallasgivecamp.org/Themes/DallasGiveCamp/Content/Images/GiveCampDallas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94" y="5054295"/>
            <a:ext cx="1671455" cy="6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HAWN\Desktop\dr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80" y="5041570"/>
            <a:ext cx="2100953" cy="6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Shawn\Pictures\mvp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847" y="5221258"/>
            <a:ext cx="884158" cy="138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Shawn\Pictures\FloridaTech_seal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741" y="4982915"/>
            <a:ext cx="905411" cy="70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SHAWN\Desktop\theme-sprite.1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74" y="6079219"/>
            <a:ext cx="14001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SHAWN\Desktop\lockheed-marti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74" y="6005972"/>
            <a:ext cx="2803525" cy="5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SHAWN\Desktop\UserGroup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74" y="5913208"/>
            <a:ext cx="190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2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http://json2csharp.com/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://www.asp.net/vnext/overview/fall-2012-update</a:t>
            </a:r>
          </a:p>
        </p:txBody>
      </p:sp>
    </p:spTree>
    <p:extLst>
      <p:ext uri="{BB962C8B-B14F-4D97-AF65-F5344CB8AC3E}">
        <p14:creationId xmlns:p14="http://schemas.microsoft.com/office/powerpoint/2010/main" val="10139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1" y="2590800"/>
            <a:ext cx="892048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Consume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107311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7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</a:t>
            </a:r>
            <a:r>
              <a:rPr lang="en-US" dirty="0" err="1"/>
              <a:t>Json</a:t>
            </a:r>
            <a:r>
              <a:rPr lang="en-US" dirty="0"/>
              <a:t> Services in .NET:</a:t>
            </a:r>
          </a:p>
          <a:p>
            <a:pPr lvl="1"/>
            <a:r>
              <a:rPr lang="en-US" dirty="0"/>
              <a:t>MVC Controller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POCO with json2csharp.com</a:t>
            </a:r>
            <a:endParaRPr lang="en-US" dirty="0"/>
          </a:p>
          <a:p>
            <a:r>
              <a:rPr lang="en-US" dirty="0" smtClean="0"/>
              <a:t>Consuming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 in the browser with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RestSharp</a:t>
            </a:r>
            <a:endParaRPr lang="en-US" dirty="0"/>
          </a:p>
          <a:p>
            <a:pPr lvl="1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My Talk &amp; Download Slides + Code!</a:t>
            </a:r>
          </a:p>
          <a:p>
            <a:pPr lvl="1"/>
            <a:r>
              <a:rPr lang="en-US" dirty="0">
                <a:hlinkClick r:id="rId2"/>
              </a:rPr>
              <a:t>http://speakerrate.com/weisfels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shawn@shawnweisfeld.com</a:t>
            </a:r>
          </a:p>
          <a:p>
            <a:pPr lvl="1"/>
            <a:r>
              <a:rPr lang="en-US" dirty="0" smtClean="0"/>
              <a:t>http://www.shawnweisfeld.com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shawnweisfeld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82246"/>
            <a:ext cx="2552700" cy="3585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5826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711" y="182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know you cannot make it to every User Group meeting, </a:t>
            </a:r>
          </a:p>
          <a:p>
            <a:pPr algn="ctr"/>
            <a:r>
              <a:rPr lang="en-US" dirty="0" smtClean="0"/>
              <a:t>that is why we post them online for you!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714929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New Content added all the time!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029200"/>
            <a:ext cx="2598276" cy="1446550"/>
          </a:xfrm>
          <a:prstGeom prst="rect">
            <a:avLst/>
          </a:prstGeom>
          <a:noFill/>
          <a:ln cmpd="thickThin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or new content announcements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UserGroupTV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12" y="5319593"/>
            <a:ext cx="170744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60261" y="4089821"/>
            <a:ext cx="255627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the topics you care about</a:t>
            </a:r>
          </a:p>
          <a:p>
            <a:r>
              <a:rPr lang="en-US" sz="1400" dirty="0" smtClean="0"/>
              <a:t>Including: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Agile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C#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Entity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MVC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Silverlight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XAML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jQuery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2400" y="134589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http://www.UserGroup.tv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91544" y="2699265"/>
            <a:ext cx="2074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Presentations from the thought leaders on the topic.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5394" y="290524"/>
            <a:ext cx="46000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Watch User Group presentations </a:t>
            </a:r>
          </a:p>
          <a:p>
            <a:pPr algn="ctr"/>
            <a:r>
              <a:rPr lang="en-US" sz="2800" b="1" dirty="0" smtClean="0"/>
              <a:t>for </a:t>
            </a:r>
            <a:r>
              <a:rPr lang="en-US" sz="3200" b="1" dirty="0" smtClean="0"/>
              <a:t>FREE </a:t>
            </a:r>
            <a:r>
              <a:rPr lang="en-US" sz="2800" b="1" dirty="0" smtClean="0"/>
              <a:t>online!</a:t>
            </a:r>
            <a:endParaRPr lang="en-US" sz="2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4" y="152400"/>
            <a:ext cx="4222287" cy="129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6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</a:t>
            </a:r>
            <a:r>
              <a:rPr lang="en-US" dirty="0" err="1"/>
              <a:t>Json</a:t>
            </a:r>
            <a:r>
              <a:rPr lang="en-US" dirty="0"/>
              <a:t> Services in .NET:</a:t>
            </a:r>
          </a:p>
          <a:p>
            <a:pPr lvl="1"/>
            <a:r>
              <a:rPr lang="en-US" dirty="0"/>
              <a:t>MVC Controller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POCO with json2csharp.com</a:t>
            </a:r>
            <a:endParaRPr lang="en-US" dirty="0"/>
          </a:p>
          <a:p>
            <a:r>
              <a:rPr lang="en-US" dirty="0" smtClean="0"/>
              <a:t>Consuming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 in the browser with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RestSharp</a:t>
            </a:r>
            <a:endParaRPr lang="en-US" dirty="0"/>
          </a:p>
          <a:p>
            <a:pPr lvl="1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0685"/>
          </a:xfrm>
        </p:spPr>
        <p:txBody>
          <a:bodyPr/>
          <a:lstStyle/>
          <a:p>
            <a:r>
              <a:rPr lang="en-US" dirty="0" smtClean="0"/>
              <a:t>Not this Jason…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ristoferdelatorre.com/fondosdps/wallpapers/jason-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0788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Jason Statham either…</a:t>
            </a:r>
            <a:endParaRPr lang="en-US" dirty="0"/>
          </a:p>
        </p:txBody>
      </p:sp>
      <p:pic>
        <p:nvPicPr>
          <p:cNvPr id="2052" name="Picture 4" descr="http://www.entertainmentwallpaper.com/images/desktops/celebrity/jason_statham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16" y="1219200"/>
            <a:ext cx="70485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/>
          <a:lstStyle/>
          <a:p>
            <a:r>
              <a:rPr lang="en-US" dirty="0" smtClean="0"/>
              <a:t>Defiantly not Jason </a:t>
            </a:r>
            <a:r>
              <a:rPr lang="en-US" dirty="0" err="1" smtClean="0"/>
              <a:t>Preistley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3078" name="Picture 6" descr="http://thereviewsarein.files.wordpress.com/2012/05/90210-ca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2514"/>
            <a:ext cx="73914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Object Notation</a:t>
            </a:r>
            <a:r>
              <a:rPr lang="en-US" dirty="0"/>
              <a:t>, is a </a:t>
            </a:r>
            <a:r>
              <a:rPr lang="en-US" b="1" dirty="0"/>
              <a:t>text-based</a:t>
            </a:r>
            <a:r>
              <a:rPr lang="en-US" dirty="0"/>
              <a:t> open </a:t>
            </a:r>
            <a:r>
              <a:rPr lang="en-US" b="1" dirty="0"/>
              <a:t>standard</a:t>
            </a:r>
            <a:r>
              <a:rPr lang="en-US" dirty="0"/>
              <a:t> designed for human-readable data interchange. It is derived from the JavaScript scripting language for representing simple data structures and associative arrays, called objects. Despite its relationship to JavaScript, it is language-independent, with </a:t>
            </a:r>
            <a:r>
              <a:rPr lang="en-US" b="1" dirty="0"/>
              <a:t>parsers available for many languages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9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7166</TotalTime>
  <Words>405</Words>
  <Application>Microsoft Office PowerPoint</Application>
  <PresentationFormat>On-screen Show (4:3)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Parallax</vt:lpstr>
      <vt:lpstr>1_Parallax</vt:lpstr>
      <vt:lpstr>Fun with Json</vt:lpstr>
      <vt:lpstr>About Me</vt:lpstr>
      <vt:lpstr>PowerPoint Presentation</vt:lpstr>
      <vt:lpstr>What we will cover</vt:lpstr>
      <vt:lpstr>What is Json?</vt:lpstr>
      <vt:lpstr>Not this Jason…</vt:lpstr>
      <vt:lpstr>Not Jason Statham either…</vt:lpstr>
      <vt:lpstr>Defiantly not Jason Preistley …</vt:lpstr>
      <vt:lpstr>What is Json</vt:lpstr>
      <vt:lpstr>Json Example</vt:lpstr>
      <vt:lpstr>Demo: Create Json with an MVC Controller</vt:lpstr>
      <vt:lpstr>Steps:</vt:lpstr>
      <vt:lpstr>The goods:</vt:lpstr>
      <vt:lpstr>Demo: Create Json with ASP.NET WebAPI</vt:lpstr>
      <vt:lpstr>Steps:</vt:lpstr>
      <vt:lpstr>The goods:</vt:lpstr>
      <vt:lpstr>Demo: Consume with jQuery</vt:lpstr>
      <vt:lpstr>The goods:</vt:lpstr>
      <vt:lpstr>Demo: Consume with RestSharp</vt:lpstr>
      <vt:lpstr>PowerPoint Presentation</vt:lpstr>
      <vt:lpstr>The goods:</vt:lpstr>
      <vt:lpstr>Demo: Consume with Json.NET</vt:lpstr>
      <vt:lpstr>The goods:</vt:lpstr>
      <vt:lpstr>What we saw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SHAWN WEISFELD</cp:lastModifiedBy>
  <cp:revision>125</cp:revision>
  <dcterms:created xsi:type="dcterms:W3CDTF">2010-02-17T17:32:18Z</dcterms:created>
  <dcterms:modified xsi:type="dcterms:W3CDTF">2013-02-27T02:55:37Z</dcterms:modified>
</cp:coreProperties>
</file>