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354" r:id="rId3"/>
    <p:sldId id="356" r:id="rId4"/>
    <p:sldId id="357" r:id="rId5"/>
    <p:sldId id="370" r:id="rId6"/>
    <p:sldId id="359" r:id="rId7"/>
    <p:sldId id="373" r:id="rId8"/>
    <p:sldId id="355" r:id="rId9"/>
    <p:sldId id="371" r:id="rId10"/>
    <p:sldId id="364" r:id="rId11"/>
    <p:sldId id="361" r:id="rId12"/>
    <p:sldId id="376" r:id="rId13"/>
    <p:sldId id="375" r:id="rId14"/>
    <p:sldId id="367" r:id="rId15"/>
    <p:sldId id="369" r:id="rId16"/>
    <p:sldId id="363" r:id="rId17"/>
    <p:sldId id="358" r:id="rId18"/>
    <p:sldId id="377"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6433" autoAdjust="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6/26/2013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6/26/2013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6/26/2013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6/26/2013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6/26/2013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microsoft.com/en-us/download/details.aspx?id=3479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visualstudiomagazine.com/articles/2013/02/01/typescript.aspx" TargetMode="External"/><Relationship Id="rId2" Type="http://schemas.openxmlformats.org/officeDocument/2006/relationships/hyperlink" Target="http://visualstudiomagazine.com/blogs/vs-live-video/2013/05/typescript-video.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gif"/></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dirty="0"/>
              <a:t>Web Essentials - </a:t>
            </a:r>
            <a:r>
              <a:rPr lang="en-US" dirty="0">
                <a:hlinkClick r:id="rId3"/>
              </a:rPr>
              <a:t>http://</a:t>
            </a:r>
            <a:r>
              <a:rPr lang="en-US" dirty="0" smtClean="0">
                <a:hlinkClick r:id="rId3"/>
              </a:rPr>
              <a:t>visualstudiogallery.msdn.microsoft.com/07d54d12-7133-4e15-becb-6f451ea3bea6</a:t>
            </a:r>
            <a:endParaRPr lang="en-US" dirty="0" smtClean="0"/>
          </a:p>
          <a:p>
            <a:pPr marL="914400" lvl="1" indent="-457200">
              <a:buFont typeface="+mj-lt"/>
              <a:buAutoNum type="arabicPeriod"/>
            </a:pPr>
            <a:r>
              <a:rPr lang="en-US" dirty="0" smtClean="0"/>
              <a:t>Side by side view .</a:t>
            </a:r>
            <a:r>
              <a:rPr lang="en-US" dirty="0" err="1" smtClean="0"/>
              <a:t>ts</a:t>
            </a:r>
            <a:r>
              <a:rPr lang="en-US" dirty="0" smtClean="0"/>
              <a:t> and .</a:t>
            </a:r>
            <a:r>
              <a:rPr lang="en-US" dirty="0" err="1" smtClean="0"/>
              <a:t>js</a:t>
            </a:r>
            <a:r>
              <a:rPr lang="en-US" dirty="0" smtClean="0"/>
              <a:t> files</a:t>
            </a:r>
          </a:p>
          <a:p>
            <a:pPr marL="914400" lvl="1" indent="-457200">
              <a:buFont typeface="+mj-lt"/>
              <a:buAutoNum type="arabicPeriod"/>
            </a:pPr>
            <a:r>
              <a:rPr lang="en-US" dirty="0" smtClean="0"/>
              <a:t>Regions in your .</a:t>
            </a:r>
            <a:r>
              <a:rPr lang="en-US" dirty="0" err="1" smtClean="0"/>
              <a:t>ts</a:t>
            </a:r>
            <a:r>
              <a:rPr lang="en-US" dirty="0" smtClean="0"/>
              <a:t> files</a:t>
            </a:r>
          </a:p>
          <a:p>
            <a:pPr marL="914400" lvl="1" indent="-457200">
              <a:buFont typeface="+mj-lt"/>
              <a:buAutoNum type="arabicPeriod"/>
            </a:pPr>
            <a:r>
              <a:rPr lang="en-US" dirty="0" smtClean="0"/>
              <a:t>Source maps (for debugging in the browser)</a:t>
            </a:r>
          </a:p>
          <a:p>
            <a:pPr marL="914400" lvl="1" indent="-457200">
              <a:buFont typeface="+mj-lt"/>
              <a:buAutoNum type="arabicPeriod"/>
            </a:pPr>
            <a:r>
              <a:rPr lang="en-US" dirty="0" err="1" smtClean="0"/>
              <a:t>Minification</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965948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in VS 2010</a:t>
            </a:r>
            <a:endParaRPr lang="en-US" dirty="0"/>
          </a:p>
        </p:txBody>
      </p:sp>
      <p:sp>
        <p:nvSpPr>
          <p:cNvPr id="3" name="Content Placeholder 2"/>
          <p:cNvSpPr>
            <a:spLocks noGrp="1"/>
          </p:cNvSpPr>
          <p:nvPr>
            <p:ph idx="1"/>
          </p:nvPr>
        </p:nvSpPr>
        <p:spPr/>
        <p:txBody>
          <a:bodyPr/>
          <a:lstStyle/>
          <a:p>
            <a:r>
              <a:rPr lang="en-US" dirty="0" smtClean="0"/>
              <a:t>Not supported by Microsoft, use at own risk</a:t>
            </a:r>
          </a:p>
          <a:p>
            <a:r>
              <a:rPr lang="en-US" dirty="0" smtClean="0"/>
              <a:t>Here are instructions from Jim Moreno, there are a number of other techniques on the web</a:t>
            </a:r>
            <a:endParaRPr lang="en-US" dirty="0"/>
          </a:p>
        </p:txBody>
      </p:sp>
      <p:sp>
        <p:nvSpPr>
          <p:cNvPr id="4" name="Rectangle 3"/>
          <p:cNvSpPr/>
          <p:nvPr/>
        </p:nvSpPr>
        <p:spPr>
          <a:xfrm>
            <a:off x="2362200" y="2895600"/>
            <a:ext cx="5875867" cy="3606115"/>
          </a:xfrm>
          <a:prstGeom prst="rect">
            <a:avLst/>
          </a:prstGeom>
        </p:spPr>
        <p:txBody>
          <a:bodyPr wrap="square">
            <a:spAutoFit/>
          </a:bodyPr>
          <a:lstStyle/>
          <a:p>
            <a:pPr>
              <a:lnSpc>
                <a:spcPts val="1260"/>
              </a:lnSpc>
              <a:spcBef>
                <a:spcPts val="525"/>
              </a:spcBef>
              <a:spcAft>
                <a:spcPts val="60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following steps is how to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into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Download the installer package (most current is </a:t>
            </a:r>
            <a:r>
              <a:rPr lang="en-US" sz="1050" u="sng" dirty="0">
                <a:solidFill>
                  <a:srgbClr val="333333"/>
                </a:solidFill>
                <a:latin typeface="Verdana" panose="020B0604030504040204" pitchFamily="34" charset="0"/>
                <a:ea typeface="Calibri" panose="020F0502020204030204" pitchFamily="34" charset="0"/>
                <a:cs typeface="Times New Roman" panose="02020603050405020304" pitchFamily="18" charset="0"/>
                <a:hlinkClick r:id="rId2"/>
              </a:rPr>
              <a:t>TypeScriptSetup.0.9.0.msi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installer package to install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compiler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Extract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using 7zip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Copy or rename the extracted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TypeScriptLS.vsix_File</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to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vsix</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installer states it will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support for VS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(Close and) Open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0"/>
              </a:spcBef>
              <a:spcAft>
                <a:spcPts val="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After successful installation, Visual Studio provides: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project type named “HTML Application with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item type named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260"/>
              </a:lnSpc>
              <a:spcBef>
                <a:spcPts val="0"/>
              </a:spcBef>
              <a:spcAft>
                <a:spcPts val="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If you do not find the new types immediately, simply type “Type” in the search box of the Add New dialog.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66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To Be Continued …</a:t>
            </a:r>
          </a:p>
          <a:p>
            <a:r>
              <a:rPr lang="en-US" dirty="0" smtClean="0"/>
              <a:t>The </a:t>
            </a:r>
            <a:r>
              <a:rPr lang="en-US" dirty="0" err="1" smtClean="0"/>
              <a:t>TypeScript</a:t>
            </a:r>
            <a:r>
              <a:rPr lang="en-US" dirty="0" smtClean="0"/>
              <a:t> Type System</a:t>
            </a:r>
          </a:p>
          <a:p>
            <a:r>
              <a:rPr lang="en-US" dirty="0" smtClean="0"/>
              <a:t>Structure in JavaScript</a:t>
            </a:r>
          </a:p>
          <a:p>
            <a:r>
              <a:rPr lang="en-US" dirty="0" smtClean="0"/>
              <a:t>Debugging in JavaScript</a:t>
            </a:r>
          </a:p>
          <a:p>
            <a:r>
              <a:rPr lang="en-US" dirty="0" err="1" smtClean="0"/>
              <a:t>TypeScript</a:t>
            </a:r>
            <a:r>
              <a:rPr lang="en-US" dirty="0" smtClean="0"/>
              <a:t> with 3</a:t>
            </a:r>
            <a:r>
              <a:rPr lang="en-US" baseline="30000" dirty="0" smtClean="0"/>
              <a:t>rd</a:t>
            </a:r>
            <a:r>
              <a:rPr lang="en-US" dirty="0" smtClean="0"/>
              <a:t> Party Libraries</a:t>
            </a:r>
          </a:p>
          <a:p>
            <a:endParaRPr lang="en-US" dirty="0" smtClean="0"/>
          </a:p>
          <a:p>
            <a:endParaRPr lang="en-US" dirty="0"/>
          </a:p>
        </p:txBody>
      </p:sp>
    </p:spTree>
    <p:extLst>
      <p:ext uri="{BB962C8B-B14F-4D97-AF65-F5344CB8AC3E}">
        <p14:creationId xmlns:p14="http://schemas.microsoft.com/office/powerpoint/2010/main" val="282721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a:t>
            </a:r>
            <a:r>
              <a:rPr lang="en-US" dirty="0" err="1"/>
              <a:t>TypeScript</a:t>
            </a:r>
            <a:r>
              <a:rPr lang="en-US" dirty="0"/>
              <a:t> Type </a:t>
            </a:r>
            <a:r>
              <a:rPr lang="en-US" dirty="0" smtClean="0"/>
              <a:t>System</a:t>
            </a:r>
            <a:r>
              <a:rPr lang="en-US" dirty="0"/>
              <a:t/>
            </a:r>
            <a:br>
              <a:rPr lang="en-US" dirty="0"/>
            </a:br>
            <a:r>
              <a:rPr lang="en-US" dirty="0"/>
              <a:t>Demo 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Structure in JavaScript</a:t>
            </a:r>
            <a:br>
              <a:rPr lang="en-US" dirty="0"/>
            </a:br>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Check out Anders Demo Video </a:t>
            </a:r>
          </a:p>
          <a:p>
            <a:r>
              <a:rPr lang="en-US" dirty="0" err="1" smtClean="0"/>
              <a:t>Pluralsight</a:t>
            </a:r>
            <a:r>
              <a:rPr lang="en-US" dirty="0" smtClean="0"/>
              <a:t> Course </a:t>
            </a:r>
          </a:p>
          <a:p>
            <a:pPr lvl="1"/>
            <a:r>
              <a:rPr lang="en-US" dirty="0" smtClean="0"/>
              <a:t>by Dan </a:t>
            </a:r>
            <a:r>
              <a:rPr lang="en-US" dirty="0" err="1" smtClean="0"/>
              <a:t>Wahlin</a:t>
            </a:r>
            <a:r>
              <a:rPr lang="en-US" dirty="0" smtClean="0"/>
              <a:t> &amp; John Papa</a:t>
            </a:r>
          </a:p>
          <a:p>
            <a:pPr lvl="1"/>
            <a:r>
              <a:rPr lang="en-US" dirty="0"/>
              <a:t>http://</a:t>
            </a:r>
            <a:r>
              <a:rPr lang="en-US" dirty="0" smtClean="0"/>
              <a:t>pluralsight.com/Courses/typescript</a:t>
            </a:r>
          </a:p>
          <a:p>
            <a:r>
              <a:rPr lang="en-US" dirty="0" smtClean="0"/>
              <a:t>TechEd 2013: </a:t>
            </a:r>
            <a:r>
              <a:rPr lang="en-US" dirty="0" err="1" smtClean="0"/>
              <a:t>TypeScript</a:t>
            </a:r>
            <a:r>
              <a:rPr lang="en-US" dirty="0"/>
              <a:t>: Scaling Up </a:t>
            </a:r>
            <a:r>
              <a:rPr lang="en-US" dirty="0" smtClean="0"/>
              <a:t>JavaScript</a:t>
            </a:r>
          </a:p>
          <a:p>
            <a:pPr lvl="1"/>
            <a:r>
              <a:rPr lang="en-US" dirty="0" smtClean="0"/>
              <a:t>By Jonathan Turner – PM for </a:t>
            </a:r>
            <a:r>
              <a:rPr lang="en-US" dirty="0" err="1" smtClean="0"/>
              <a:t>TypeScript</a:t>
            </a:r>
            <a:endParaRPr lang="en-US" dirty="0" smtClean="0"/>
          </a:p>
          <a:p>
            <a:pPr lvl="1"/>
            <a:r>
              <a:rPr lang="en-US" dirty="0"/>
              <a:t>http://channel9.msdn.com/Events/TechEd/NorthAmerica/2013/DEV-B203 </a:t>
            </a:r>
            <a:endParaRPr lang="en-US" dirty="0" smtClean="0"/>
          </a:p>
          <a:p>
            <a:r>
              <a:rPr lang="en-US" dirty="0" err="1"/>
              <a:t>TypeScript</a:t>
            </a:r>
            <a:r>
              <a:rPr lang="en-US" dirty="0"/>
              <a:t>: Add Productivity and Manageability to your JavaScript </a:t>
            </a:r>
            <a:r>
              <a:rPr lang="en-US" dirty="0" smtClean="0"/>
              <a:t>Apps</a:t>
            </a:r>
          </a:p>
          <a:p>
            <a:pPr lvl="1"/>
            <a:r>
              <a:rPr lang="en-US" dirty="0" smtClean="0"/>
              <a:t>By Shayne </a:t>
            </a:r>
            <a:r>
              <a:rPr lang="en-US" dirty="0"/>
              <a:t>Boyer</a:t>
            </a:r>
            <a:endParaRPr lang="en-US" dirty="0" smtClean="0"/>
          </a:p>
          <a:p>
            <a:pPr lvl="1"/>
            <a:r>
              <a:rPr lang="en-US" dirty="0"/>
              <a:t>http://msdn.microsoft.com/en-us/magazine/jj870740.aspx</a:t>
            </a:r>
            <a:endParaRPr lang="en-US" dirty="0" smtClean="0"/>
          </a:p>
          <a:p>
            <a:pPr lvl="1"/>
            <a:endParaRPr lang="en-US" dirty="0"/>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Links</a:t>
            </a:r>
            <a:endParaRPr lang="en-US" dirty="0"/>
          </a:p>
        </p:txBody>
      </p:sp>
      <p:sp>
        <p:nvSpPr>
          <p:cNvPr id="3" name="Content Placeholder 2"/>
          <p:cNvSpPr>
            <a:spLocks noGrp="1"/>
          </p:cNvSpPr>
          <p:nvPr>
            <p:ph idx="1"/>
          </p:nvPr>
        </p:nvSpPr>
        <p:spPr/>
        <p:txBody>
          <a:bodyPr>
            <a:normAutofit fontScale="92500"/>
          </a:bodyPr>
          <a:lstStyle/>
          <a:p>
            <a:r>
              <a:rPr lang="en-US" dirty="0" err="1" smtClean="0"/>
              <a:t>VSLive</a:t>
            </a:r>
            <a:r>
              <a:rPr lang="en-US" dirty="0"/>
              <a:t>: Hate JavaScript? Try </a:t>
            </a:r>
            <a:r>
              <a:rPr lang="en-US" dirty="0" err="1"/>
              <a:t>TypeScript</a:t>
            </a:r>
            <a:r>
              <a:rPr lang="en-US" dirty="0" smtClean="0"/>
              <a:t>!</a:t>
            </a:r>
          </a:p>
          <a:p>
            <a:pPr lvl="1"/>
            <a:r>
              <a:rPr lang="en-US" dirty="0" smtClean="0"/>
              <a:t>By Ben </a:t>
            </a:r>
            <a:r>
              <a:rPr lang="en-US" dirty="0" err="1" smtClean="0"/>
              <a:t>Hoelting</a:t>
            </a:r>
            <a:endParaRPr lang="en-US" dirty="0" smtClean="0"/>
          </a:p>
          <a:p>
            <a:pPr lvl="1"/>
            <a:r>
              <a:rPr lang="en-US" dirty="0">
                <a:hlinkClick r:id="rId2"/>
              </a:rPr>
              <a:t>http://</a:t>
            </a:r>
            <a:r>
              <a:rPr lang="en-US" dirty="0" smtClean="0">
                <a:hlinkClick r:id="rId2"/>
              </a:rPr>
              <a:t>visualstudiomagazine.com/blogs/vs-live-video/2013/05/typescript-video.aspx</a:t>
            </a:r>
            <a:endParaRPr lang="en-US" dirty="0" smtClean="0"/>
          </a:p>
          <a:p>
            <a:r>
              <a:rPr lang="en-US" dirty="0"/>
              <a:t>A </a:t>
            </a:r>
            <a:r>
              <a:rPr lang="en-US" dirty="0" err="1"/>
              <a:t>TypeScript</a:t>
            </a:r>
            <a:r>
              <a:rPr lang="en-US" dirty="0"/>
              <a:t> </a:t>
            </a:r>
            <a:r>
              <a:rPr lang="en-US" dirty="0" smtClean="0"/>
              <a:t>Primer</a:t>
            </a:r>
          </a:p>
          <a:p>
            <a:pPr lvl="1"/>
            <a:r>
              <a:rPr lang="en-US" dirty="0" smtClean="0"/>
              <a:t>By Mark </a:t>
            </a:r>
            <a:r>
              <a:rPr lang="en-US" dirty="0" err="1" smtClean="0"/>
              <a:t>Michaelis</a:t>
            </a:r>
            <a:endParaRPr lang="en-US" dirty="0" smtClean="0"/>
          </a:p>
          <a:p>
            <a:pPr lvl="1"/>
            <a:r>
              <a:rPr lang="en-US" dirty="0">
                <a:hlinkClick r:id="rId3"/>
              </a:rPr>
              <a:t>http://</a:t>
            </a:r>
            <a:r>
              <a:rPr lang="en-US" dirty="0" smtClean="0">
                <a:hlinkClick r:id="rId3"/>
              </a:rPr>
              <a:t>visualstudiomagazine.com/articles/2013/02/01/typescript.aspx</a:t>
            </a:r>
            <a:endParaRPr lang="en-US" dirty="0" smtClean="0"/>
          </a:p>
          <a:p>
            <a:r>
              <a:rPr lang="en-US" dirty="0"/>
              <a:t>Test-Driven Development with </a:t>
            </a:r>
            <a:r>
              <a:rPr lang="en-US" dirty="0" err="1" smtClean="0"/>
              <a:t>TypeScript</a:t>
            </a:r>
            <a:endParaRPr lang="en-US" dirty="0"/>
          </a:p>
          <a:p>
            <a:pPr lvl="1"/>
            <a:r>
              <a:rPr lang="en-US" dirty="0" smtClean="0"/>
              <a:t>By Peter Vogel</a:t>
            </a:r>
          </a:p>
          <a:p>
            <a:pPr lvl="1"/>
            <a:r>
              <a:rPr lang="en-US"/>
              <a:t>http://visualstudiomagazine.com/articles/2013/06/01/test-driven-development-with-typescript.aspx</a:t>
            </a:r>
            <a:endParaRPr lang="en-US" dirty="0"/>
          </a:p>
        </p:txBody>
      </p:sp>
    </p:spTree>
    <p:extLst>
      <p:ext uri="{BB962C8B-B14F-4D97-AF65-F5344CB8AC3E}">
        <p14:creationId xmlns:p14="http://schemas.microsoft.com/office/powerpoint/2010/main" val="320395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Application Development Manager at Microsoft</a:t>
            </a:r>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address same types of problems</a:t>
            </a:r>
          </a:p>
          <a:p>
            <a:r>
              <a:rPr lang="en-US" dirty="0" smtClean="0"/>
              <a:t>DART - http://www.dartlang.org</a:t>
            </a:r>
          </a:p>
          <a:p>
            <a:pPr lvl="1"/>
            <a:r>
              <a:rPr lang="en-US" dirty="0" smtClean="0"/>
              <a:t>Breaks from the way that JavaScript does things</a:t>
            </a:r>
          </a:p>
          <a:p>
            <a:r>
              <a:rPr lang="en-US" dirty="0" err="1" smtClean="0"/>
              <a:t>CoffeeScript</a:t>
            </a:r>
            <a:r>
              <a:rPr lang="en-US" dirty="0" smtClean="0"/>
              <a:t> - http://coffeescript.org</a:t>
            </a:r>
          </a:p>
          <a:p>
            <a:pPr lvl="1"/>
            <a:r>
              <a:rPr lang="en-US" dirty="0" smtClean="0"/>
              <a:t>Ruby flavor of JavaScript</a:t>
            </a:r>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MSFT uses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TFS Online</a:t>
            </a:r>
          </a:p>
          <a:p>
            <a:r>
              <a:rPr lang="en-US" dirty="0" smtClean="0"/>
              <a:t>So.cl</a:t>
            </a:r>
          </a:p>
          <a:p>
            <a:r>
              <a:rPr lang="en-US" dirty="0" smtClean="0"/>
              <a:t>More to be announced…</a:t>
            </a:r>
          </a:p>
          <a:p>
            <a:endParaRPr lang="en-US" dirty="0"/>
          </a:p>
        </p:txBody>
      </p:sp>
    </p:spTree>
    <p:extLst>
      <p:ext uri="{BB962C8B-B14F-4D97-AF65-F5344CB8AC3E}">
        <p14:creationId xmlns:p14="http://schemas.microsoft.com/office/powerpoint/2010/main" val="3568007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Starts with JavaScript</a:t>
            </a:r>
          </a:p>
          <a:p>
            <a:pPr lvl="1"/>
            <a:r>
              <a:rPr lang="en-US" dirty="0"/>
              <a:t>All JavaScript code is </a:t>
            </a:r>
            <a:r>
              <a:rPr lang="en-US" dirty="0" err="1"/>
              <a:t>TypeScript</a:t>
            </a:r>
            <a:r>
              <a:rPr lang="en-US" dirty="0"/>
              <a:t> code, simply copy and paste</a:t>
            </a:r>
          </a:p>
          <a:p>
            <a:pPr lvl="1"/>
            <a:r>
              <a:rPr lang="en-US" dirty="0"/>
              <a:t>All JavaScript libraries work with </a:t>
            </a:r>
            <a:r>
              <a:rPr lang="en-US" dirty="0" err="1"/>
              <a:t>TypeScript</a:t>
            </a:r>
            <a:endParaRPr lang="en-US" dirty="0"/>
          </a:p>
          <a:p>
            <a:pPr lvl="1"/>
            <a:endParaRPr lang="en-US" dirty="0"/>
          </a:p>
          <a:p>
            <a:r>
              <a:rPr lang="en-US" dirty="0"/>
              <a:t>Optional static types, classes, modules</a:t>
            </a:r>
          </a:p>
          <a:p>
            <a:pPr lvl="1"/>
            <a:r>
              <a:rPr lang="en-US" dirty="0"/>
              <a:t>Enable scalable application development and excellent tooling</a:t>
            </a:r>
          </a:p>
          <a:p>
            <a:pPr lvl="1"/>
            <a:r>
              <a:rPr lang="en-US" dirty="0"/>
              <a:t>Zero cost: Static types completely disappear at run-time</a:t>
            </a:r>
          </a:p>
          <a:p>
            <a:pPr lvl="1"/>
            <a:endParaRPr lang="en-US" dirty="0"/>
          </a:p>
          <a:p>
            <a:r>
              <a:rPr lang="en-US" dirty="0"/>
              <a:t>Ends with JavaScript</a:t>
            </a:r>
          </a:p>
          <a:p>
            <a:pPr lvl="1"/>
            <a:r>
              <a:rPr lang="en-US" dirty="0"/>
              <a:t>Compiles to idiomatic JavaScript</a:t>
            </a:r>
          </a:p>
          <a:p>
            <a:pPr lvl="1"/>
            <a:r>
              <a:rPr lang="en-US" dirty="0"/>
              <a:t>Runs in any browser or host, on any OS</a:t>
            </a:r>
          </a:p>
          <a:p>
            <a:endParaRPr lang="en-US" dirty="0"/>
          </a:p>
        </p:txBody>
      </p:sp>
    </p:spTree>
    <p:extLst>
      <p:ext uri="{BB962C8B-B14F-4D97-AF65-F5344CB8AC3E}">
        <p14:creationId xmlns:p14="http://schemas.microsoft.com/office/powerpoint/2010/main" val="2540576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6518</TotalTime>
  <Words>935</Words>
  <Application>Microsoft Office PowerPoint</Application>
  <PresentationFormat>On-screen Show (4:3)</PresentationFormat>
  <Paragraphs>131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Symbol</vt:lpstr>
      <vt:lpstr>Times New Roman</vt:lpstr>
      <vt:lpstr>Verdana</vt:lpstr>
      <vt:lpstr>Parallax</vt:lpstr>
      <vt:lpstr>PowerPoint Presentation</vt:lpstr>
      <vt:lpstr>About Me</vt:lpstr>
      <vt:lpstr>Who likes writing JavaScript?</vt:lpstr>
      <vt:lpstr>Why don’t you like writing JavaScript?</vt:lpstr>
      <vt:lpstr>Why large apps are hard in JavaScript</vt:lpstr>
      <vt:lpstr>Alternatives</vt:lpstr>
      <vt:lpstr>Where MSFT uses TypeScript</vt:lpstr>
      <vt:lpstr>TypeScript is ….</vt:lpstr>
      <vt:lpstr>TypeScript</vt:lpstr>
      <vt:lpstr>Editors</vt:lpstr>
      <vt:lpstr>VisualStudio Setup</vt:lpstr>
      <vt:lpstr>TypeScript in VS 2010</vt:lpstr>
      <vt:lpstr>Demos:</vt:lpstr>
      <vt:lpstr>The TypeScript Type System Demo take away</vt:lpstr>
      <vt:lpstr>Structure in JavaScript Demo take away</vt:lpstr>
      <vt:lpstr>Misc JavaScript Framework Support</vt:lpstr>
      <vt:lpstr>For More Information</vt:lpstr>
      <vt:lpstr>Even More Links</vt:lpstr>
      <vt:lpstr>Thank You! Your Feedback is Important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156</cp:revision>
  <dcterms:created xsi:type="dcterms:W3CDTF">2010-02-17T17:32:18Z</dcterms:created>
  <dcterms:modified xsi:type="dcterms:W3CDTF">2013-06-26T15:52:44Z</dcterms:modified>
</cp:coreProperties>
</file>