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2" r:id="rId2"/>
  </p:sldMasterIdLst>
  <p:notesMasterIdLst>
    <p:notesMasterId r:id="rId23"/>
  </p:notesMasterIdLst>
  <p:sldIdLst>
    <p:sldId id="256" r:id="rId3"/>
    <p:sldId id="378" r:id="rId4"/>
    <p:sldId id="354" r:id="rId5"/>
    <p:sldId id="356" r:id="rId6"/>
    <p:sldId id="357" r:id="rId7"/>
    <p:sldId id="370" r:id="rId8"/>
    <p:sldId id="359" r:id="rId9"/>
    <p:sldId id="373" r:id="rId10"/>
    <p:sldId id="355" r:id="rId11"/>
    <p:sldId id="371" r:id="rId12"/>
    <p:sldId id="364" r:id="rId13"/>
    <p:sldId id="361" r:id="rId14"/>
    <p:sldId id="376" r:id="rId15"/>
    <p:sldId id="375" r:id="rId16"/>
    <p:sldId id="367" r:id="rId17"/>
    <p:sldId id="369" r:id="rId18"/>
    <p:sldId id="363" r:id="rId19"/>
    <p:sldId id="358" r:id="rId20"/>
    <p:sldId id="377"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6433" autoAdjust="0"/>
  </p:normalViewPr>
  <p:slideViewPr>
    <p:cSldViewPr>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8/16/2013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49A0C-FE75-411F-BF3B-F72FD68A2FF5}"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0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8/16/2013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3463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011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0945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5631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4255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7811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184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2150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6075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3879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023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8/16/2013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8/16/2013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8/16/2013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8/16/2013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8/16/2013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8/16/2013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8/16/2013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8/16/2013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1FFC3-CDF5-4418-B7A3-07F51962F18D}" type="datetimeFigureOut">
              <a:rPr lang="en-US" smtClean="0">
                <a:solidFill>
                  <a:prstClr val="black">
                    <a:tint val="75000"/>
                  </a:prstClr>
                </a:solidFill>
              </a:rPr>
              <a:pPr/>
              <a:t>8/16/2013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525FA-2286-48CE-ADB3-8C13DA28DF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32550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icrosoft.com/en-us/download/details.aspx?id=3479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visualstudiomagazine.com/articles/2013/02/01/typescript.aspx" TargetMode="External"/><Relationship Id="rId2" Type="http://schemas.openxmlformats.org/officeDocument/2006/relationships/hyperlink" Target="http://visualstudiomagazine.com/blogs/vs-live-video/2013/05/typescript-video.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 Id="rId9" Type="http://schemas.openxmlformats.org/officeDocument/2006/relationships/image" Target="../media/image21.gif"/></Relationships>
</file>

<file path=ppt/slides/_rels/slide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in VS 2010</a:t>
            </a:r>
            <a:endParaRPr lang="en-US" dirty="0"/>
          </a:p>
        </p:txBody>
      </p:sp>
      <p:sp>
        <p:nvSpPr>
          <p:cNvPr id="3" name="Content Placeholder 2"/>
          <p:cNvSpPr>
            <a:spLocks noGrp="1"/>
          </p:cNvSpPr>
          <p:nvPr>
            <p:ph idx="1"/>
          </p:nvPr>
        </p:nvSpPr>
        <p:spPr/>
        <p:txBody>
          <a:bodyPr/>
          <a:lstStyle/>
          <a:p>
            <a:r>
              <a:rPr lang="en-US" dirty="0" smtClean="0"/>
              <a:t>Not supported by Microsoft, use at own risk</a:t>
            </a:r>
          </a:p>
          <a:p>
            <a:r>
              <a:rPr lang="en-US" dirty="0" smtClean="0"/>
              <a:t>Here are instructions from Jim Moreno, there are a number of other techniques on the web</a:t>
            </a:r>
            <a:endParaRPr lang="en-US" dirty="0"/>
          </a:p>
        </p:txBody>
      </p:sp>
      <p:sp>
        <p:nvSpPr>
          <p:cNvPr id="4" name="Rectangle 3"/>
          <p:cNvSpPr/>
          <p:nvPr/>
        </p:nvSpPr>
        <p:spPr>
          <a:xfrm>
            <a:off x="2362200" y="2895600"/>
            <a:ext cx="5875867" cy="3606115"/>
          </a:xfrm>
          <a:prstGeom prst="rect">
            <a:avLst/>
          </a:prstGeom>
        </p:spPr>
        <p:txBody>
          <a:bodyPr wrap="square">
            <a:spAutoFit/>
          </a:bodyPr>
          <a:lstStyle/>
          <a:p>
            <a:pPr>
              <a:lnSpc>
                <a:spcPts val="1260"/>
              </a:lnSpc>
              <a:spcBef>
                <a:spcPts val="525"/>
              </a:spcBef>
              <a:spcAft>
                <a:spcPts val="60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following steps is how to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into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Download the installer package (most current is </a:t>
            </a:r>
            <a:r>
              <a:rPr lang="en-US" sz="1050" u="sng" dirty="0">
                <a:solidFill>
                  <a:srgbClr val="333333"/>
                </a:solidFill>
                <a:latin typeface="Verdana" panose="020B0604030504040204" pitchFamily="34" charset="0"/>
                <a:ea typeface="Calibri" panose="020F0502020204030204" pitchFamily="34" charset="0"/>
                <a:cs typeface="Times New Roman" panose="02020603050405020304" pitchFamily="18" charset="0"/>
                <a:hlinkClick r:id="rId2"/>
              </a:rPr>
              <a:t>TypeScriptSetup.0.9.0.msi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installer package to install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compiler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Extract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using 7zip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Copy or rename the extracted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TypeScriptLS.vsix_File</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to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vsix</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installer states it will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support for VS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(Close and) Open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0"/>
              </a:spcBef>
              <a:spcAft>
                <a:spcPts val="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After successful installation, Visual Studio provides: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project type named “HTML Application with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item type named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260"/>
              </a:lnSpc>
              <a:spcBef>
                <a:spcPts val="0"/>
              </a:spcBef>
              <a:spcAft>
                <a:spcPts val="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If you do not find the new types immediately, simply type “Type” in the search box of the Add New dialog.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Links</a:t>
            </a:r>
            <a:endParaRPr lang="en-US" dirty="0"/>
          </a:p>
        </p:txBody>
      </p:sp>
      <p:sp>
        <p:nvSpPr>
          <p:cNvPr id="3" name="Content Placeholder 2"/>
          <p:cNvSpPr>
            <a:spLocks noGrp="1"/>
          </p:cNvSpPr>
          <p:nvPr>
            <p:ph idx="1"/>
          </p:nvPr>
        </p:nvSpPr>
        <p:spPr/>
        <p:txBody>
          <a:bodyPr>
            <a:normAutofit fontScale="92500"/>
          </a:bodyPr>
          <a:lstStyle/>
          <a:p>
            <a:r>
              <a:rPr lang="en-US" dirty="0" err="1" smtClean="0"/>
              <a:t>VSLive</a:t>
            </a:r>
            <a:r>
              <a:rPr lang="en-US" dirty="0"/>
              <a:t>: Hate JavaScript? Try </a:t>
            </a:r>
            <a:r>
              <a:rPr lang="en-US" dirty="0" err="1"/>
              <a:t>TypeScript</a:t>
            </a:r>
            <a:r>
              <a:rPr lang="en-US" dirty="0" smtClean="0"/>
              <a:t>!</a:t>
            </a:r>
          </a:p>
          <a:p>
            <a:pPr lvl="1"/>
            <a:r>
              <a:rPr lang="en-US" dirty="0" smtClean="0"/>
              <a:t>By Ben </a:t>
            </a:r>
            <a:r>
              <a:rPr lang="en-US" dirty="0" err="1" smtClean="0"/>
              <a:t>Hoelting</a:t>
            </a:r>
            <a:endParaRPr lang="en-US" dirty="0" smtClean="0"/>
          </a:p>
          <a:p>
            <a:pPr lvl="1"/>
            <a:r>
              <a:rPr lang="en-US" dirty="0">
                <a:hlinkClick r:id="rId2"/>
              </a:rPr>
              <a:t>http://</a:t>
            </a:r>
            <a:r>
              <a:rPr lang="en-US" dirty="0" smtClean="0">
                <a:hlinkClick r:id="rId2"/>
              </a:rPr>
              <a:t>visualstudiomagazine.com/blogs/vs-live-video/2013/05/typescript-video.aspx</a:t>
            </a:r>
            <a:endParaRPr lang="en-US" dirty="0" smtClean="0"/>
          </a:p>
          <a:p>
            <a:r>
              <a:rPr lang="en-US" dirty="0"/>
              <a:t>A </a:t>
            </a:r>
            <a:r>
              <a:rPr lang="en-US" dirty="0" err="1"/>
              <a:t>TypeScript</a:t>
            </a:r>
            <a:r>
              <a:rPr lang="en-US" dirty="0"/>
              <a:t> </a:t>
            </a:r>
            <a:r>
              <a:rPr lang="en-US" dirty="0" smtClean="0"/>
              <a:t>Primer</a:t>
            </a:r>
          </a:p>
          <a:p>
            <a:pPr lvl="1"/>
            <a:r>
              <a:rPr lang="en-US" dirty="0" smtClean="0"/>
              <a:t>By Mark </a:t>
            </a:r>
            <a:r>
              <a:rPr lang="en-US" dirty="0" err="1" smtClean="0"/>
              <a:t>Michaelis</a:t>
            </a:r>
            <a:endParaRPr lang="en-US" dirty="0" smtClean="0"/>
          </a:p>
          <a:p>
            <a:pPr lvl="1"/>
            <a:r>
              <a:rPr lang="en-US" dirty="0">
                <a:hlinkClick r:id="rId3"/>
              </a:rPr>
              <a:t>http://</a:t>
            </a:r>
            <a:r>
              <a:rPr lang="en-US" dirty="0" smtClean="0">
                <a:hlinkClick r:id="rId3"/>
              </a:rPr>
              <a:t>visualstudiomagazine.com/articles/2013/02/01/typescript.aspx</a:t>
            </a:r>
            <a:endParaRPr lang="en-US" dirty="0" smtClean="0"/>
          </a:p>
          <a:p>
            <a:r>
              <a:rPr lang="en-US" dirty="0"/>
              <a:t>Test-Driven Development with </a:t>
            </a:r>
            <a:r>
              <a:rPr lang="en-US" dirty="0" err="1" smtClean="0"/>
              <a:t>TypeScript</a:t>
            </a:r>
            <a:endParaRPr lang="en-US" dirty="0"/>
          </a:p>
          <a:p>
            <a:pPr lvl="1"/>
            <a:r>
              <a:rPr lang="en-US" dirty="0" smtClean="0"/>
              <a:t>By Peter Vogel</a:t>
            </a:r>
          </a:p>
          <a:p>
            <a:pPr lvl="1"/>
            <a:r>
              <a:rPr lang="en-US"/>
              <a:t>http://visualstudiomagazine.com/articles/2013/06/01/test-driven-development-with-typescript.aspx</a:t>
            </a:r>
            <a:endParaRPr lang="en-US" dirty="0"/>
          </a:p>
        </p:txBody>
      </p:sp>
    </p:spTree>
    <p:extLst>
      <p:ext uri="{BB962C8B-B14F-4D97-AF65-F5344CB8AC3E}">
        <p14:creationId xmlns:p14="http://schemas.microsoft.com/office/powerpoint/2010/main" val="320395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612775"/>
          </a:xfrm>
        </p:spPr>
        <p:txBody>
          <a:bodyPr>
            <a:normAutofit fontScale="90000"/>
          </a:bodyPr>
          <a:lstStyle/>
          <a:p>
            <a:r>
              <a:rPr lang="en-US" dirty="0" smtClean="0"/>
              <a:t>Code Camp 2013 Sponsors</a:t>
            </a:r>
            <a:endParaRPr lang="en-US" dirty="0"/>
          </a:p>
        </p:txBody>
      </p:sp>
      <p:sp>
        <p:nvSpPr>
          <p:cNvPr id="4" name="TextBox 3"/>
          <p:cNvSpPr txBox="1"/>
          <p:nvPr/>
        </p:nvSpPr>
        <p:spPr>
          <a:xfrm>
            <a:off x="76200" y="1066800"/>
            <a:ext cx="2590800" cy="923330"/>
          </a:xfrm>
          <a:prstGeom prst="rect">
            <a:avLst/>
          </a:prstGeom>
          <a:noFill/>
        </p:spPr>
        <p:txBody>
          <a:bodyPr wrap="square" rtlCol="0">
            <a:spAutoFit/>
          </a:bodyPr>
          <a:lstStyle/>
          <a:p>
            <a:r>
              <a:rPr lang="en-US" sz="5400" dirty="0" smtClean="0">
                <a:solidFill>
                  <a:prstClr val="black"/>
                </a:solidFill>
              </a:rPr>
              <a:t>Gold</a:t>
            </a:r>
            <a:endParaRPr lang="en-US" sz="5400" dirty="0">
              <a:solidFill>
                <a:prstClr val="black"/>
              </a:solidFill>
            </a:endParaRPr>
          </a:p>
        </p:txBody>
      </p:sp>
      <p:sp>
        <p:nvSpPr>
          <p:cNvPr id="5" name="TextBox 4"/>
          <p:cNvSpPr txBox="1"/>
          <p:nvPr/>
        </p:nvSpPr>
        <p:spPr>
          <a:xfrm>
            <a:off x="0" y="3505200"/>
            <a:ext cx="1828800" cy="923330"/>
          </a:xfrm>
          <a:prstGeom prst="rect">
            <a:avLst/>
          </a:prstGeom>
          <a:noFill/>
        </p:spPr>
        <p:txBody>
          <a:bodyPr wrap="square" rtlCol="0">
            <a:spAutoFit/>
          </a:bodyPr>
          <a:lstStyle/>
          <a:p>
            <a:r>
              <a:rPr lang="en-US" sz="5400" dirty="0" smtClean="0">
                <a:solidFill>
                  <a:prstClr val="black"/>
                </a:solidFill>
              </a:rPr>
              <a:t>Silver</a:t>
            </a:r>
            <a:endParaRPr lang="en-US" sz="5400" dirty="0">
              <a:solidFill>
                <a:prstClr val="black"/>
              </a:solidFill>
            </a:endParaRPr>
          </a:p>
        </p:txBody>
      </p:sp>
      <p:sp>
        <p:nvSpPr>
          <p:cNvPr id="6" name="TextBox 5"/>
          <p:cNvSpPr txBox="1"/>
          <p:nvPr/>
        </p:nvSpPr>
        <p:spPr>
          <a:xfrm>
            <a:off x="0" y="5259121"/>
            <a:ext cx="2438400" cy="923330"/>
          </a:xfrm>
          <a:prstGeom prst="rect">
            <a:avLst/>
          </a:prstGeom>
          <a:noFill/>
        </p:spPr>
        <p:txBody>
          <a:bodyPr wrap="square" rtlCol="0">
            <a:spAutoFit/>
          </a:bodyPr>
          <a:lstStyle/>
          <a:p>
            <a:r>
              <a:rPr lang="en-US" sz="5400" dirty="0" smtClean="0">
                <a:solidFill>
                  <a:prstClr val="black"/>
                </a:solidFill>
              </a:rPr>
              <a:t>Bronze</a:t>
            </a:r>
          </a:p>
        </p:txBody>
      </p:sp>
      <p:pic>
        <p:nvPicPr>
          <p:cNvPr id="1027" name="Picture 3" descr="C:\Users\emcvicker\Downloads\SponsorLogos\dasp-logo-aspnet-tfs-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119568"/>
            <a:ext cx="1600200" cy="8321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mcvicker\Downloads\SponsorLogos\FS Logo (Dark) - CWN ta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8348" y="5194913"/>
            <a:ext cx="2488661" cy="5962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mcvicker\Downloads\SponsorLogos\Logo-7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0632" y="2299531"/>
            <a:ext cx="3276600" cy="7561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emcvicker\Downloads\SponsorLogos\Neudesic%20Logo%201%20PNG%20Transparent%20Background%20Full-Col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0922" y="5318152"/>
            <a:ext cx="1752599" cy="66414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emcvicker\Downloads\SponsorLogos\nokia-logo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1800" y="2206113"/>
            <a:ext cx="2514600" cy="942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52600" y="1008722"/>
            <a:ext cx="2629611" cy="1059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32" name="Picture 8" descr="C:\Users\emcvicker\Downloads\SponsorLogos\stedp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894644"/>
            <a:ext cx="2752636" cy="12376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emcvicker\Downloads\SponsorLogos\componentone_gc_logo_vertical_blac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98180" y="2104802"/>
            <a:ext cx="1583108" cy="126648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emcvicker\Downloads\SponsorLogos\blizzard.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0732" y="3429000"/>
            <a:ext cx="1281112" cy="12811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emcvicker\Downloads\SponsorLogos\ClearMeasure white background full logo.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58895" y="6022124"/>
            <a:ext cx="3185833" cy="79519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emcvicker\Downloads\SponsorLogos\telerikLogo-web-1124x449px.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02865" y="894644"/>
            <a:ext cx="3283053" cy="13114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emcvicker\Downloads\SponsorLogos\twilio-onscreen-logo-horizontal-grey-type-larg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38348" y="5887465"/>
            <a:ext cx="2431991" cy="84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6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XBOX Music app for Win 8</a:t>
            </a:r>
          </a:p>
          <a:p>
            <a:r>
              <a:rPr lang="en-US" dirty="0" smtClean="0"/>
              <a:t>More 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6520</TotalTime>
  <Words>945</Words>
  <Application>Microsoft Office PowerPoint</Application>
  <PresentationFormat>On-screen Show (4:3)</PresentationFormat>
  <Paragraphs>136</Paragraphs>
  <Slides>20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Corbel</vt:lpstr>
      <vt:lpstr>Symbol</vt:lpstr>
      <vt:lpstr>Times New Roman</vt:lpstr>
      <vt:lpstr>Verdana</vt:lpstr>
      <vt:lpstr>Parallax</vt:lpstr>
      <vt:lpstr>Office Theme</vt:lpstr>
      <vt:lpstr>PowerPoint Presentation</vt:lpstr>
      <vt:lpstr>Code Camp 2013 Sponsors</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TypeScript in VS 2010</vt:lpstr>
      <vt:lpstr>Demos:</vt:lpstr>
      <vt:lpstr>The TypeScript Type System Demo take away</vt:lpstr>
      <vt:lpstr>Structure in JavaScript Demo take away</vt:lpstr>
      <vt:lpstr>Misc JavaScript Framework Support</vt:lpstr>
      <vt:lpstr>For More Information</vt:lpstr>
      <vt:lpstr>Even More Links</vt:lpstr>
      <vt:lpstr>Thank You! Your Feedback is Important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158</cp:revision>
  <dcterms:created xsi:type="dcterms:W3CDTF">2010-02-17T17:32:18Z</dcterms:created>
  <dcterms:modified xsi:type="dcterms:W3CDTF">2013-08-17T00:23:48Z</dcterms:modified>
</cp:coreProperties>
</file>