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2"/>
  </p:notesMasterIdLst>
  <p:handoutMasterIdLst>
    <p:handoutMasterId r:id="rId33"/>
  </p:handoutMasterIdLst>
  <p:sldIdLst>
    <p:sldId id="829" r:id="rId5"/>
    <p:sldId id="1095" r:id="rId6"/>
    <p:sldId id="1097" r:id="rId7"/>
    <p:sldId id="1113" r:id="rId8"/>
    <p:sldId id="1114" r:id="rId9"/>
    <p:sldId id="1115" r:id="rId10"/>
    <p:sldId id="1116" r:id="rId11"/>
    <p:sldId id="1098" r:id="rId12"/>
    <p:sldId id="1100" r:id="rId13"/>
    <p:sldId id="1102" r:id="rId14"/>
    <p:sldId id="1105" r:id="rId15"/>
    <p:sldId id="1101" r:id="rId16"/>
    <p:sldId id="1121" r:id="rId17"/>
    <p:sldId id="1122" r:id="rId18"/>
    <p:sldId id="1107" r:id="rId19"/>
    <p:sldId id="1108" r:id="rId20"/>
    <p:sldId id="1117" r:id="rId21"/>
    <p:sldId id="1110" r:id="rId22"/>
    <p:sldId id="1111" r:id="rId23"/>
    <p:sldId id="1109" r:id="rId24"/>
    <p:sldId id="1119" r:id="rId25"/>
    <p:sldId id="1123" r:id="rId26"/>
    <p:sldId id="1103" r:id="rId27"/>
    <p:sldId id="1106" r:id="rId28"/>
    <p:sldId id="1118" r:id="rId29"/>
    <p:sldId id="1096" r:id="rId30"/>
    <p:sldId id="1094"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varScale="1">
        <p:scale>
          <a:sx n="75" d="100"/>
          <a:sy n="75" d="100"/>
        </p:scale>
        <p:origin x="54" y="738"/>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26D04-AC78-439B-8FB8-BA49BC65A8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F1FE67AE-9447-474D-A5ED-30FA7378DBFD}">
      <dgm:prSet phldrT="[Text]" custT="1"/>
      <dgm:spPr/>
      <dgm:t>
        <a:bodyPr/>
        <a:lstStyle/>
        <a:p>
          <a:r>
            <a:rPr lang="es-AR" sz="2400" dirty="0" err="1" smtClean="0"/>
            <a:t>Event</a:t>
          </a:r>
          <a:r>
            <a:rPr lang="es-AR" sz="2400" dirty="0" smtClean="0"/>
            <a:t> </a:t>
          </a:r>
          <a:r>
            <a:rPr lang="es-AR" sz="2400" dirty="0" err="1" smtClean="0"/>
            <a:t>Tracing</a:t>
          </a:r>
          <a:r>
            <a:rPr lang="es-AR" sz="2400" dirty="0" smtClean="0"/>
            <a:t> </a:t>
          </a:r>
          <a:r>
            <a:rPr lang="es-AR" sz="2400" dirty="0" err="1" smtClean="0"/>
            <a:t>for</a:t>
          </a:r>
          <a:r>
            <a:rPr lang="es-AR" sz="2400" dirty="0" smtClean="0"/>
            <a:t> Windows (ETW)</a:t>
          </a:r>
          <a:endParaRPr lang="en-US" sz="2400" dirty="0"/>
        </a:p>
      </dgm:t>
    </dgm:pt>
    <dgm:pt modelId="{77130556-932D-4D04-AA7D-4B79EF507644}" type="parTrans" cxnId="{8A83BB43-7778-4485-B6CC-CE19C3209E08}">
      <dgm:prSet/>
      <dgm:spPr/>
      <dgm:t>
        <a:bodyPr/>
        <a:lstStyle/>
        <a:p>
          <a:endParaRPr lang="en-US"/>
        </a:p>
      </dgm:t>
    </dgm:pt>
    <dgm:pt modelId="{51E6E9F9-098F-43CA-B737-C8D7C97F446F}" type="sibTrans" cxnId="{8A83BB43-7778-4485-B6CC-CE19C3209E08}">
      <dgm:prSet/>
      <dgm:spPr/>
      <dgm:t>
        <a:bodyPr/>
        <a:lstStyle/>
        <a:p>
          <a:endParaRPr lang="en-US"/>
        </a:p>
      </dgm:t>
    </dgm:pt>
    <dgm:pt modelId="{3DAEDD6A-E5B2-425A-AD41-C5957FE672C4}">
      <dgm:prSet phldrT="[Text]"/>
      <dgm:spPr/>
      <dgm:t>
        <a:bodyPr/>
        <a:lstStyle/>
        <a:p>
          <a:r>
            <a:rPr lang="en-US" dirty="0" smtClean="0"/>
            <a:t>Native to Windows platform</a:t>
          </a:r>
          <a:endParaRPr lang="en-US" dirty="0"/>
        </a:p>
      </dgm:t>
    </dgm:pt>
    <dgm:pt modelId="{254E766D-2A72-4719-8412-DBFB9F6DAB48}" type="parTrans" cxnId="{5A8AA32B-E360-4262-8DB0-5F4DEB893742}">
      <dgm:prSet/>
      <dgm:spPr/>
      <dgm:t>
        <a:bodyPr/>
        <a:lstStyle/>
        <a:p>
          <a:endParaRPr lang="en-US"/>
        </a:p>
      </dgm:t>
    </dgm:pt>
    <dgm:pt modelId="{1364E97B-C176-43A1-9696-883DF279D933}" type="sibTrans" cxnId="{5A8AA32B-E360-4262-8DB0-5F4DEB893742}">
      <dgm:prSet/>
      <dgm:spPr/>
      <dgm:t>
        <a:bodyPr/>
        <a:lstStyle/>
        <a:p>
          <a:endParaRPr lang="en-US"/>
        </a:p>
      </dgm:t>
    </dgm:pt>
    <dgm:pt modelId="{8CD69FF6-A48E-443A-AA42-4FDC537317DD}">
      <dgm:prSet phldrT="[Text]" custT="1"/>
      <dgm:spPr/>
      <dgm:t>
        <a:bodyPr/>
        <a:lstStyle/>
        <a:p>
          <a:r>
            <a:rPr lang="es-AR" sz="2400" dirty="0" err="1" smtClean="0"/>
            <a:t>EventSource</a:t>
          </a:r>
          <a:r>
            <a:rPr lang="es-AR" sz="2400" dirty="0" smtClean="0"/>
            <a:t> </a:t>
          </a:r>
          <a:r>
            <a:rPr lang="es-AR" sz="2400" dirty="0" err="1" smtClean="0"/>
            <a:t>class</a:t>
          </a:r>
          <a:endParaRPr lang="en-US" sz="2400" dirty="0"/>
        </a:p>
      </dgm:t>
    </dgm:pt>
    <dgm:pt modelId="{0773AB2C-5BD8-4549-941E-852D303E6616}" type="parTrans" cxnId="{359BE780-CD22-4D19-95DA-CEAA60D7D07C}">
      <dgm:prSet/>
      <dgm:spPr/>
      <dgm:t>
        <a:bodyPr/>
        <a:lstStyle/>
        <a:p>
          <a:endParaRPr lang="en-US"/>
        </a:p>
      </dgm:t>
    </dgm:pt>
    <dgm:pt modelId="{A1817C2C-8431-4EC0-921A-864BA6DCE666}" type="sibTrans" cxnId="{359BE780-CD22-4D19-95DA-CEAA60D7D07C}">
      <dgm:prSet/>
      <dgm:spPr/>
      <dgm:t>
        <a:bodyPr/>
        <a:lstStyle/>
        <a:p>
          <a:endParaRPr lang="en-US"/>
        </a:p>
      </dgm:t>
    </dgm:pt>
    <dgm:pt modelId="{ED10983E-5238-4F02-A777-DE80D0EBC304}">
      <dgm:prSet phldrT="[Text]"/>
      <dgm:spPr/>
      <dgm:t>
        <a:bodyPr/>
        <a:lstStyle/>
        <a:p>
          <a:r>
            <a:rPr lang="en-US" dirty="0" smtClean="0"/>
            <a:t>New in .NET Framework 4.5</a:t>
          </a:r>
          <a:endParaRPr lang="en-US" dirty="0"/>
        </a:p>
      </dgm:t>
    </dgm:pt>
    <dgm:pt modelId="{E93FBA5B-816A-4C3C-89E1-42810CD42299}" type="parTrans" cxnId="{68CEE4EB-FD4F-4147-9900-402364BA5C56}">
      <dgm:prSet/>
      <dgm:spPr/>
      <dgm:t>
        <a:bodyPr/>
        <a:lstStyle/>
        <a:p>
          <a:endParaRPr lang="en-US"/>
        </a:p>
      </dgm:t>
    </dgm:pt>
    <dgm:pt modelId="{272EBF51-5B5D-40AB-8389-81E6CE2EFB7C}" type="sibTrans" cxnId="{68CEE4EB-FD4F-4147-9900-402364BA5C56}">
      <dgm:prSet/>
      <dgm:spPr/>
      <dgm:t>
        <a:bodyPr/>
        <a:lstStyle/>
        <a:p>
          <a:endParaRPr lang="en-US"/>
        </a:p>
      </dgm:t>
    </dgm:pt>
    <dgm:pt modelId="{B129E6CE-FAD4-45E9-8D8B-7A0FEF774A0D}">
      <dgm:prSet/>
      <dgm:spPr/>
      <dgm:t>
        <a:bodyPr/>
        <a:lstStyle/>
        <a:p>
          <a:r>
            <a:rPr lang="en-US" dirty="0" smtClean="0"/>
            <a:t>Great performance &amp; OK diagnostic tooling</a:t>
          </a:r>
        </a:p>
      </dgm:t>
    </dgm:pt>
    <dgm:pt modelId="{B586191C-29A5-49D7-8AC0-38676BA3ABB4}" type="parTrans" cxnId="{C8E71FD9-673B-4D52-BE64-C5EBE97522F5}">
      <dgm:prSet/>
      <dgm:spPr/>
      <dgm:t>
        <a:bodyPr/>
        <a:lstStyle/>
        <a:p>
          <a:endParaRPr lang="en-US"/>
        </a:p>
      </dgm:t>
    </dgm:pt>
    <dgm:pt modelId="{6340202A-2706-47AC-A190-DB7D7DF093EB}" type="sibTrans" cxnId="{C8E71FD9-673B-4D52-BE64-C5EBE97522F5}">
      <dgm:prSet/>
      <dgm:spPr/>
      <dgm:t>
        <a:bodyPr/>
        <a:lstStyle/>
        <a:p>
          <a:endParaRPr lang="en-US"/>
        </a:p>
      </dgm:t>
    </dgm:pt>
    <dgm:pt modelId="{D4FA8D45-290C-40C8-8B7A-D9FF019F30CC}">
      <dgm:prSet/>
      <dgm:spPr/>
      <dgm:t>
        <a:bodyPr/>
        <a:lstStyle/>
        <a:p>
          <a:r>
            <a:rPr lang="en-US" dirty="0" smtClean="0"/>
            <a:t>Historically hard to publish events</a:t>
          </a:r>
        </a:p>
      </dgm:t>
    </dgm:pt>
    <dgm:pt modelId="{2409882F-240E-4440-B1A5-1709B8FB0D28}" type="parTrans" cxnId="{23E041BC-518B-4261-AE0A-DDCB8598952B}">
      <dgm:prSet/>
      <dgm:spPr/>
      <dgm:t>
        <a:bodyPr/>
        <a:lstStyle/>
        <a:p>
          <a:endParaRPr lang="en-US"/>
        </a:p>
      </dgm:t>
    </dgm:pt>
    <dgm:pt modelId="{70F6564B-8B84-4F9E-AC83-2796535F2B09}" type="sibTrans" cxnId="{23E041BC-518B-4261-AE0A-DDCB8598952B}">
      <dgm:prSet/>
      <dgm:spPr/>
      <dgm:t>
        <a:bodyPr/>
        <a:lstStyle/>
        <a:p>
          <a:endParaRPr lang="en-US"/>
        </a:p>
      </dgm:t>
    </dgm:pt>
    <dgm:pt modelId="{81854088-2698-4D1D-9529-1C6E77D7D1AD}">
      <dgm:prSet/>
      <dgm:spPr/>
      <dgm:t>
        <a:bodyPr/>
        <a:lstStyle/>
        <a:p>
          <a:r>
            <a:rPr lang="en-US" dirty="0" smtClean="0"/>
            <a:t>Meant to ease authoring experience</a:t>
          </a:r>
        </a:p>
      </dgm:t>
    </dgm:pt>
    <dgm:pt modelId="{79E4A945-55B7-4889-B188-1A8D8C4519DF}" type="parTrans" cxnId="{F778C680-2C48-422D-93E0-5E4A4FA5AC91}">
      <dgm:prSet/>
      <dgm:spPr/>
      <dgm:t>
        <a:bodyPr/>
        <a:lstStyle/>
        <a:p>
          <a:endParaRPr lang="en-US"/>
        </a:p>
      </dgm:t>
    </dgm:pt>
    <dgm:pt modelId="{E69D45F4-DCD6-40F1-BC28-04334AAB6CAB}" type="sibTrans" cxnId="{F778C680-2C48-422D-93E0-5E4A4FA5AC91}">
      <dgm:prSet/>
      <dgm:spPr/>
      <dgm:t>
        <a:bodyPr/>
        <a:lstStyle/>
        <a:p>
          <a:endParaRPr lang="en-US"/>
        </a:p>
      </dgm:t>
    </dgm:pt>
    <dgm:pt modelId="{38E06F8D-BEC6-49BA-B0D6-BB8F3DA530F0}">
      <dgm:prSet/>
      <dgm:spPr/>
      <dgm:t>
        <a:bodyPr/>
        <a:lstStyle/>
        <a:p>
          <a:r>
            <a:rPr lang="en-US" dirty="0" smtClean="0"/>
            <a:t>Extensible but supports ETW-only out of the box</a:t>
          </a:r>
        </a:p>
      </dgm:t>
    </dgm:pt>
    <dgm:pt modelId="{5993C344-3A89-4AC9-82EF-A955BF25A156}" type="parTrans" cxnId="{3CC5C7CC-A872-467B-82AA-8DC0DA2868E6}">
      <dgm:prSet/>
      <dgm:spPr/>
      <dgm:t>
        <a:bodyPr/>
        <a:lstStyle/>
        <a:p>
          <a:endParaRPr lang="en-US"/>
        </a:p>
      </dgm:t>
    </dgm:pt>
    <dgm:pt modelId="{66A36191-C858-4417-A827-F1C64FEA3827}" type="sibTrans" cxnId="{3CC5C7CC-A872-467B-82AA-8DC0DA2868E6}">
      <dgm:prSet/>
      <dgm:spPr/>
      <dgm:t>
        <a:bodyPr/>
        <a:lstStyle/>
        <a:p>
          <a:endParaRPr lang="en-US"/>
        </a:p>
      </dgm:t>
    </dgm:pt>
    <dgm:pt modelId="{2DFAFAF7-2D2F-4622-B468-51A922663976}">
      <dgm:prSet custT="1"/>
      <dgm:spPr/>
      <dgm:t>
        <a:bodyPr/>
        <a:lstStyle/>
        <a:p>
          <a:r>
            <a:rPr lang="es-AR" sz="2400" dirty="0" err="1" smtClean="0"/>
            <a:t>Semantic</a:t>
          </a:r>
          <a:r>
            <a:rPr lang="es-AR" sz="2400" dirty="0" smtClean="0"/>
            <a:t> </a:t>
          </a:r>
          <a:r>
            <a:rPr lang="es-AR" sz="2400" dirty="0" err="1" smtClean="0"/>
            <a:t>Logging</a:t>
          </a:r>
          <a:r>
            <a:rPr lang="es-AR" sz="2400" dirty="0" smtClean="0"/>
            <a:t> </a:t>
          </a:r>
          <a:r>
            <a:rPr lang="es-AR" sz="2400" dirty="0" err="1" smtClean="0"/>
            <a:t>Application</a:t>
          </a:r>
          <a:r>
            <a:rPr lang="es-AR" sz="2400" dirty="0" smtClean="0"/>
            <a:t> Block (SLAB)</a:t>
          </a:r>
          <a:endParaRPr lang="en-US" sz="2400" dirty="0" smtClean="0"/>
        </a:p>
      </dgm:t>
    </dgm:pt>
    <dgm:pt modelId="{04CC8A22-D125-4461-99F0-B704CFE5A45C}" type="parTrans" cxnId="{C0E14EE7-50F5-4FD1-8A08-D30DB334291D}">
      <dgm:prSet/>
      <dgm:spPr/>
      <dgm:t>
        <a:bodyPr/>
        <a:lstStyle/>
        <a:p>
          <a:endParaRPr lang="en-US"/>
        </a:p>
      </dgm:t>
    </dgm:pt>
    <dgm:pt modelId="{7424E7CA-060F-4220-86D0-02ADB3586A60}" type="sibTrans" cxnId="{C0E14EE7-50F5-4FD1-8A08-D30DB334291D}">
      <dgm:prSet/>
      <dgm:spPr/>
      <dgm:t>
        <a:bodyPr/>
        <a:lstStyle/>
        <a:p>
          <a:endParaRPr lang="en-US"/>
        </a:p>
      </dgm:t>
    </dgm:pt>
    <dgm:pt modelId="{063320FF-7179-4D0C-9286-039C735944A1}">
      <dgm:prSet/>
      <dgm:spPr/>
      <dgm:t>
        <a:bodyPr/>
        <a:lstStyle/>
        <a:p>
          <a:r>
            <a:rPr lang="en-US" dirty="0" smtClean="0"/>
            <a:t>Provides several destinations for events </a:t>
          </a:r>
          <a:br>
            <a:rPr lang="en-US" dirty="0" smtClean="0"/>
          </a:br>
          <a:r>
            <a:rPr lang="en-US" dirty="0" smtClean="0"/>
            <a:t>published with EventSource</a:t>
          </a:r>
        </a:p>
      </dgm:t>
    </dgm:pt>
    <dgm:pt modelId="{74F45493-A4DD-4B3F-AA4D-48C22E11E691}" type="parTrans" cxnId="{CC7818B2-FDD7-4BA4-A182-07FDC2F27736}">
      <dgm:prSet/>
      <dgm:spPr/>
      <dgm:t>
        <a:bodyPr/>
        <a:lstStyle/>
        <a:p>
          <a:endParaRPr lang="en-US"/>
        </a:p>
      </dgm:t>
    </dgm:pt>
    <dgm:pt modelId="{65EB2395-68AB-48DC-BCF6-A4895B1B61AA}" type="sibTrans" cxnId="{CC7818B2-FDD7-4BA4-A182-07FDC2F27736}">
      <dgm:prSet/>
      <dgm:spPr/>
      <dgm:t>
        <a:bodyPr/>
        <a:lstStyle/>
        <a:p>
          <a:endParaRPr lang="en-US"/>
        </a:p>
      </dgm:t>
    </dgm:pt>
    <dgm:pt modelId="{15EC5C6A-4C11-4431-8B75-72A53B050FFC}">
      <dgm:prSet/>
      <dgm:spPr/>
      <dgm:t>
        <a:bodyPr/>
        <a:lstStyle/>
        <a:p>
          <a:r>
            <a:rPr lang="en-US" dirty="0" smtClean="0"/>
            <a:t>Additional tooling support for authoring events</a:t>
          </a:r>
          <a:endParaRPr lang="en-US" dirty="0"/>
        </a:p>
      </dgm:t>
    </dgm:pt>
    <dgm:pt modelId="{9805646A-0E54-44BE-8167-448F31EFFAFD}" type="parTrans" cxnId="{67436D3D-5FF7-4373-96A6-8F7530ACD99A}">
      <dgm:prSet/>
      <dgm:spPr/>
      <dgm:t>
        <a:bodyPr/>
        <a:lstStyle/>
        <a:p>
          <a:endParaRPr lang="en-US"/>
        </a:p>
      </dgm:t>
    </dgm:pt>
    <dgm:pt modelId="{1526E8F9-FC5B-4CB4-B896-8948760E8B4F}" type="sibTrans" cxnId="{67436D3D-5FF7-4373-96A6-8F7530ACD99A}">
      <dgm:prSet/>
      <dgm:spPr/>
      <dgm:t>
        <a:bodyPr/>
        <a:lstStyle/>
        <a:p>
          <a:endParaRPr lang="en-US"/>
        </a:p>
      </dgm:t>
    </dgm:pt>
    <dgm:pt modelId="{9E625B9F-B3A1-4E38-A737-D70129EB2D16}">
      <dgm:prSet/>
      <dgm:spPr/>
      <dgm:t>
        <a:bodyPr/>
        <a:lstStyle/>
        <a:p>
          <a:r>
            <a:rPr lang="en-US" dirty="0" smtClean="0"/>
            <a:t>Does not require any knowledge in ETW</a:t>
          </a:r>
        </a:p>
      </dgm:t>
    </dgm:pt>
    <dgm:pt modelId="{A3B74C0A-E2B9-488F-B7AF-4FD1BD57FAE2}" type="parTrans" cxnId="{A99301EF-401A-40DC-9691-4260E966A11D}">
      <dgm:prSet/>
      <dgm:spPr/>
      <dgm:t>
        <a:bodyPr/>
        <a:lstStyle/>
        <a:p>
          <a:endParaRPr lang="en-US"/>
        </a:p>
      </dgm:t>
    </dgm:pt>
    <dgm:pt modelId="{9CF0C453-0709-4ED0-B3CA-E1BDC7E61FDF}" type="sibTrans" cxnId="{A99301EF-401A-40DC-9691-4260E966A11D}">
      <dgm:prSet/>
      <dgm:spPr/>
      <dgm:t>
        <a:bodyPr/>
        <a:lstStyle/>
        <a:p>
          <a:endParaRPr lang="en-US"/>
        </a:p>
      </dgm:t>
    </dgm:pt>
    <dgm:pt modelId="{2745CEB9-333A-4F80-8519-D74E01EC43D5}" type="pres">
      <dgm:prSet presAssocID="{48A26D04-AC78-439B-8FB8-BA49BC65A8E5}" presName="Name0" presStyleCnt="0">
        <dgm:presLayoutVars>
          <dgm:dir/>
          <dgm:animLvl val="lvl"/>
          <dgm:resizeHandles val="exact"/>
        </dgm:presLayoutVars>
      </dgm:prSet>
      <dgm:spPr/>
      <dgm:t>
        <a:bodyPr/>
        <a:lstStyle/>
        <a:p>
          <a:endParaRPr lang="en-US"/>
        </a:p>
      </dgm:t>
    </dgm:pt>
    <dgm:pt modelId="{F58A370E-CFA8-4711-8BD0-9F3DEE637A45}" type="pres">
      <dgm:prSet presAssocID="{F1FE67AE-9447-474D-A5ED-30FA7378DBFD}" presName="linNode" presStyleCnt="0"/>
      <dgm:spPr/>
    </dgm:pt>
    <dgm:pt modelId="{8C196741-D6D0-4E35-9EA3-319798994029}" type="pres">
      <dgm:prSet presAssocID="{F1FE67AE-9447-474D-A5ED-30FA7378DBFD}" presName="parTx" presStyleLbl="revTx" presStyleIdx="0" presStyleCnt="3">
        <dgm:presLayoutVars>
          <dgm:chMax val="1"/>
          <dgm:bulletEnabled val="1"/>
        </dgm:presLayoutVars>
      </dgm:prSet>
      <dgm:spPr/>
      <dgm:t>
        <a:bodyPr/>
        <a:lstStyle/>
        <a:p>
          <a:endParaRPr lang="en-US"/>
        </a:p>
      </dgm:t>
    </dgm:pt>
    <dgm:pt modelId="{6090BF85-BD3D-4188-BCCA-F2665E4D5BB1}" type="pres">
      <dgm:prSet presAssocID="{F1FE67AE-9447-474D-A5ED-30FA7378DBFD}" presName="bracket" presStyleLbl="parChTrans1D1" presStyleIdx="0" presStyleCnt="3"/>
      <dgm:spPr/>
    </dgm:pt>
    <dgm:pt modelId="{71B91EF0-7BD8-422E-A4F2-91079C48140E}" type="pres">
      <dgm:prSet presAssocID="{F1FE67AE-9447-474D-A5ED-30FA7378DBFD}" presName="spH" presStyleCnt="0"/>
      <dgm:spPr/>
    </dgm:pt>
    <dgm:pt modelId="{9C707AFA-C556-4A44-B2AD-91460CD1CCE9}" type="pres">
      <dgm:prSet presAssocID="{F1FE67AE-9447-474D-A5ED-30FA7378DBFD}" presName="desTx" presStyleLbl="node1" presStyleIdx="0" presStyleCnt="3">
        <dgm:presLayoutVars>
          <dgm:bulletEnabled val="1"/>
        </dgm:presLayoutVars>
      </dgm:prSet>
      <dgm:spPr/>
      <dgm:t>
        <a:bodyPr/>
        <a:lstStyle/>
        <a:p>
          <a:endParaRPr lang="en-US"/>
        </a:p>
      </dgm:t>
    </dgm:pt>
    <dgm:pt modelId="{42CA0FBD-8A6A-482D-AC2C-34BE6E970DF4}" type="pres">
      <dgm:prSet presAssocID="{51E6E9F9-098F-43CA-B737-C8D7C97F446F}" presName="spV" presStyleCnt="0"/>
      <dgm:spPr/>
    </dgm:pt>
    <dgm:pt modelId="{2346E386-7EAF-4CB2-90FB-595EC0C02703}" type="pres">
      <dgm:prSet presAssocID="{8CD69FF6-A48E-443A-AA42-4FDC537317DD}" presName="linNode" presStyleCnt="0"/>
      <dgm:spPr/>
    </dgm:pt>
    <dgm:pt modelId="{64F27AAD-E42D-4077-8AAB-6EAD2691A8DD}" type="pres">
      <dgm:prSet presAssocID="{8CD69FF6-A48E-443A-AA42-4FDC537317DD}" presName="parTx" presStyleLbl="revTx" presStyleIdx="1" presStyleCnt="3">
        <dgm:presLayoutVars>
          <dgm:chMax val="1"/>
          <dgm:bulletEnabled val="1"/>
        </dgm:presLayoutVars>
      </dgm:prSet>
      <dgm:spPr/>
      <dgm:t>
        <a:bodyPr/>
        <a:lstStyle/>
        <a:p>
          <a:endParaRPr lang="en-US"/>
        </a:p>
      </dgm:t>
    </dgm:pt>
    <dgm:pt modelId="{B1F9B4DE-D0A9-4988-86F4-491E91EAE057}" type="pres">
      <dgm:prSet presAssocID="{8CD69FF6-A48E-443A-AA42-4FDC537317DD}" presName="bracket" presStyleLbl="parChTrans1D1" presStyleIdx="1" presStyleCnt="3"/>
      <dgm:spPr/>
    </dgm:pt>
    <dgm:pt modelId="{85137F88-8458-4F38-903F-98E93D98087B}" type="pres">
      <dgm:prSet presAssocID="{8CD69FF6-A48E-443A-AA42-4FDC537317DD}" presName="spH" presStyleCnt="0"/>
      <dgm:spPr/>
    </dgm:pt>
    <dgm:pt modelId="{A835E042-810A-4B82-AE3D-CBD59820CF82}" type="pres">
      <dgm:prSet presAssocID="{8CD69FF6-A48E-443A-AA42-4FDC537317DD}" presName="desTx" presStyleLbl="node1" presStyleIdx="1" presStyleCnt="3">
        <dgm:presLayoutVars>
          <dgm:bulletEnabled val="1"/>
        </dgm:presLayoutVars>
      </dgm:prSet>
      <dgm:spPr/>
      <dgm:t>
        <a:bodyPr/>
        <a:lstStyle/>
        <a:p>
          <a:endParaRPr lang="en-US"/>
        </a:p>
      </dgm:t>
    </dgm:pt>
    <dgm:pt modelId="{ADCA7ACA-8E94-4543-A266-CD2ED61EE99C}" type="pres">
      <dgm:prSet presAssocID="{A1817C2C-8431-4EC0-921A-864BA6DCE666}" presName="spV" presStyleCnt="0"/>
      <dgm:spPr/>
    </dgm:pt>
    <dgm:pt modelId="{04E29C76-D438-43A6-884A-5217D10E006C}" type="pres">
      <dgm:prSet presAssocID="{2DFAFAF7-2D2F-4622-B468-51A922663976}" presName="linNode" presStyleCnt="0"/>
      <dgm:spPr/>
    </dgm:pt>
    <dgm:pt modelId="{5FFB4858-EA71-4CDE-8EFA-91820B380AA6}" type="pres">
      <dgm:prSet presAssocID="{2DFAFAF7-2D2F-4622-B468-51A922663976}" presName="parTx" presStyleLbl="revTx" presStyleIdx="2" presStyleCnt="3">
        <dgm:presLayoutVars>
          <dgm:chMax val="1"/>
          <dgm:bulletEnabled val="1"/>
        </dgm:presLayoutVars>
      </dgm:prSet>
      <dgm:spPr/>
      <dgm:t>
        <a:bodyPr/>
        <a:lstStyle/>
        <a:p>
          <a:endParaRPr lang="en-US"/>
        </a:p>
      </dgm:t>
    </dgm:pt>
    <dgm:pt modelId="{F3FF7ACC-9032-4039-8F8D-581524CD5E72}" type="pres">
      <dgm:prSet presAssocID="{2DFAFAF7-2D2F-4622-B468-51A922663976}" presName="bracket" presStyleLbl="parChTrans1D1" presStyleIdx="2" presStyleCnt="3"/>
      <dgm:spPr/>
    </dgm:pt>
    <dgm:pt modelId="{2A15FA82-5489-489B-9652-B7F967333BAD}" type="pres">
      <dgm:prSet presAssocID="{2DFAFAF7-2D2F-4622-B468-51A922663976}" presName="spH" presStyleCnt="0"/>
      <dgm:spPr/>
    </dgm:pt>
    <dgm:pt modelId="{437D616C-8C91-4AC5-88C4-DE0E4B476A7A}" type="pres">
      <dgm:prSet presAssocID="{2DFAFAF7-2D2F-4622-B468-51A922663976}" presName="desTx" presStyleLbl="node1" presStyleIdx="2" presStyleCnt="3">
        <dgm:presLayoutVars>
          <dgm:bulletEnabled val="1"/>
        </dgm:presLayoutVars>
      </dgm:prSet>
      <dgm:spPr/>
      <dgm:t>
        <a:bodyPr/>
        <a:lstStyle/>
        <a:p>
          <a:endParaRPr lang="en-US"/>
        </a:p>
      </dgm:t>
    </dgm:pt>
  </dgm:ptLst>
  <dgm:cxnLst>
    <dgm:cxn modelId="{81C52589-55A8-4C2B-9D55-05FF704F32E3}" type="presOf" srcId="{F1FE67AE-9447-474D-A5ED-30FA7378DBFD}" destId="{8C196741-D6D0-4E35-9EA3-319798994029}" srcOrd="0" destOrd="0" presId="urn:diagrams.loki3.com/BracketList"/>
    <dgm:cxn modelId="{68CEE4EB-FD4F-4147-9900-402364BA5C56}" srcId="{8CD69FF6-A48E-443A-AA42-4FDC537317DD}" destId="{ED10983E-5238-4F02-A777-DE80D0EBC304}" srcOrd="0" destOrd="0" parTransId="{E93FBA5B-816A-4C3C-89E1-42810CD42299}" sibTransId="{272EBF51-5B5D-40AB-8389-81E6CE2EFB7C}"/>
    <dgm:cxn modelId="{23E041BC-518B-4261-AE0A-DDCB8598952B}" srcId="{F1FE67AE-9447-474D-A5ED-30FA7378DBFD}" destId="{D4FA8D45-290C-40C8-8B7A-D9FF019F30CC}" srcOrd="2" destOrd="0" parTransId="{2409882F-240E-4440-B1A5-1709B8FB0D28}" sibTransId="{70F6564B-8B84-4F9E-AC83-2796535F2B09}"/>
    <dgm:cxn modelId="{B8EDADD4-15BE-41F6-A594-6848AA0A51E3}" type="presOf" srcId="{2DFAFAF7-2D2F-4622-B468-51A922663976}" destId="{5FFB4858-EA71-4CDE-8EFA-91820B380AA6}" srcOrd="0" destOrd="0" presId="urn:diagrams.loki3.com/BracketList"/>
    <dgm:cxn modelId="{96D05F5F-ACA8-421B-9459-1309FFE56F3C}" type="presOf" srcId="{D4FA8D45-290C-40C8-8B7A-D9FF019F30CC}" destId="{9C707AFA-C556-4A44-B2AD-91460CD1CCE9}" srcOrd="0" destOrd="2" presId="urn:diagrams.loki3.com/BracketList"/>
    <dgm:cxn modelId="{1B828097-1D4B-47DB-851F-D055ED0B37E0}" type="presOf" srcId="{81854088-2698-4D1D-9529-1C6E77D7D1AD}" destId="{A835E042-810A-4B82-AE3D-CBD59820CF82}" srcOrd="0" destOrd="1" presId="urn:diagrams.loki3.com/BracketList"/>
    <dgm:cxn modelId="{A99301EF-401A-40DC-9691-4260E966A11D}" srcId="{2DFAFAF7-2D2F-4622-B468-51A922663976}" destId="{9E625B9F-B3A1-4E38-A737-D70129EB2D16}" srcOrd="1" destOrd="0" parTransId="{A3B74C0A-E2B9-488F-B7AF-4FD1BD57FAE2}" sibTransId="{9CF0C453-0709-4ED0-B3CA-E1BDC7E61FDF}"/>
    <dgm:cxn modelId="{5E62FC7E-1CF8-420E-8C5F-ACF84B3E2380}" type="presOf" srcId="{B129E6CE-FAD4-45E9-8D8B-7A0FEF774A0D}" destId="{9C707AFA-C556-4A44-B2AD-91460CD1CCE9}" srcOrd="0" destOrd="1" presId="urn:diagrams.loki3.com/BracketList"/>
    <dgm:cxn modelId="{8A83BB43-7778-4485-B6CC-CE19C3209E08}" srcId="{48A26D04-AC78-439B-8FB8-BA49BC65A8E5}" destId="{F1FE67AE-9447-474D-A5ED-30FA7378DBFD}" srcOrd="0" destOrd="0" parTransId="{77130556-932D-4D04-AA7D-4B79EF507644}" sibTransId="{51E6E9F9-098F-43CA-B737-C8D7C97F446F}"/>
    <dgm:cxn modelId="{2E0FBD39-99E6-4430-BD44-D4CC58A3DE21}" type="presOf" srcId="{3DAEDD6A-E5B2-425A-AD41-C5957FE672C4}" destId="{9C707AFA-C556-4A44-B2AD-91460CD1CCE9}" srcOrd="0" destOrd="0" presId="urn:diagrams.loki3.com/BracketList"/>
    <dgm:cxn modelId="{359BE780-CD22-4D19-95DA-CEAA60D7D07C}" srcId="{48A26D04-AC78-439B-8FB8-BA49BC65A8E5}" destId="{8CD69FF6-A48E-443A-AA42-4FDC537317DD}" srcOrd="1" destOrd="0" parTransId="{0773AB2C-5BD8-4549-941E-852D303E6616}" sibTransId="{A1817C2C-8431-4EC0-921A-864BA6DCE666}"/>
    <dgm:cxn modelId="{F778C680-2C48-422D-93E0-5E4A4FA5AC91}" srcId="{8CD69FF6-A48E-443A-AA42-4FDC537317DD}" destId="{81854088-2698-4D1D-9529-1C6E77D7D1AD}" srcOrd="1" destOrd="0" parTransId="{79E4A945-55B7-4889-B188-1A8D8C4519DF}" sibTransId="{E69D45F4-DCD6-40F1-BC28-04334AAB6CAB}"/>
    <dgm:cxn modelId="{4C62A687-1360-4F49-A2B8-F098C9C95801}" type="presOf" srcId="{48A26D04-AC78-439B-8FB8-BA49BC65A8E5}" destId="{2745CEB9-333A-4F80-8519-D74E01EC43D5}" srcOrd="0" destOrd="0" presId="urn:diagrams.loki3.com/BracketList"/>
    <dgm:cxn modelId="{5A8AA32B-E360-4262-8DB0-5F4DEB893742}" srcId="{F1FE67AE-9447-474D-A5ED-30FA7378DBFD}" destId="{3DAEDD6A-E5B2-425A-AD41-C5957FE672C4}" srcOrd="0" destOrd="0" parTransId="{254E766D-2A72-4719-8412-DBFB9F6DAB48}" sibTransId="{1364E97B-C176-43A1-9696-883DF279D933}"/>
    <dgm:cxn modelId="{3CC5C7CC-A872-467B-82AA-8DC0DA2868E6}" srcId="{8CD69FF6-A48E-443A-AA42-4FDC537317DD}" destId="{38E06F8D-BEC6-49BA-B0D6-BB8F3DA530F0}" srcOrd="2" destOrd="0" parTransId="{5993C344-3A89-4AC9-82EF-A955BF25A156}" sibTransId="{66A36191-C858-4417-A827-F1C64FEA3827}"/>
    <dgm:cxn modelId="{CC7818B2-FDD7-4BA4-A182-07FDC2F27736}" srcId="{2DFAFAF7-2D2F-4622-B468-51A922663976}" destId="{063320FF-7179-4D0C-9286-039C735944A1}" srcOrd="0" destOrd="0" parTransId="{74F45493-A4DD-4B3F-AA4D-48C22E11E691}" sibTransId="{65EB2395-68AB-48DC-BCF6-A4895B1B61AA}"/>
    <dgm:cxn modelId="{99D2695D-09E1-49A7-B37D-48F5EBDDD953}" type="presOf" srcId="{ED10983E-5238-4F02-A777-DE80D0EBC304}" destId="{A835E042-810A-4B82-AE3D-CBD59820CF82}" srcOrd="0" destOrd="0" presId="urn:diagrams.loki3.com/BracketList"/>
    <dgm:cxn modelId="{AD9D83F7-744D-43D1-9B1C-012BF0439244}" type="presOf" srcId="{38E06F8D-BEC6-49BA-B0D6-BB8F3DA530F0}" destId="{A835E042-810A-4B82-AE3D-CBD59820CF82}" srcOrd="0" destOrd="2" presId="urn:diagrams.loki3.com/BracketList"/>
    <dgm:cxn modelId="{67436D3D-5FF7-4373-96A6-8F7530ACD99A}" srcId="{2DFAFAF7-2D2F-4622-B468-51A922663976}" destId="{15EC5C6A-4C11-4431-8B75-72A53B050FFC}" srcOrd="2" destOrd="0" parTransId="{9805646A-0E54-44BE-8167-448F31EFFAFD}" sibTransId="{1526E8F9-FC5B-4CB4-B896-8948760E8B4F}"/>
    <dgm:cxn modelId="{C0E14EE7-50F5-4FD1-8A08-D30DB334291D}" srcId="{48A26D04-AC78-439B-8FB8-BA49BC65A8E5}" destId="{2DFAFAF7-2D2F-4622-B468-51A922663976}" srcOrd="2" destOrd="0" parTransId="{04CC8A22-D125-4461-99F0-B704CFE5A45C}" sibTransId="{7424E7CA-060F-4220-86D0-02ADB3586A60}"/>
    <dgm:cxn modelId="{C1CDB30D-7BD6-4F1F-9B60-986C9B6D2E21}" type="presOf" srcId="{9E625B9F-B3A1-4E38-A737-D70129EB2D16}" destId="{437D616C-8C91-4AC5-88C4-DE0E4B476A7A}" srcOrd="0" destOrd="1" presId="urn:diagrams.loki3.com/BracketList"/>
    <dgm:cxn modelId="{7A6C1D97-E4D0-4980-84F4-E8432C5D91F0}" type="presOf" srcId="{15EC5C6A-4C11-4431-8B75-72A53B050FFC}" destId="{437D616C-8C91-4AC5-88C4-DE0E4B476A7A}" srcOrd="0" destOrd="2" presId="urn:diagrams.loki3.com/BracketList"/>
    <dgm:cxn modelId="{73E89D07-AB90-49A7-9310-21CDB5D43DD7}" type="presOf" srcId="{8CD69FF6-A48E-443A-AA42-4FDC537317DD}" destId="{64F27AAD-E42D-4077-8AAB-6EAD2691A8DD}" srcOrd="0" destOrd="0" presId="urn:diagrams.loki3.com/BracketList"/>
    <dgm:cxn modelId="{6D118910-9B3B-4850-B43F-A165BA6658E4}" type="presOf" srcId="{063320FF-7179-4D0C-9286-039C735944A1}" destId="{437D616C-8C91-4AC5-88C4-DE0E4B476A7A}" srcOrd="0" destOrd="0" presId="urn:diagrams.loki3.com/BracketList"/>
    <dgm:cxn modelId="{C8E71FD9-673B-4D52-BE64-C5EBE97522F5}" srcId="{F1FE67AE-9447-474D-A5ED-30FA7378DBFD}" destId="{B129E6CE-FAD4-45E9-8D8B-7A0FEF774A0D}" srcOrd="1" destOrd="0" parTransId="{B586191C-29A5-49D7-8AC0-38676BA3ABB4}" sibTransId="{6340202A-2706-47AC-A190-DB7D7DF093EB}"/>
    <dgm:cxn modelId="{5566E464-6109-4E25-98EB-8B9488834BEA}" type="presParOf" srcId="{2745CEB9-333A-4F80-8519-D74E01EC43D5}" destId="{F58A370E-CFA8-4711-8BD0-9F3DEE637A45}" srcOrd="0" destOrd="0" presId="urn:diagrams.loki3.com/BracketList"/>
    <dgm:cxn modelId="{B59B0FE4-AB29-4537-B52E-5BD25135E90B}" type="presParOf" srcId="{F58A370E-CFA8-4711-8BD0-9F3DEE637A45}" destId="{8C196741-D6D0-4E35-9EA3-319798994029}" srcOrd="0" destOrd="0" presId="urn:diagrams.loki3.com/BracketList"/>
    <dgm:cxn modelId="{EC23DD00-4B6F-4844-9688-50BDC911FF91}" type="presParOf" srcId="{F58A370E-CFA8-4711-8BD0-9F3DEE637A45}" destId="{6090BF85-BD3D-4188-BCCA-F2665E4D5BB1}" srcOrd="1" destOrd="0" presId="urn:diagrams.loki3.com/BracketList"/>
    <dgm:cxn modelId="{48F378EE-12D5-4D65-9738-03E0CB29CF98}" type="presParOf" srcId="{F58A370E-CFA8-4711-8BD0-9F3DEE637A45}" destId="{71B91EF0-7BD8-422E-A4F2-91079C48140E}" srcOrd="2" destOrd="0" presId="urn:diagrams.loki3.com/BracketList"/>
    <dgm:cxn modelId="{27DD6ABA-7675-47D1-9486-497BBFF25B79}" type="presParOf" srcId="{F58A370E-CFA8-4711-8BD0-9F3DEE637A45}" destId="{9C707AFA-C556-4A44-B2AD-91460CD1CCE9}" srcOrd="3" destOrd="0" presId="urn:diagrams.loki3.com/BracketList"/>
    <dgm:cxn modelId="{F18D2F85-6ADF-4BF3-9590-B1AE13CA7684}" type="presParOf" srcId="{2745CEB9-333A-4F80-8519-D74E01EC43D5}" destId="{42CA0FBD-8A6A-482D-AC2C-34BE6E970DF4}" srcOrd="1" destOrd="0" presId="urn:diagrams.loki3.com/BracketList"/>
    <dgm:cxn modelId="{5AD85ECE-0633-4508-9948-BAB9DAB6CE92}" type="presParOf" srcId="{2745CEB9-333A-4F80-8519-D74E01EC43D5}" destId="{2346E386-7EAF-4CB2-90FB-595EC0C02703}" srcOrd="2" destOrd="0" presId="urn:diagrams.loki3.com/BracketList"/>
    <dgm:cxn modelId="{760BC043-C2BE-45CB-8186-22AD5EE2CBF0}" type="presParOf" srcId="{2346E386-7EAF-4CB2-90FB-595EC0C02703}" destId="{64F27AAD-E42D-4077-8AAB-6EAD2691A8DD}" srcOrd="0" destOrd="0" presId="urn:diagrams.loki3.com/BracketList"/>
    <dgm:cxn modelId="{1D87DED6-118C-45EF-A0B4-1D4B4E78A587}" type="presParOf" srcId="{2346E386-7EAF-4CB2-90FB-595EC0C02703}" destId="{B1F9B4DE-D0A9-4988-86F4-491E91EAE057}" srcOrd="1" destOrd="0" presId="urn:diagrams.loki3.com/BracketList"/>
    <dgm:cxn modelId="{FDD06F02-642E-4CB1-87F1-93AD53337098}" type="presParOf" srcId="{2346E386-7EAF-4CB2-90FB-595EC0C02703}" destId="{85137F88-8458-4F38-903F-98E93D98087B}" srcOrd="2" destOrd="0" presId="urn:diagrams.loki3.com/BracketList"/>
    <dgm:cxn modelId="{AC22915D-BC02-458F-8CA5-535E51325D69}" type="presParOf" srcId="{2346E386-7EAF-4CB2-90FB-595EC0C02703}" destId="{A835E042-810A-4B82-AE3D-CBD59820CF82}" srcOrd="3" destOrd="0" presId="urn:diagrams.loki3.com/BracketList"/>
    <dgm:cxn modelId="{43118BF3-550C-47B7-8863-17F44005F6A5}" type="presParOf" srcId="{2745CEB9-333A-4F80-8519-D74E01EC43D5}" destId="{ADCA7ACA-8E94-4543-A266-CD2ED61EE99C}" srcOrd="3" destOrd="0" presId="urn:diagrams.loki3.com/BracketList"/>
    <dgm:cxn modelId="{E60B016C-A470-4D0A-B71C-80486A51245F}" type="presParOf" srcId="{2745CEB9-333A-4F80-8519-D74E01EC43D5}" destId="{04E29C76-D438-43A6-884A-5217D10E006C}" srcOrd="4" destOrd="0" presId="urn:diagrams.loki3.com/BracketList"/>
    <dgm:cxn modelId="{A1EB35DC-2907-488A-A8E2-9C51DBDBD2C3}" type="presParOf" srcId="{04E29C76-D438-43A6-884A-5217D10E006C}" destId="{5FFB4858-EA71-4CDE-8EFA-91820B380AA6}" srcOrd="0" destOrd="0" presId="urn:diagrams.loki3.com/BracketList"/>
    <dgm:cxn modelId="{8734EBE3-9354-41E3-A160-A33859FF4DA8}" type="presParOf" srcId="{04E29C76-D438-43A6-884A-5217D10E006C}" destId="{F3FF7ACC-9032-4039-8F8D-581524CD5E72}" srcOrd="1" destOrd="0" presId="urn:diagrams.loki3.com/BracketList"/>
    <dgm:cxn modelId="{35A02D50-1904-499B-90AB-D02EB6A74030}" type="presParOf" srcId="{04E29C76-D438-43A6-884A-5217D10E006C}" destId="{2A15FA82-5489-489B-9652-B7F967333BAD}" srcOrd="2" destOrd="0" presId="urn:diagrams.loki3.com/BracketList"/>
    <dgm:cxn modelId="{8F9B20F6-3161-4D3B-AF10-21EF19BBA137}" type="presParOf" srcId="{04E29C76-D438-43A6-884A-5217D10E006C}" destId="{437D616C-8C91-4AC5-88C4-DE0E4B476A7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96741-D6D0-4E35-9EA3-319798994029}">
      <dsp:nvSpPr>
        <dsp:cNvPr id="0" name=""/>
        <dsp:cNvSpPr/>
      </dsp:nvSpPr>
      <dsp:spPr>
        <a:xfrm>
          <a:off x="5618" y="397049"/>
          <a:ext cx="2873740" cy="86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s-AR" sz="2400" kern="1200" dirty="0" err="1" smtClean="0"/>
            <a:t>Event</a:t>
          </a:r>
          <a:r>
            <a:rPr lang="es-AR" sz="2400" kern="1200" dirty="0" smtClean="0"/>
            <a:t> </a:t>
          </a:r>
          <a:r>
            <a:rPr lang="es-AR" sz="2400" kern="1200" dirty="0" err="1" smtClean="0"/>
            <a:t>Tracing</a:t>
          </a:r>
          <a:r>
            <a:rPr lang="es-AR" sz="2400" kern="1200" dirty="0" smtClean="0"/>
            <a:t> </a:t>
          </a:r>
          <a:r>
            <a:rPr lang="es-AR" sz="2400" kern="1200" dirty="0" err="1" smtClean="0"/>
            <a:t>for</a:t>
          </a:r>
          <a:r>
            <a:rPr lang="es-AR" sz="2400" kern="1200" dirty="0" smtClean="0"/>
            <a:t> Windows (ETW)</a:t>
          </a:r>
          <a:endParaRPr lang="en-US" sz="2400" kern="1200" dirty="0"/>
        </a:p>
      </dsp:txBody>
      <dsp:txXfrm>
        <a:off x="5618" y="397049"/>
        <a:ext cx="2873740" cy="866250"/>
      </dsp:txXfrm>
    </dsp:sp>
    <dsp:sp modelId="{6090BF85-BD3D-4188-BCCA-F2665E4D5BB1}">
      <dsp:nvSpPr>
        <dsp:cNvPr id="0" name=""/>
        <dsp:cNvSpPr/>
      </dsp:nvSpPr>
      <dsp:spPr>
        <a:xfrm>
          <a:off x="2879359" y="99276"/>
          <a:ext cx="574748" cy="1461796"/>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07AFA-C556-4A44-B2AD-91460CD1CCE9}">
      <dsp:nvSpPr>
        <dsp:cNvPr id="0" name=""/>
        <dsp:cNvSpPr/>
      </dsp:nvSpPr>
      <dsp:spPr>
        <a:xfrm>
          <a:off x="3684006" y="99276"/>
          <a:ext cx="7816575" cy="14617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Native to Windows platform</a:t>
          </a:r>
          <a:endParaRPr lang="en-US" sz="2500" kern="1200" dirty="0"/>
        </a:p>
        <a:p>
          <a:pPr marL="228600" lvl="1" indent="-228600" algn="l" defTabSz="1111250">
            <a:lnSpc>
              <a:spcPct val="90000"/>
            </a:lnSpc>
            <a:spcBef>
              <a:spcPct val="0"/>
            </a:spcBef>
            <a:spcAft>
              <a:spcPct val="15000"/>
            </a:spcAft>
            <a:buChar char="••"/>
          </a:pPr>
          <a:r>
            <a:rPr lang="en-US" sz="2500" kern="1200" dirty="0" smtClean="0"/>
            <a:t>Great performance &amp; OK diagnostic tooling</a:t>
          </a:r>
        </a:p>
        <a:p>
          <a:pPr marL="228600" lvl="1" indent="-228600" algn="l" defTabSz="1111250">
            <a:lnSpc>
              <a:spcPct val="90000"/>
            </a:lnSpc>
            <a:spcBef>
              <a:spcPct val="0"/>
            </a:spcBef>
            <a:spcAft>
              <a:spcPct val="15000"/>
            </a:spcAft>
            <a:buChar char="••"/>
          </a:pPr>
          <a:r>
            <a:rPr lang="en-US" sz="2500" kern="1200" dirty="0" smtClean="0"/>
            <a:t>Historically hard to publish events</a:t>
          </a:r>
        </a:p>
      </dsp:txBody>
      <dsp:txXfrm>
        <a:off x="3684006" y="99276"/>
        <a:ext cx="7816575" cy="1461796"/>
      </dsp:txXfrm>
    </dsp:sp>
    <dsp:sp modelId="{64F27AAD-E42D-4077-8AAB-6EAD2691A8DD}">
      <dsp:nvSpPr>
        <dsp:cNvPr id="0" name=""/>
        <dsp:cNvSpPr/>
      </dsp:nvSpPr>
      <dsp:spPr>
        <a:xfrm>
          <a:off x="5618" y="2146073"/>
          <a:ext cx="2873740"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s-AR" sz="2400" kern="1200" dirty="0" err="1" smtClean="0"/>
            <a:t>EventSource</a:t>
          </a:r>
          <a:r>
            <a:rPr lang="es-AR" sz="2400" kern="1200" dirty="0" smtClean="0"/>
            <a:t> </a:t>
          </a:r>
          <a:r>
            <a:rPr lang="es-AR" sz="2400" kern="1200" dirty="0" err="1" smtClean="0"/>
            <a:t>class</a:t>
          </a:r>
          <a:endParaRPr lang="en-US" sz="2400" kern="1200" dirty="0"/>
        </a:p>
      </dsp:txBody>
      <dsp:txXfrm>
        <a:off x="5618" y="2146073"/>
        <a:ext cx="2873740" cy="495000"/>
      </dsp:txXfrm>
    </dsp:sp>
    <dsp:sp modelId="{B1F9B4DE-D0A9-4988-86F4-491E91EAE057}">
      <dsp:nvSpPr>
        <dsp:cNvPr id="0" name=""/>
        <dsp:cNvSpPr/>
      </dsp:nvSpPr>
      <dsp:spPr>
        <a:xfrm>
          <a:off x="2879359" y="1651073"/>
          <a:ext cx="574748" cy="14850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35E042-810A-4B82-AE3D-CBD59820CF82}">
      <dsp:nvSpPr>
        <dsp:cNvPr id="0" name=""/>
        <dsp:cNvSpPr/>
      </dsp:nvSpPr>
      <dsp:spPr>
        <a:xfrm>
          <a:off x="3684006" y="1651073"/>
          <a:ext cx="7816575" cy="14850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New in .NET Framework 4.5</a:t>
          </a:r>
          <a:endParaRPr lang="en-US" sz="2500" kern="1200" dirty="0"/>
        </a:p>
        <a:p>
          <a:pPr marL="228600" lvl="1" indent="-228600" algn="l" defTabSz="1111250">
            <a:lnSpc>
              <a:spcPct val="90000"/>
            </a:lnSpc>
            <a:spcBef>
              <a:spcPct val="0"/>
            </a:spcBef>
            <a:spcAft>
              <a:spcPct val="15000"/>
            </a:spcAft>
            <a:buChar char="••"/>
          </a:pPr>
          <a:r>
            <a:rPr lang="en-US" sz="2500" kern="1200" dirty="0" smtClean="0"/>
            <a:t>Meant to ease authoring experience</a:t>
          </a:r>
        </a:p>
        <a:p>
          <a:pPr marL="228600" lvl="1" indent="-228600" algn="l" defTabSz="1111250">
            <a:lnSpc>
              <a:spcPct val="90000"/>
            </a:lnSpc>
            <a:spcBef>
              <a:spcPct val="0"/>
            </a:spcBef>
            <a:spcAft>
              <a:spcPct val="15000"/>
            </a:spcAft>
            <a:buChar char="••"/>
          </a:pPr>
          <a:r>
            <a:rPr lang="en-US" sz="2500" kern="1200" dirty="0" smtClean="0"/>
            <a:t>Extensible but supports ETW-only out of the box</a:t>
          </a:r>
        </a:p>
      </dsp:txBody>
      <dsp:txXfrm>
        <a:off x="3684006" y="1651073"/>
        <a:ext cx="7816575" cy="1485000"/>
      </dsp:txXfrm>
    </dsp:sp>
    <dsp:sp modelId="{5FFB4858-EA71-4CDE-8EFA-91820B380AA6}">
      <dsp:nvSpPr>
        <dsp:cNvPr id="0" name=""/>
        <dsp:cNvSpPr/>
      </dsp:nvSpPr>
      <dsp:spPr>
        <a:xfrm>
          <a:off x="5618" y="3535448"/>
          <a:ext cx="287374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s-AR" sz="2400" kern="1200" dirty="0" err="1" smtClean="0"/>
            <a:t>Semantic</a:t>
          </a:r>
          <a:r>
            <a:rPr lang="es-AR" sz="2400" kern="1200" dirty="0" smtClean="0"/>
            <a:t> </a:t>
          </a:r>
          <a:r>
            <a:rPr lang="es-AR" sz="2400" kern="1200" dirty="0" err="1" smtClean="0"/>
            <a:t>Logging</a:t>
          </a:r>
          <a:r>
            <a:rPr lang="es-AR" sz="2400" kern="1200" dirty="0" smtClean="0"/>
            <a:t> </a:t>
          </a:r>
          <a:r>
            <a:rPr lang="es-AR" sz="2400" kern="1200" dirty="0" err="1" smtClean="0"/>
            <a:t>Application</a:t>
          </a:r>
          <a:r>
            <a:rPr lang="es-AR" sz="2400" kern="1200" dirty="0" smtClean="0"/>
            <a:t> Block (SLAB)</a:t>
          </a:r>
          <a:endParaRPr lang="en-US" sz="2400" kern="1200" dirty="0" smtClean="0"/>
        </a:p>
      </dsp:txBody>
      <dsp:txXfrm>
        <a:off x="5618" y="3535448"/>
        <a:ext cx="2873740" cy="1237500"/>
      </dsp:txXfrm>
    </dsp:sp>
    <dsp:sp modelId="{F3FF7ACC-9032-4039-8F8D-581524CD5E72}">
      <dsp:nvSpPr>
        <dsp:cNvPr id="0" name=""/>
        <dsp:cNvSpPr/>
      </dsp:nvSpPr>
      <dsp:spPr>
        <a:xfrm>
          <a:off x="2879359" y="3226073"/>
          <a:ext cx="574748" cy="185625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7D616C-8C91-4AC5-88C4-DE0E4B476A7A}">
      <dsp:nvSpPr>
        <dsp:cNvPr id="0" name=""/>
        <dsp:cNvSpPr/>
      </dsp:nvSpPr>
      <dsp:spPr>
        <a:xfrm>
          <a:off x="3684006" y="3226073"/>
          <a:ext cx="7816575" cy="18562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Provides several destinations for events </a:t>
          </a:r>
          <a:br>
            <a:rPr lang="en-US" sz="2500" kern="1200" dirty="0" smtClean="0"/>
          </a:br>
          <a:r>
            <a:rPr lang="en-US" sz="2500" kern="1200" dirty="0" smtClean="0"/>
            <a:t>published with EventSource</a:t>
          </a:r>
        </a:p>
        <a:p>
          <a:pPr marL="228600" lvl="1" indent="-228600" algn="l" defTabSz="1111250">
            <a:lnSpc>
              <a:spcPct val="90000"/>
            </a:lnSpc>
            <a:spcBef>
              <a:spcPct val="0"/>
            </a:spcBef>
            <a:spcAft>
              <a:spcPct val="15000"/>
            </a:spcAft>
            <a:buChar char="••"/>
          </a:pPr>
          <a:r>
            <a:rPr lang="en-US" sz="2500" kern="1200" dirty="0" smtClean="0"/>
            <a:t>Does not require any knowledge in ETW</a:t>
          </a:r>
        </a:p>
        <a:p>
          <a:pPr marL="228600" lvl="1" indent="-228600" algn="l" defTabSz="1111250">
            <a:lnSpc>
              <a:spcPct val="90000"/>
            </a:lnSpc>
            <a:spcBef>
              <a:spcPct val="0"/>
            </a:spcBef>
            <a:spcAft>
              <a:spcPct val="15000"/>
            </a:spcAft>
            <a:buChar char="••"/>
          </a:pPr>
          <a:r>
            <a:rPr lang="en-US" sz="2500" kern="1200" dirty="0" smtClean="0"/>
            <a:t>Additional tooling support for authoring events</a:t>
          </a:r>
          <a:endParaRPr lang="en-US" sz="2500" kern="1200" dirty="0"/>
        </a:p>
      </dsp:txBody>
      <dsp:txXfrm>
        <a:off x="3684006" y="3226073"/>
        <a:ext cx="7816575" cy="185625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5/14/2014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5/14/2014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talk for Windows Store apps! This is for the .NET Framework (desktop/server).</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D1EF732-C8DD-4852-BE53-961CB0EEB3AA}" type="datetime1">
              <a:rPr lang="en-US" smtClean="0"/>
              <a:t>5/14/2014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3403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A2E4F47-717B-42D7-9DAD-3BBE3997027B}" type="datetime1">
              <a:rPr lang="en-US" smtClean="0"/>
              <a:t>5/14/2014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1058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5/14/2014 7:29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7680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1051">
          <p15:clr>
            <a:srgbClr val="FBAE40"/>
          </p15:clr>
        </p15:guide>
        <p15:guide id="4294967295" pos="391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45559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183" r:id="rId29"/>
    <p:sldLayoutId id="2147484184"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hyperlink" Target="http://www.microsoft.com/en-us/download/details.aspx?id=28567" TargetMode="Externa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channel9.msdn.com/Events/Build/2013/3-336" TargetMode="External"/><Relationship Id="rId2" Type="http://schemas.openxmlformats.org/officeDocument/2006/relationships/hyperlink" Target="http://slab.codeplex.com/" TargetMode="External"/><Relationship Id="rId1" Type="http://schemas.openxmlformats.org/officeDocument/2006/relationships/slideLayout" Target="../slideLayouts/slideLayout16.xml"/><Relationship Id="rId4" Type="http://schemas.openxmlformats.org/officeDocument/2006/relationships/hyperlink" Target="http://channel9.msdn.com/posts/Introducing-Semantic-Logg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shujaat.net/2013/08/slab-reactive-event-sourcing.html" TargetMode="External"/><Relationship Id="rId2" Type="http://schemas.openxmlformats.org/officeDocument/2006/relationships/hyperlink" Target="http://blogs.msdn.com/b/dotnet/archive/2013/08/09/announcing-the-eventsource-nuget-package-write-to-the-windows-event-log.aspx" TargetMode="Externa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slab.codeplex.com/wikipage?title=ActivityTracingAndSampling" TargetMode="External"/><Relationship Id="rId2" Type="http://schemas.openxmlformats.org/officeDocument/2006/relationships/hyperlink" Target="http://convective.wordpress.com/2013/08/12/semantic-logging-application-block-slab/" TargetMode="External"/><Relationship Id="rId1" Type="http://schemas.openxmlformats.org/officeDocument/2006/relationships/slideLayout" Target="../slideLayouts/slideLayout16.xml"/><Relationship Id="rId4" Type="http://schemas.openxmlformats.org/officeDocument/2006/relationships/hyperlink" Target="http://msdn.microsoft.com/en-us/library/dn440729(v=pandp.60).asp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a:t>Semantic Logging Application Block (SLAB)</a:t>
            </a:r>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Writing Messages to:</a:t>
            </a:r>
            <a:endParaRPr lang="en-US" dirty="0"/>
          </a:p>
        </p:txBody>
      </p:sp>
      <p:sp>
        <p:nvSpPr>
          <p:cNvPr id="5" name="Text Placeholder 4"/>
          <p:cNvSpPr>
            <a:spLocks noGrp="1"/>
          </p:cNvSpPr>
          <p:nvPr>
            <p:ph type="body" sz="quarter" idx="10"/>
          </p:nvPr>
        </p:nvSpPr>
        <p:spPr>
          <a:xfrm>
            <a:off x="274639" y="1212849"/>
            <a:ext cx="5486399" cy="683264"/>
          </a:xfrm>
        </p:spPr>
        <p:txBody>
          <a:bodyPr/>
          <a:lstStyle/>
          <a:p>
            <a:r>
              <a:rPr lang="en-US" dirty="0"/>
              <a:t>Unstructured </a:t>
            </a:r>
            <a:r>
              <a:rPr lang="en-US" dirty="0" smtClean="0"/>
              <a:t>Logging</a:t>
            </a:r>
            <a:endParaRPr lang="en-US" dirty="0"/>
          </a:p>
        </p:txBody>
      </p:sp>
      <p:sp>
        <p:nvSpPr>
          <p:cNvPr id="6" name="Text Placeholder 5"/>
          <p:cNvSpPr>
            <a:spLocks noGrp="1"/>
          </p:cNvSpPr>
          <p:nvPr>
            <p:ph type="body" sz="quarter" idx="11"/>
          </p:nvPr>
        </p:nvSpPr>
        <p:spPr>
          <a:xfrm>
            <a:off x="6675439" y="1212849"/>
            <a:ext cx="5486399" cy="1335750"/>
          </a:xfrm>
        </p:spPr>
        <p:txBody>
          <a:bodyPr/>
          <a:lstStyle/>
          <a:p>
            <a:r>
              <a:rPr lang="en-US" dirty="0"/>
              <a:t>Structured Logging</a:t>
            </a:r>
          </a:p>
          <a:p>
            <a:endParaRPr lang="en-US" dirty="0"/>
          </a:p>
        </p:txBody>
      </p:sp>
      <p:pic>
        <p:nvPicPr>
          <p:cNvPr id="8" name="Picture 7"/>
          <p:cNvPicPr>
            <a:picLocks noChangeAspect="1"/>
          </p:cNvPicPr>
          <p:nvPr/>
        </p:nvPicPr>
        <p:blipFill>
          <a:blip r:embed="rId2"/>
          <a:stretch>
            <a:fillRect/>
          </a:stretch>
        </p:blipFill>
        <p:spPr>
          <a:xfrm>
            <a:off x="427037" y="2354262"/>
            <a:ext cx="4848225" cy="2790825"/>
          </a:xfrm>
          <a:prstGeom prst="rect">
            <a:avLst/>
          </a:prstGeom>
        </p:spPr>
      </p:pic>
      <p:pic>
        <p:nvPicPr>
          <p:cNvPr id="9" name="Picture 8"/>
          <p:cNvPicPr>
            <a:picLocks noChangeAspect="1"/>
          </p:cNvPicPr>
          <p:nvPr/>
        </p:nvPicPr>
        <p:blipFill>
          <a:blip r:embed="rId3"/>
          <a:stretch>
            <a:fillRect/>
          </a:stretch>
        </p:blipFill>
        <p:spPr>
          <a:xfrm>
            <a:off x="6827837" y="2316414"/>
            <a:ext cx="3695700" cy="952500"/>
          </a:xfrm>
          <a:prstGeom prst="rect">
            <a:avLst/>
          </a:prstGeom>
        </p:spPr>
      </p:pic>
    </p:spTree>
    <p:extLst>
      <p:ext uri="{BB962C8B-B14F-4D97-AF65-F5344CB8AC3E}">
        <p14:creationId xmlns:p14="http://schemas.microsoft.com/office/powerpoint/2010/main" val="37662420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Messages from:</a:t>
            </a:r>
            <a:endParaRPr lang="en-US" dirty="0"/>
          </a:p>
        </p:txBody>
      </p:sp>
      <p:sp>
        <p:nvSpPr>
          <p:cNvPr id="5" name="Text Placeholder 4"/>
          <p:cNvSpPr>
            <a:spLocks noGrp="1"/>
          </p:cNvSpPr>
          <p:nvPr>
            <p:ph type="body" sz="quarter" idx="10"/>
          </p:nvPr>
        </p:nvSpPr>
        <p:spPr>
          <a:xfrm>
            <a:off x="274639" y="1212849"/>
            <a:ext cx="5486399" cy="683264"/>
          </a:xfrm>
        </p:spPr>
        <p:txBody>
          <a:bodyPr/>
          <a:lstStyle/>
          <a:p>
            <a:r>
              <a:rPr lang="en-US" dirty="0"/>
              <a:t>Unstructured </a:t>
            </a:r>
            <a:r>
              <a:rPr lang="en-US" dirty="0" smtClean="0"/>
              <a:t>Logging</a:t>
            </a:r>
            <a:endParaRPr lang="en-US" dirty="0"/>
          </a:p>
        </p:txBody>
      </p:sp>
      <p:sp>
        <p:nvSpPr>
          <p:cNvPr id="6" name="Text Placeholder 5"/>
          <p:cNvSpPr>
            <a:spLocks noGrp="1"/>
          </p:cNvSpPr>
          <p:nvPr>
            <p:ph type="body" sz="quarter" idx="11"/>
          </p:nvPr>
        </p:nvSpPr>
        <p:spPr>
          <a:xfrm>
            <a:off x="6675439" y="1212849"/>
            <a:ext cx="5486399" cy="1335750"/>
          </a:xfrm>
        </p:spPr>
        <p:txBody>
          <a:bodyPr/>
          <a:lstStyle/>
          <a:p>
            <a:r>
              <a:rPr lang="en-US" dirty="0"/>
              <a:t>Structured Logging</a:t>
            </a:r>
          </a:p>
          <a:p>
            <a:endParaRPr lang="en-US" dirty="0"/>
          </a:p>
        </p:txBody>
      </p:sp>
      <p:pic>
        <p:nvPicPr>
          <p:cNvPr id="2" name="Picture 1"/>
          <p:cNvPicPr>
            <a:picLocks noChangeAspect="1"/>
          </p:cNvPicPr>
          <p:nvPr/>
        </p:nvPicPr>
        <p:blipFill rotWithShape="1">
          <a:blip r:embed="rId2"/>
          <a:srcRect r="32221"/>
          <a:stretch/>
        </p:blipFill>
        <p:spPr>
          <a:xfrm>
            <a:off x="427038" y="2106107"/>
            <a:ext cx="5029200" cy="3962400"/>
          </a:xfrm>
          <a:prstGeom prst="rect">
            <a:avLst/>
          </a:prstGeom>
        </p:spPr>
      </p:pic>
      <p:pic>
        <p:nvPicPr>
          <p:cNvPr id="4" name="Picture 3"/>
          <p:cNvPicPr>
            <a:picLocks noChangeAspect="1"/>
          </p:cNvPicPr>
          <p:nvPr/>
        </p:nvPicPr>
        <p:blipFill>
          <a:blip r:embed="rId3"/>
          <a:stretch>
            <a:fillRect/>
          </a:stretch>
        </p:blipFill>
        <p:spPr>
          <a:xfrm>
            <a:off x="6670676" y="4927094"/>
            <a:ext cx="7791450" cy="1171575"/>
          </a:xfrm>
          <a:prstGeom prst="rect">
            <a:avLst/>
          </a:prstGeom>
        </p:spPr>
      </p:pic>
      <p:pic>
        <p:nvPicPr>
          <p:cNvPr id="7" name="Picture 6"/>
          <p:cNvPicPr>
            <a:picLocks noChangeAspect="1"/>
          </p:cNvPicPr>
          <p:nvPr/>
        </p:nvPicPr>
        <p:blipFill>
          <a:blip r:embed="rId4"/>
          <a:stretch>
            <a:fillRect/>
          </a:stretch>
        </p:blipFill>
        <p:spPr>
          <a:xfrm>
            <a:off x="6697260" y="1888175"/>
            <a:ext cx="3638550" cy="2943225"/>
          </a:xfrm>
          <a:prstGeom prst="rect">
            <a:avLst/>
          </a:prstGeom>
        </p:spPr>
      </p:pic>
      <p:pic>
        <p:nvPicPr>
          <p:cNvPr id="8" name="Picture 7"/>
          <p:cNvPicPr>
            <a:picLocks noChangeAspect="1"/>
          </p:cNvPicPr>
          <p:nvPr/>
        </p:nvPicPr>
        <p:blipFill>
          <a:blip r:embed="rId5"/>
          <a:stretch>
            <a:fillRect/>
          </a:stretch>
        </p:blipFill>
        <p:spPr>
          <a:xfrm>
            <a:off x="9217227" y="2548599"/>
            <a:ext cx="2571750" cy="2200275"/>
          </a:xfrm>
          <a:prstGeom prst="rect">
            <a:avLst/>
          </a:prstGeom>
        </p:spPr>
      </p:pic>
    </p:spTree>
    <p:extLst>
      <p:ext uri="{BB962C8B-B14F-4D97-AF65-F5344CB8AC3E}">
        <p14:creationId xmlns:p14="http://schemas.microsoft.com/office/powerpoint/2010/main" val="34485788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55312"/>
          </a:xfrm>
        </p:spPr>
        <p:txBody>
          <a:bodyPr/>
          <a:lstStyle/>
          <a:p>
            <a:r>
              <a:rPr lang="en-US" dirty="0" smtClean="0"/>
              <a:t>Built on top of </a:t>
            </a:r>
            <a:r>
              <a:rPr lang="en-US" dirty="0"/>
              <a:t>Event Tracing for Windows (ETW</a:t>
            </a:r>
            <a:r>
              <a:rPr lang="en-US" dirty="0" smtClean="0"/>
              <a:t>)</a:t>
            </a:r>
          </a:p>
          <a:p>
            <a:r>
              <a:rPr lang="en-US" dirty="0" smtClean="0"/>
              <a:t>Remove cost of writing messages to another process</a:t>
            </a:r>
          </a:p>
          <a:p>
            <a:r>
              <a:rPr lang="en-US" dirty="0" smtClean="0"/>
              <a:t>Remove risk of writing messages to another process</a:t>
            </a:r>
          </a:p>
          <a:p>
            <a:r>
              <a:rPr lang="en-US" dirty="0" smtClean="0"/>
              <a:t>Ability to alter logging without touching the app</a:t>
            </a:r>
          </a:p>
          <a:p>
            <a:r>
              <a:rPr lang="en-US" dirty="0" smtClean="0"/>
              <a:t>Allows for message capture even if app crashes</a:t>
            </a:r>
          </a:p>
          <a:p>
            <a:r>
              <a:rPr lang="en-US" dirty="0" smtClean="0"/>
              <a:t>Ability to log multiple applications on the same machine</a:t>
            </a:r>
          </a:p>
          <a:p>
            <a:r>
              <a:rPr lang="en-US" dirty="0" smtClean="0"/>
              <a:t>Hosted as a Windows Service or Console</a:t>
            </a:r>
            <a:endParaRPr lang="en-US" dirty="0"/>
          </a:p>
        </p:txBody>
      </p:sp>
      <p:sp>
        <p:nvSpPr>
          <p:cNvPr id="3" name="Title 2"/>
          <p:cNvSpPr>
            <a:spLocks noGrp="1"/>
          </p:cNvSpPr>
          <p:nvPr>
            <p:ph type="title"/>
          </p:nvPr>
        </p:nvSpPr>
        <p:spPr/>
        <p:txBody>
          <a:bodyPr/>
          <a:lstStyle/>
          <a:p>
            <a:r>
              <a:rPr lang="en-US" dirty="0"/>
              <a:t>Move logging out of </a:t>
            </a:r>
            <a:r>
              <a:rPr lang="en-US" dirty="0" smtClean="0"/>
              <a:t>Process</a:t>
            </a:r>
            <a:endParaRPr lang="en-US" dirty="0"/>
          </a:p>
        </p:txBody>
      </p:sp>
    </p:spTree>
    <p:extLst>
      <p:ext uri="{BB962C8B-B14F-4D97-AF65-F5344CB8AC3E}">
        <p14:creationId xmlns:p14="http://schemas.microsoft.com/office/powerpoint/2010/main" val="18840715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421" y="1668462"/>
            <a:ext cx="7620000" cy="4371975"/>
          </a:xfrm>
          <a:prstGeom prst="rect">
            <a:avLst/>
          </a:prstGeom>
        </p:spPr>
      </p:pic>
    </p:spTree>
    <p:extLst>
      <p:ext uri="{BB962C8B-B14F-4D97-AF65-F5344CB8AC3E}">
        <p14:creationId xmlns:p14="http://schemas.microsoft.com/office/powerpoint/2010/main" val="41793962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 of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882" y="1135062"/>
            <a:ext cx="5173078" cy="5781676"/>
          </a:xfrm>
          <a:prstGeom prst="rect">
            <a:avLst/>
          </a:prstGeom>
        </p:spPr>
      </p:pic>
    </p:spTree>
    <p:extLst>
      <p:ext uri="{BB962C8B-B14F-4D97-AF65-F5344CB8AC3E}">
        <p14:creationId xmlns:p14="http://schemas.microsoft.com/office/powerpoint/2010/main" val="13373601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Hello SLAB</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110534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smtClean="0"/>
              <a:t>How to write an event from your app</a:t>
            </a:r>
          </a:p>
          <a:p>
            <a:r>
              <a:rPr lang="en-US" dirty="0" smtClean="0"/>
              <a:t>How to write an event from the </a:t>
            </a:r>
            <a:r>
              <a:rPr lang="en-US" dirty="0" err="1" smtClean="0"/>
              <a:t>global.asax</a:t>
            </a:r>
            <a:endParaRPr lang="en-US" dirty="0" smtClean="0"/>
          </a:p>
          <a:p>
            <a:r>
              <a:rPr lang="en-US" dirty="0" smtClean="0"/>
              <a:t>What the event source looks like</a:t>
            </a:r>
          </a:p>
          <a:p>
            <a:r>
              <a:rPr lang="en-US" dirty="0" smtClean="0"/>
              <a:t>Attaching listeners in code</a:t>
            </a:r>
          </a:p>
          <a:p>
            <a:endParaRPr lang="en-US" dirty="0"/>
          </a:p>
        </p:txBody>
      </p:sp>
      <p:sp>
        <p:nvSpPr>
          <p:cNvPr id="4" name="Title 3"/>
          <p:cNvSpPr>
            <a:spLocks noGrp="1"/>
          </p:cNvSpPr>
          <p:nvPr>
            <p:ph type="title"/>
          </p:nvPr>
        </p:nvSpPr>
        <p:spPr/>
        <p:txBody>
          <a:bodyPr/>
          <a:lstStyle/>
          <a:p>
            <a:r>
              <a:rPr lang="en-US" dirty="0"/>
              <a:t>Hello SLAB</a:t>
            </a:r>
          </a:p>
        </p:txBody>
      </p:sp>
    </p:spTree>
    <p:extLst>
      <p:ext uri="{BB962C8B-B14F-4D97-AF65-F5344CB8AC3E}">
        <p14:creationId xmlns:p14="http://schemas.microsoft.com/office/powerpoint/2010/main" val="14578708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419671"/>
          </a:xfrm>
        </p:spPr>
        <p:txBody>
          <a:bodyPr/>
          <a:lstStyle/>
          <a:p>
            <a:r>
              <a:rPr lang="en-US" sz="3200" dirty="0"/>
              <a:t>Several sinks/destinations:</a:t>
            </a:r>
          </a:p>
          <a:p>
            <a:pPr lvl="1"/>
            <a:r>
              <a:rPr lang="en-US" dirty="0"/>
              <a:t>Windows Azure Table.</a:t>
            </a:r>
          </a:p>
          <a:p>
            <a:pPr lvl="1"/>
            <a:r>
              <a:rPr lang="en-US" dirty="0"/>
              <a:t>SQL Database.</a:t>
            </a:r>
          </a:p>
          <a:p>
            <a:pPr lvl="1"/>
            <a:r>
              <a:rPr lang="en-US" dirty="0"/>
              <a:t>Flat file.</a:t>
            </a:r>
          </a:p>
          <a:p>
            <a:pPr lvl="1"/>
            <a:r>
              <a:rPr lang="en-US" dirty="0"/>
              <a:t>Rolling flat file.</a:t>
            </a:r>
          </a:p>
          <a:p>
            <a:pPr lvl="1"/>
            <a:r>
              <a:rPr lang="en-US" dirty="0"/>
              <a:t>Console.</a:t>
            </a:r>
          </a:p>
          <a:p>
            <a:r>
              <a:rPr lang="en-US" sz="3200" dirty="0"/>
              <a:t>Formatters (for text-based sinks):</a:t>
            </a:r>
          </a:p>
          <a:p>
            <a:pPr lvl="1"/>
            <a:r>
              <a:rPr lang="en-US" dirty="0"/>
              <a:t>JSON.</a:t>
            </a:r>
          </a:p>
          <a:p>
            <a:pPr lvl="1"/>
            <a:r>
              <a:rPr lang="en-US" dirty="0"/>
              <a:t>XML.</a:t>
            </a:r>
          </a:p>
          <a:p>
            <a:pPr lvl="1"/>
            <a:r>
              <a:rPr lang="en-US" dirty="0"/>
              <a:t>Natural (plain-text</a:t>
            </a:r>
            <a:r>
              <a:rPr lang="en-US" dirty="0" smtClean="0"/>
              <a:t>).</a:t>
            </a:r>
            <a:endParaRPr lang="en-US" dirty="0"/>
          </a:p>
        </p:txBody>
      </p:sp>
      <p:sp>
        <p:nvSpPr>
          <p:cNvPr id="3" name="Title 2"/>
          <p:cNvSpPr>
            <a:spLocks noGrp="1"/>
          </p:cNvSpPr>
          <p:nvPr>
            <p:ph type="title"/>
          </p:nvPr>
        </p:nvSpPr>
        <p:spPr/>
        <p:txBody>
          <a:bodyPr/>
          <a:lstStyle/>
          <a:p>
            <a:r>
              <a:rPr lang="en-US" dirty="0"/>
              <a:t>Built in Event </a:t>
            </a:r>
            <a:r>
              <a:rPr lang="en-US" dirty="0" smtClean="0"/>
              <a:t>Sinks &amp; Formatters</a:t>
            </a:r>
            <a:r>
              <a:rPr lang="en-US" dirty="0"/>
              <a:t/>
            </a:r>
            <a:br>
              <a:rPr lang="en-US" dirty="0"/>
            </a:br>
            <a:endParaRPr lang="en-US" dirty="0"/>
          </a:p>
        </p:txBody>
      </p:sp>
    </p:spTree>
    <p:extLst>
      <p:ext uri="{BB962C8B-B14F-4D97-AF65-F5344CB8AC3E}">
        <p14:creationId xmlns:p14="http://schemas.microsoft.com/office/powerpoint/2010/main" val="33351998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SLAB Validation</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669045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228302"/>
          </a:xfrm>
        </p:spPr>
        <p:txBody>
          <a:bodyPr/>
          <a:lstStyle/>
          <a:p>
            <a:r>
              <a:rPr lang="en-US" dirty="0" smtClean="0"/>
              <a:t>Checks for </a:t>
            </a:r>
          </a:p>
          <a:p>
            <a:pPr lvl="1"/>
            <a:r>
              <a:rPr lang="en-US" dirty="0" smtClean="0"/>
              <a:t>Event ID mismatch</a:t>
            </a:r>
          </a:p>
          <a:p>
            <a:pPr lvl="1"/>
            <a:r>
              <a:rPr lang="en-US" dirty="0" smtClean="0"/>
              <a:t>Argument order</a:t>
            </a:r>
          </a:p>
          <a:p>
            <a:endParaRPr lang="en-US" dirty="0"/>
          </a:p>
        </p:txBody>
      </p:sp>
      <p:sp>
        <p:nvSpPr>
          <p:cNvPr id="4" name="Title 3"/>
          <p:cNvSpPr>
            <a:spLocks noGrp="1"/>
          </p:cNvSpPr>
          <p:nvPr>
            <p:ph type="title"/>
          </p:nvPr>
        </p:nvSpPr>
        <p:spPr/>
        <p:txBody>
          <a:bodyPr/>
          <a:lstStyle/>
          <a:p>
            <a:r>
              <a:rPr lang="en-US" dirty="0" smtClean="0"/>
              <a:t>SLAB Validation</a:t>
            </a:r>
            <a:endParaRPr lang="en-US" dirty="0"/>
          </a:p>
        </p:txBody>
      </p:sp>
    </p:spTree>
    <p:extLst>
      <p:ext uri="{BB962C8B-B14F-4D97-AF65-F5344CB8AC3E}">
        <p14:creationId xmlns:p14="http://schemas.microsoft.com/office/powerpoint/2010/main" val="5619462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Writing </a:t>
            </a:r>
            <a:r>
              <a:rPr lang="en-US" dirty="0"/>
              <a:t>Complex </a:t>
            </a:r>
            <a:r>
              <a:rPr lang="en-US" dirty="0" smtClean="0"/>
              <a:t>types </a:t>
            </a:r>
          </a:p>
          <a:p>
            <a:pPr lvl="1"/>
            <a:r>
              <a:rPr lang="en-US" dirty="0" smtClean="0"/>
              <a:t>Write a helper method that strips the object for logging</a:t>
            </a:r>
          </a:p>
          <a:p>
            <a:r>
              <a:rPr lang="en-US" dirty="0" smtClean="0"/>
              <a:t>Keywords</a:t>
            </a:r>
          </a:p>
          <a:p>
            <a:pPr lvl="1"/>
            <a:r>
              <a:rPr lang="en-US" dirty="0" smtClean="0"/>
              <a:t>Allow technique to filter what events get written to the log</a:t>
            </a:r>
          </a:p>
          <a:p>
            <a:pPr lvl="1"/>
            <a:r>
              <a:rPr lang="en-US" dirty="0" smtClean="0"/>
              <a:t>Makes searching logs easier</a:t>
            </a:r>
          </a:p>
          <a:p>
            <a:r>
              <a:rPr lang="en-US" dirty="0" smtClean="0"/>
              <a:t>Tasks &amp; </a:t>
            </a:r>
            <a:r>
              <a:rPr lang="en-US" dirty="0" err="1" smtClean="0"/>
              <a:t>OpCodes</a:t>
            </a:r>
            <a:r>
              <a:rPr lang="en-US" dirty="0" smtClean="0"/>
              <a:t>	</a:t>
            </a:r>
          </a:p>
          <a:p>
            <a:pPr lvl="1"/>
            <a:r>
              <a:rPr lang="en-US" dirty="0" smtClean="0"/>
              <a:t>Allows for additional metadata to be added to the log</a:t>
            </a:r>
          </a:p>
          <a:p>
            <a:r>
              <a:rPr lang="en-US" dirty="0" smtClean="0"/>
              <a:t>Version</a:t>
            </a:r>
          </a:p>
          <a:p>
            <a:pPr lvl="1"/>
            <a:r>
              <a:rPr lang="en-US" dirty="0" smtClean="0"/>
              <a:t>Flags logged events making resilient to schema changes</a:t>
            </a:r>
          </a:p>
        </p:txBody>
      </p:sp>
      <p:sp>
        <p:nvSpPr>
          <p:cNvPr id="3" name="Title 2"/>
          <p:cNvSpPr>
            <a:spLocks noGrp="1"/>
          </p:cNvSpPr>
          <p:nvPr>
            <p:ph type="title"/>
          </p:nvPr>
        </p:nvSpPr>
        <p:spPr/>
        <p:txBody>
          <a:bodyPr/>
          <a:lstStyle/>
          <a:p>
            <a:r>
              <a:rPr lang="en-US" dirty="0"/>
              <a:t>Advanced </a:t>
            </a:r>
            <a:r>
              <a:rPr lang="en-US" dirty="0" err="1"/>
              <a:t>EventSource</a:t>
            </a:r>
            <a:r>
              <a:rPr lang="en-US" dirty="0"/>
              <a:t> </a:t>
            </a:r>
          </a:p>
        </p:txBody>
      </p:sp>
    </p:spTree>
    <p:extLst>
      <p:ext uri="{BB962C8B-B14F-4D97-AF65-F5344CB8AC3E}">
        <p14:creationId xmlns:p14="http://schemas.microsoft.com/office/powerpoint/2010/main" val="36696705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36298"/>
          </a:xfrm>
        </p:spPr>
        <p:txBody>
          <a:bodyPr/>
          <a:lstStyle/>
          <a:p>
            <a:r>
              <a:rPr lang="en-US" dirty="0" smtClean="0"/>
              <a:t>Consume ETW events via external tools</a:t>
            </a:r>
          </a:p>
          <a:p>
            <a:r>
              <a:rPr lang="en-US" dirty="0" err="1" smtClean="0"/>
              <a:t>PerfView</a:t>
            </a:r>
            <a:r>
              <a:rPr lang="en-US" dirty="0" smtClean="0"/>
              <a:t> </a:t>
            </a:r>
            <a:r>
              <a:rPr lang="en-US" dirty="0"/>
              <a:t>is a performance-analysis tool that helps isolate CPU- and memory-related performance issues. </a:t>
            </a:r>
          </a:p>
          <a:p>
            <a:pPr lvl="1"/>
            <a:r>
              <a:rPr lang="en-US" dirty="0" smtClean="0">
                <a:hlinkClick r:id="rId2"/>
              </a:rPr>
              <a:t>http</a:t>
            </a:r>
            <a:r>
              <a:rPr lang="en-US" dirty="0">
                <a:hlinkClick r:id="rId2"/>
              </a:rPr>
              <a:t>://</a:t>
            </a:r>
            <a:r>
              <a:rPr lang="en-US" dirty="0" smtClean="0">
                <a:hlinkClick r:id="rId2"/>
              </a:rPr>
              <a:t>www.microsoft.com/en-us/download/details.aspx?id=28567</a:t>
            </a:r>
            <a:endParaRPr lang="en-US" dirty="0" smtClean="0"/>
          </a:p>
          <a:p>
            <a:pPr lvl="1"/>
            <a:endParaRPr lang="en-US" dirty="0"/>
          </a:p>
        </p:txBody>
      </p:sp>
      <p:sp>
        <p:nvSpPr>
          <p:cNvPr id="3" name="Title 2"/>
          <p:cNvSpPr>
            <a:spLocks noGrp="1"/>
          </p:cNvSpPr>
          <p:nvPr>
            <p:ph type="title"/>
          </p:nvPr>
        </p:nvSpPr>
        <p:spPr/>
        <p:txBody>
          <a:bodyPr/>
          <a:lstStyle/>
          <a:p>
            <a:r>
              <a:rPr lang="en-US" dirty="0" err="1" smtClean="0"/>
              <a:t>PerfView</a:t>
            </a:r>
            <a:endParaRPr lang="en-US" dirty="0"/>
          </a:p>
        </p:txBody>
      </p:sp>
    </p:spTree>
    <p:extLst>
      <p:ext uri="{BB962C8B-B14F-4D97-AF65-F5344CB8AC3E}">
        <p14:creationId xmlns:p14="http://schemas.microsoft.com/office/powerpoint/2010/main" val="30338918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00876"/>
          </a:xfrm>
        </p:spPr>
        <p:txBody>
          <a:bodyPr/>
          <a:lstStyle/>
          <a:p>
            <a:pPr marL="742950" indent="-742950">
              <a:buFont typeface="+mj-lt"/>
              <a:buAutoNum type="arabicPeriod"/>
            </a:pPr>
            <a:r>
              <a:rPr lang="en-US" dirty="0" smtClean="0"/>
              <a:t>Create an </a:t>
            </a:r>
            <a:r>
              <a:rPr lang="en-US" dirty="0" err="1" smtClean="0"/>
              <a:t>EventSource</a:t>
            </a:r>
            <a:r>
              <a:rPr lang="en-US" dirty="0" smtClean="0"/>
              <a:t> class to describe what you want to log</a:t>
            </a:r>
          </a:p>
          <a:p>
            <a:pPr marL="742950" indent="-742950">
              <a:buFont typeface="+mj-lt"/>
              <a:buAutoNum type="arabicPeriod"/>
            </a:pPr>
            <a:r>
              <a:rPr lang="en-US" dirty="0" smtClean="0"/>
              <a:t>Call your </a:t>
            </a:r>
            <a:r>
              <a:rPr lang="en-US" dirty="0" err="1" smtClean="0"/>
              <a:t>EventSource</a:t>
            </a:r>
            <a:r>
              <a:rPr lang="en-US" dirty="0" smtClean="0"/>
              <a:t> class from your code</a:t>
            </a:r>
          </a:p>
          <a:p>
            <a:pPr marL="742950" indent="-742950">
              <a:buFont typeface="+mj-lt"/>
              <a:buAutoNum type="arabicPeriod"/>
            </a:pPr>
            <a:r>
              <a:rPr lang="en-US" dirty="0" smtClean="0"/>
              <a:t>If “In Process” - Add an Event listener to capture your messages to the appropriate Event Sink</a:t>
            </a:r>
            <a:endParaRPr lang="en-US" dirty="0"/>
          </a:p>
        </p:txBody>
      </p:sp>
      <p:sp>
        <p:nvSpPr>
          <p:cNvPr id="3" name="Title 2"/>
          <p:cNvSpPr>
            <a:spLocks noGrp="1"/>
          </p:cNvSpPr>
          <p:nvPr>
            <p:ph type="title"/>
          </p:nvPr>
        </p:nvSpPr>
        <p:spPr/>
        <p:txBody>
          <a:bodyPr/>
          <a:lstStyle/>
          <a:p>
            <a:r>
              <a:rPr lang="en-US" dirty="0" smtClean="0"/>
              <a:t>Using SLAB in 3 easy steps</a:t>
            </a:r>
            <a:endParaRPr lang="en-US" dirty="0"/>
          </a:p>
        </p:txBody>
      </p:sp>
    </p:spTree>
    <p:extLst>
      <p:ext uri="{BB962C8B-B14F-4D97-AF65-F5344CB8AC3E}">
        <p14:creationId xmlns:p14="http://schemas.microsoft.com/office/powerpoint/2010/main" val="7318260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61577"/>
          </a:xfrm>
        </p:spPr>
        <p:txBody>
          <a:bodyPr/>
          <a:lstStyle/>
          <a:p>
            <a:r>
              <a:rPr lang="en-US" dirty="0" smtClean="0"/>
              <a:t>SLAB </a:t>
            </a:r>
            <a:r>
              <a:rPr lang="en-US" dirty="0" err="1" smtClean="0"/>
              <a:t>CodePlex</a:t>
            </a:r>
            <a:r>
              <a:rPr lang="en-US" dirty="0" smtClean="0"/>
              <a:t> site</a:t>
            </a:r>
          </a:p>
          <a:p>
            <a:pPr lvl="1"/>
            <a:r>
              <a:rPr lang="en-US" dirty="0">
                <a:hlinkClick r:id="rId2"/>
              </a:rPr>
              <a:t>http://slab.codeplex.com</a:t>
            </a:r>
            <a:r>
              <a:rPr lang="en-US" dirty="0" smtClean="0">
                <a:hlinkClick r:id="rId2"/>
              </a:rPr>
              <a:t>/</a:t>
            </a:r>
            <a:r>
              <a:rPr lang="en-US" dirty="0" smtClean="0"/>
              <a:t> </a:t>
            </a:r>
            <a:endParaRPr lang="en-US" dirty="0"/>
          </a:p>
          <a:p>
            <a:r>
              <a:rPr lang="en-US" dirty="0" smtClean="0"/>
              <a:t>Creating </a:t>
            </a:r>
            <a:r>
              <a:rPr lang="en-US" dirty="0"/>
              <a:t>Structured and Meaningful Logs with Semantic Logging </a:t>
            </a:r>
            <a:endParaRPr lang="en-US" dirty="0" smtClean="0"/>
          </a:p>
          <a:p>
            <a:pPr lvl="1"/>
            <a:r>
              <a:rPr lang="en-US" dirty="0" smtClean="0"/>
              <a:t>Julian Dominguez, Build 2013</a:t>
            </a:r>
          </a:p>
          <a:p>
            <a:pPr lvl="1"/>
            <a:r>
              <a:rPr lang="en-US" dirty="0" smtClean="0">
                <a:hlinkClick r:id="rId3"/>
              </a:rPr>
              <a:t>http</a:t>
            </a:r>
            <a:r>
              <a:rPr lang="en-US" dirty="0">
                <a:hlinkClick r:id="rId3"/>
              </a:rPr>
              <a:t>://</a:t>
            </a:r>
            <a:r>
              <a:rPr lang="en-US" dirty="0" smtClean="0">
                <a:hlinkClick r:id="rId3"/>
              </a:rPr>
              <a:t>channel9.msdn.com/Events/Build/2013/3-336</a:t>
            </a:r>
            <a:endParaRPr lang="en-US" dirty="0" smtClean="0"/>
          </a:p>
          <a:p>
            <a:r>
              <a:rPr lang="en-US" dirty="0"/>
              <a:t>Introducing Semantic </a:t>
            </a:r>
            <a:r>
              <a:rPr lang="en-US" dirty="0" smtClean="0"/>
              <a:t>Logging</a:t>
            </a:r>
          </a:p>
          <a:p>
            <a:pPr lvl="1"/>
            <a:r>
              <a:rPr lang="en-US" dirty="0" smtClean="0"/>
              <a:t>Grigori Melnik</a:t>
            </a:r>
          </a:p>
          <a:p>
            <a:pPr lvl="1"/>
            <a:r>
              <a:rPr lang="en-US" dirty="0">
                <a:hlinkClick r:id="rId4"/>
              </a:rPr>
              <a:t>http://</a:t>
            </a:r>
            <a:r>
              <a:rPr lang="en-US" dirty="0" smtClean="0">
                <a:hlinkClick r:id="rId4"/>
              </a:rPr>
              <a:t>channel9.msdn.com/posts/Introducing-Semantic-Logging</a:t>
            </a:r>
            <a:endParaRPr lang="en-US" dirty="0" smtClean="0"/>
          </a:p>
          <a:p>
            <a:endParaRPr lang="en-US" dirty="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14165198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10712"/>
          </a:xfrm>
        </p:spPr>
        <p:txBody>
          <a:bodyPr/>
          <a:lstStyle/>
          <a:p>
            <a:r>
              <a:rPr lang="en-US" dirty="0"/>
              <a:t>Announcing the </a:t>
            </a:r>
            <a:r>
              <a:rPr lang="en-US" dirty="0" err="1"/>
              <a:t>EventSource</a:t>
            </a:r>
            <a:r>
              <a:rPr lang="en-US" dirty="0"/>
              <a:t> </a:t>
            </a:r>
            <a:r>
              <a:rPr lang="en-US" dirty="0" err="1"/>
              <a:t>NuGet</a:t>
            </a:r>
            <a:r>
              <a:rPr lang="en-US" dirty="0"/>
              <a:t> Package – Write to the Windows Event </a:t>
            </a:r>
            <a:r>
              <a:rPr lang="en-US" dirty="0" smtClean="0"/>
              <a:t>Log</a:t>
            </a:r>
          </a:p>
          <a:p>
            <a:pPr lvl="1"/>
            <a:r>
              <a:rPr lang="en-US" dirty="0" smtClean="0">
                <a:hlinkClick r:id="rId2"/>
              </a:rPr>
              <a:t>http</a:t>
            </a:r>
            <a:r>
              <a:rPr lang="en-US" dirty="0">
                <a:hlinkClick r:id="rId2"/>
              </a:rPr>
              <a:t>://</a:t>
            </a:r>
            <a:r>
              <a:rPr lang="en-US" dirty="0" smtClean="0">
                <a:hlinkClick r:id="rId2"/>
              </a:rPr>
              <a:t>blogs.msdn.com/b/dotnet/archive/2013/08/09/announcing-the-eventsource-nuget-package-write-to-the-windows-event-log.aspx</a:t>
            </a:r>
            <a:endParaRPr lang="en-US" dirty="0" smtClean="0"/>
          </a:p>
          <a:p>
            <a:r>
              <a:rPr lang="en-US" dirty="0"/>
              <a:t>SLAB - Reactive Event Sourcing </a:t>
            </a:r>
            <a:endParaRPr lang="en-US" dirty="0" smtClean="0"/>
          </a:p>
          <a:p>
            <a:pPr lvl="1"/>
            <a:r>
              <a:rPr lang="en-US" dirty="0">
                <a:hlinkClick r:id="rId3"/>
              </a:rPr>
              <a:t>http://</a:t>
            </a:r>
            <a:r>
              <a:rPr lang="en-US" dirty="0" smtClean="0">
                <a:hlinkClick r:id="rId3"/>
              </a:rPr>
              <a:t>www.shujaat.net/2013/08/slab-reactive-event-sourcing.html</a:t>
            </a:r>
            <a:endParaRPr lang="en-US" dirty="0"/>
          </a:p>
          <a:p>
            <a:pPr lvl="1"/>
            <a:r>
              <a:rPr lang="en-US" dirty="0"/>
              <a:t>Event listener is </a:t>
            </a:r>
            <a:r>
              <a:rPr lang="en-US" dirty="0" err="1"/>
              <a:t>IObservable</a:t>
            </a:r>
            <a:r>
              <a:rPr lang="en-US" dirty="0"/>
              <a:t>.</a:t>
            </a:r>
          </a:p>
          <a:p>
            <a:pPr lvl="1"/>
            <a:r>
              <a:rPr lang="en-US" dirty="0"/>
              <a:t>Event sinks are </a:t>
            </a:r>
            <a:r>
              <a:rPr lang="en-US" dirty="0" err="1"/>
              <a:t>IObservers</a:t>
            </a:r>
            <a:r>
              <a:rPr lang="en-US" dirty="0"/>
              <a:t>.</a:t>
            </a:r>
          </a:p>
          <a:p>
            <a:pPr lvl="1"/>
            <a:r>
              <a:rPr lang="en-US" dirty="0"/>
              <a:t>Can leverage Reactive Extensions (Rx) to filter, pre-process or transform the event stream before it’s persisted.</a:t>
            </a:r>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11290733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89003"/>
          </a:xfrm>
        </p:spPr>
        <p:txBody>
          <a:bodyPr/>
          <a:lstStyle/>
          <a:p>
            <a:r>
              <a:rPr lang="en-US" dirty="0"/>
              <a:t>Semantic Logging Application Block (SLAB</a:t>
            </a:r>
            <a:r>
              <a:rPr lang="en-US" dirty="0" smtClean="0"/>
              <a:t>)</a:t>
            </a:r>
          </a:p>
          <a:p>
            <a:pPr lvl="1"/>
            <a:r>
              <a:rPr lang="en-US" dirty="0">
                <a:hlinkClick r:id="rId2"/>
              </a:rPr>
              <a:t>http://convective.wordpress.com/2013/08/12/semantic-logging-application-block-slab</a:t>
            </a:r>
            <a:r>
              <a:rPr lang="en-US" dirty="0" smtClean="0">
                <a:hlinkClick r:id="rId2"/>
              </a:rPr>
              <a:t>/</a:t>
            </a:r>
            <a:endParaRPr lang="en-US" dirty="0" smtClean="0"/>
          </a:p>
          <a:p>
            <a:r>
              <a:rPr lang="en-US" dirty="0"/>
              <a:t>Semantic Logging Application Block (SLAB) </a:t>
            </a:r>
            <a:r>
              <a:rPr lang="en-US" dirty="0" smtClean="0"/>
              <a:t>1.1</a:t>
            </a:r>
          </a:p>
          <a:p>
            <a:pPr lvl="1"/>
            <a:r>
              <a:rPr lang="en-US" dirty="0">
                <a:hlinkClick r:id="rId3"/>
              </a:rPr>
              <a:t>https://</a:t>
            </a:r>
            <a:r>
              <a:rPr lang="en-US" dirty="0" smtClean="0">
                <a:hlinkClick r:id="rId3"/>
              </a:rPr>
              <a:t>slab.codeplex.com/wikipage?title=ActivityTracingAndSampling</a:t>
            </a:r>
            <a:r>
              <a:rPr lang="en-US" dirty="0" smtClean="0"/>
              <a:t> </a:t>
            </a:r>
          </a:p>
          <a:p>
            <a:pPr lvl="1"/>
            <a:r>
              <a:rPr lang="en-US" dirty="0" smtClean="0"/>
              <a:t>Adds support for </a:t>
            </a:r>
            <a:r>
              <a:rPr lang="en-US" dirty="0" err="1" smtClean="0"/>
              <a:t>ActivityId</a:t>
            </a:r>
            <a:r>
              <a:rPr lang="en-US" dirty="0" smtClean="0"/>
              <a:t> </a:t>
            </a:r>
            <a:r>
              <a:rPr lang="en-US" dirty="0"/>
              <a:t>and </a:t>
            </a:r>
            <a:r>
              <a:rPr lang="en-US" dirty="0" err="1"/>
              <a:t>RelatedActivityId</a:t>
            </a:r>
            <a:r>
              <a:rPr lang="en-US" dirty="0"/>
              <a:t> </a:t>
            </a:r>
            <a:r>
              <a:rPr lang="en-US" dirty="0" smtClean="0"/>
              <a:t>allowing you to </a:t>
            </a:r>
            <a:r>
              <a:rPr lang="en-US" dirty="0"/>
              <a:t>correlate events </a:t>
            </a:r>
            <a:r>
              <a:rPr lang="en-US" dirty="0" smtClean="0"/>
              <a:t>between separate log messages</a:t>
            </a:r>
          </a:p>
          <a:p>
            <a:r>
              <a:rPr lang="en-US" dirty="0" smtClean="0"/>
              <a:t>SLAB on MSDN</a:t>
            </a:r>
          </a:p>
          <a:p>
            <a:pPr lvl="1"/>
            <a:r>
              <a:rPr lang="en-US" dirty="0">
                <a:hlinkClick r:id="rId4"/>
              </a:rPr>
              <a:t>http://msdn.microsoft.com/en-us/library/dn440729(v=pandp.60).</a:t>
            </a:r>
            <a:r>
              <a:rPr lang="en-US" dirty="0" smtClean="0">
                <a:hlinkClick r:id="rId4"/>
              </a:rPr>
              <a:t>aspx</a:t>
            </a:r>
            <a:endParaRPr lang="en-US" dirty="0" smtClean="0"/>
          </a:p>
          <a:p>
            <a:pPr lvl="1"/>
            <a:r>
              <a:rPr lang="en-US" dirty="0" smtClean="0"/>
              <a:t>Sample Code and PDF book</a:t>
            </a:r>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35830864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objectives</a:t>
            </a:r>
            <a:endParaRPr lang="en-US" dirty="0"/>
          </a:p>
        </p:txBody>
      </p:sp>
      <p:sp>
        <p:nvSpPr>
          <p:cNvPr id="2" name="Text Placeholder 1"/>
          <p:cNvSpPr>
            <a:spLocks noGrp="1"/>
          </p:cNvSpPr>
          <p:nvPr>
            <p:ph type="body" sz="quarter" idx="10"/>
          </p:nvPr>
        </p:nvSpPr>
        <p:spPr/>
        <p:txBody>
          <a:bodyPr/>
          <a:lstStyle/>
          <a:p>
            <a:r>
              <a:rPr lang="en-US" dirty="0" smtClean="0"/>
              <a:t>Why is consuming logs so difficult?</a:t>
            </a:r>
          </a:p>
          <a:p>
            <a:r>
              <a:rPr lang="en-US" dirty="0" smtClean="0"/>
              <a:t>How can the </a:t>
            </a:r>
            <a:r>
              <a:rPr lang="en-US" dirty="0" err="1" smtClean="0"/>
              <a:t>EventSource</a:t>
            </a:r>
            <a:r>
              <a:rPr lang="en-US" dirty="0" smtClean="0"/>
              <a:t> class make logging better?</a:t>
            </a:r>
          </a:p>
          <a:p>
            <a:r>
              <a:rPr lang="en-US" dirty="0" smtClean="0"/>
              <a:t>How can the Semantic Logging Application Block </a:t>
            </a:r>
            <a:br>
              <a:rPr lang="en-US" dirty="0" smtClean="0"/>
            </a:br>
            <a:r>
              <a:rPr lang="en-US" dirty="0" smtClean="0"/>
              <a:t>help me get there?</a:t>
            </a:r>
            <a:endParaRPr lang="en-US" dirty="0"/>
          </a:p>
        </p:txBody>
      </p:sp>
    </p:spTree>
    <p:extLst>
      <p:ext uri="{BB962C8B-B14F-4D97-AF65-F5344CB8AC3E}">
        <p14:creationId xmlns:p14="http://schemas.microsoft.com/office/powerpoint/2010/main" val="4237463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No real structure.</a:t>
            </a:r>
          </a:p>
          <a:p>
            <a:r>
              <a:rPr lang="en-US" dirty="0" smtClean="0"/>
              <a:t>What’s in there? (Especially tough </a:t>
            </a:r>
            <a:br>
              <a:rPr lang="en-US" dirty="0" smtClean="0"/>
            </a:br>
            <a:r>
              <a:rPr lang="en-US" dirty="0" smtClean="0"/>
              <a:t>if you didn’t create them.)</a:t>
            </a:r>
          </a:p>
          <a:p>
            <a:r>
              <a:rPr lang="en-US" dirty="0" smtClean="0"/>
              <a:t>Sheer number of files and types </a:t>
            </a:r>
            <a:br>
              <a:rPr lang="en-US" dirty="0" smtClean="0"/>
            </a:br>
            <a:r>
              <a:rPr lang="en-US" dirty="0" smtClean="0"/>
              <a:t>of logs is overwhelming.</a:t>
            </a:r>
            <a:endParaRPr lang="en-US" dirty="0"/>
          </a:p>
        </p:txBody>
      </p:sp>
      <p:pic>
        <p:nvPicPr>
          <p:cNvPr id="5" name="Picture Placeholder 4"/>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12424" r="12424"/>
          <a:stretch>
            <a:fillRect/>
          </a:stretch>
        </p:blipFill>
        <p:spPr/>
      </p:pic>
      <p:sp>
        <p:nvSpPr>
          <p:cNvPr id="4" name="Title 3"/>
          <p:cNvSpPr>
            <a:spLocks noGrp="1"/>
          </p:cNvSpPr>
          <p:nvPr>
            <p:ph type="title"/>
          </p:nvPr>
        </p:nvSpPr>
        <p:spPr/>
        <p:txBody>
          <a:bodyPr/>
          <a:lstStyle/>
          <a:p>
            <a:r>
              <a:rPr lang="en-US" smtClean="0"/>
              <a:t>Logs are a hassle to deal with</a:t>
            </a:r>
            <a:endParaRPr lang="en-US" dirty="0"/>
          </a:p>
        </p:txBody>
      </p:sp>
      <p:sp>
        <p:nvSpPr>
          <p:cNvPr id="6" name="TextBox 5"/>
          <p:cNvSpPr txBox="1"/>
          <p:nvPr/>
        </p:nvSpPr>
        <p:spPr>
          <a:xfrm>
            <a:off x="10168803" y="6532860"/>
            <a:ext cx="2267672" cy="461665"/>
          </a:xfrm>
          <a:prstGeom prst="rect">
            <a:avLst/>
          </a:prstGeom>
          <a:noFill/>
        </p:spPr>
        <p:txBody>
          <a:bodyPr wrap="none" rtlCol="0">
            <a:spAutoFit/>
          </a:bodyPr>
          <a:lstStyle/>
          <a:p>
            <a:pPr algn="r"/>
            <a:r>
              <a:rPr lang="en-US" sz="1200" dirty="0" smtClean="0"/>
              <a:t>Image credit: Casey </a:t>
            </a:r>
            <a:r>
              <a:rPr lang="en-US" sz="1200" dirty="0" err="1" smtClean="0"/>
              <a:t>Konstantín</a:t>
            </a:r>
            <a:endParaRPr lang="en-US" sz="1200" dirty="0" smtClean="0"/>
          </a:p>
          <a:p>
            <a:pPr algn="r"/>
            <a:r>
              <a:rPr lang="en-US" sz="1200" dirty="0" smtClean="0"/>
              <a:t>bit.ly/126NvV7</a:t>
            </a:r>
            <a:endParaRPr lang="en-US" sz="1200" dirty="0"/>
          </a:p>
        </p:txBody>
      </p:sp>
    </p:spTree>
    <p:extLst>
      <p:ext uri="{BB962C8B-B14F-4D97-AF65-F5344CB8AC3E}">
        <p14:creationId xmlns:p14="http://schemas.microsoft.com/office/powerpoint/2010/main" val="3997175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862322"/>
          </a:xfrm>
        </p:spPr>
        <p:txBody>
          <a:bodyPr/>
          <a:lstStyle/>
          <a:p>
            <a:r>
              <a:rPr lang="en-US" sz="3200" dirty="0"/>
              <a:t>Changing the way people think about logging.</a:t>
            </a:r>
          </a:p>
          <a:p>
            <a:pPr lvl="1"/>
            <a:r>
              <a:rPr lang="en-US" dirty="0"/>
              <a:t>Logging cannot be just a checkmark of doing something.</a:t>
            </a:r>
          </a:p>
          <a:p>
            <a:pPr lvl="1"/>
            <a:r>
              <a:rPr lang="en-US" dirty="0"/>
              <a:t>You have to think about consumption and purpose.</a:t>
            </a:r>
          </a:p>
          <a:p>
            <a:pPr lvl="1"/>
            <a:r>
              <a:rPr lang="en-US" dirty="0"/>
              <a:t>Allow appropriate decisions to be made at appropriate time, explicitly separating:</a:t>
            </a:r>
          </a:p>
          <a:p>
            <a:pPr lvl="2"/>
            <a:r>
              <a:rPr lang="en-US" dirty="0"/>
              <a:t>WHAT to log.</a:t>
            </a:r>
          </a:p>
          <a:p>
            <a:pPr lvl="2"/>
            <a:r>
              <a:rPr lang="en-US" dirty="0"/>
              <a:t>HOW to log it.</a:t>
            </a:r>
          </a:p>
          <a:p>
            <a:pPr lvl="2"/>
            <a:r>
              <a:rPr lang="en-US" dirty="0"/>
              <a:t>WHERE to log</a:t>
            </a:r>
            <a:r>
              <a:rPr lang="en-US" dirty="0" smtClean="0"/>
              <a:t>.</a:t>
            </a:r>
            <a:endParaRPr lang="en-US" dirty="0"/>
          </a:p>
        </p:txBody>
      </p:sp>
      <p:sp>
        <p:nvSpPr>
          <p:cNvPr id="5" name="Title 4"/>
          <p:cNvSpPr>
            <a:spLocks noGrp="1"/>
          </p:cNvSpPr>
          <p:nvPr>
            <p:ph type="title"/>
          </p:nvPr>
        </p:nvSpPr>
        <p:spPr/>
        <p:txBody>
          <a:bodyPr/>
          <a:lstStyle/>
          <a:p>
            <a:r>
              <a:rPr lang="en-US" dirty="0"/>
              <a:t>We (P&amp;P and Microsoft) are on a mission</a:t>
            </a:r>
          </a:p>
        </p:txBody>
      </p:sp>
    </p:spTree>
    <p:extLst>
      <p:ext uri="{BB962C8B-B14F-4D97-AF65-F5344CB8AC3E}">
        <p14:creationId xmlns:p14="http://schemas.microsoft.com/office/powerpoint/2010/main" val="36021421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Technologies at play</a:t>
            </a:r>
          </a:p>
        </p:txBody>
      </p:sp>
      <p:graphicFrame>
        <p:nvGraphicFramePr>
          <p:cNvPr id="4" name="Diagram 3"/>
          <p:cNvGraphicFramePr/>
          <p:nvPr>
            <p:extLst>
              <p:ext uri="{D42A27DB-BD31-4B8C-83A1-F6EECF244321}">
                <p14:modId xmlns:p14="http://schemas.microsoft.com/office/powerpoint/2010/main" val="1140518737"/>
              </p:ext>
            </p:extLst>
          </p:nvPr>
        </p:nvGraphicFramePr>
        <p:xfrm>
          <a:off x="465137" y="1363662"/>
          <a:ext cx="11506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7620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pPr marL="742950" indent="-742950">
              <a:buFont typeface="+mj-lt"/>
              <a:buAutoNum type="arabicPeriod"/>
            </a:pPr>
            <a:r>
              <a:rPr lang="en-US" dirty="0" smtClean="0"/>
              <a:t>Structured Logging</a:t>
            </a:r>
          </a:p>
          <a:p>
            <a:pPr marL="742950" indent="-742950">
              <a:buFont typeface="+mj-lt"/>
              <a:buAutoNum type="arabicPeriod"/>
            </a:pPr>
            <a:r>
              <a:rPr lang="en-US" dirty="0" smtClean="0"/>
              <a:t>Move logging out of Process</a:t>
            </a:r>
            <a:endParaRPr lang="en-US" dirty="0"/>
          </a:p>
        </p:txBody>
      </p:sp>
      <p:sp>
        <p:nvSpPr>
          <p:cNvPr id="3" name="Title 2"/>
          <p:cNvSpPr>
            <a:spLocks noGrp="1"/>
          </p:cNvSpPr>
          <p:nvPr>
            <p:ph type="title"/>
          </p:nvPr>
        </p:nvSpPr>
        <p:spPr/>
        <p:txBody>
          <a:bodyPr/>
          <a:lstStyle/>
          <a:p>
            <a:r>
              <a:rPr lang="en-US" dirty="0" smtClean="0"/>
              <a:t>Why SLAB</a:t>
            </a:r>
            <a:endParaRPr lang="en-US" dirty="0"/>
          </a:p>
        </p:txBody>
      </p:sp>
    </p:spTree>
    <p:extLst>
      <p:ext uri="{BB962C8B-B14F-4D97-AF65-F5344CB8AC3E}">
        <p14:creationId xmlns:p14="http://schemas.microsoft.com/office/powerpoint/2010/main" val="3693897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34567"/>
          </a:xfrm>
        </p:spPr>
        <p:txBody>
          <a:bodyPr/>
          <a:lstStyle/>
          <a:p>
            <a:r>
              <a:rPr lang="en-US" dirty="0" smtClean="0"/>
              <a:t>Make it easier to </a:t>
            </a:r>
            <a:r>
              <a:rPr lang="en-US" dirty="0" smtClean="0"/>
              <a:t>read logs</a:t>
            </a:r>
            <a:endParaRPr lang="en-US" dirty="0" smtClean="0"/>
          </a:p>
          <a:p>
            <a:r>
              <a:rPr lang="en-US" dirty="0" smtClean="0"/>
              <a:t>Write messages via .NET </a:t>
            </a:r>
            <a:r>
              <a:rPr lang="en-US" dirty="0" err="1" smtClean="0"/>
              <a:t>EventSource</a:t>
            </a:r>
            <a:r>
              <a:rPr lang="en-US" dirty="0" smtClean="0"/>
              <a:t> Class</a:t>
            </a:r>
          </a:p>
          <a:p>
            <a:pPr lvl="1"/>
            <a:r>
              <a:rPr lang="en-US" dirty="0" smtClean="0"/>
              <a:t>No external dependencies to write messages</a:t>
            </a:r>
          </a:p>
          <a:p>
            <a:pPr lvl="1"/>
            <a:r>
              <a:rPr lang="en-US" dirty="0" smtClean="0"/>
              <a:t>New in .NET 4.5 (supported in .NET 3.5 &amp; .NET 4.0 via </a:t>
            </a:r>
            <a:r>
              <a:rPr lang="en-US" dirty="0" err="1" smtClean="0"/>
              <a:t>Nuget</a:t>
            </a:r>
            <a:r>
              <a:rPr lang="en-US" dirty="0" smtClean="0"/>
              <a:t> Package)</a:t>
            </a:r>
          </a:p>
          <a:p>
            <a:pPr lvl="1"/>
            <a:endParaRPr lang="en-US" dirty="0"/>
          </a:p>
        </p:txBody>
      </p:sp>
      <p:sp>
        <p:nvSpPr>
          <p:cNvPr id="3" name="Title 2"/>
          <p:cNvSpPr>
            <a:spLocks noGrp="1"/>
          </p:cNvSpPr>
          <p:nvPr>
            <p:ph type="title"/>
          </p:nvPr>
        </p:nvSpPr>
        <p:spPr/>
        <p:txBody>
          <a:bodyPr/>
          <a:lstStyle/>
          <a:p>
            <a:r>
              <a:rPr lang="en-US" dirty="0"/>
              <a:t>Structured </a:t>
            </a:r>
            <a:r>
              <a:rPr lang="en-US" dirty="0" smtClean="0"/>
              <a:t>Logging</a:t>
            </a:r>
            <a:endParaRPr lang="en-US" dirty="0"/>
          </a:p>
        </p:txBody>
      </p:sp>
    </p:spTree>
    <p:extLst>
      <p:ext uri="{BB962C8B-B14F-4D97-AF65-F5344CB8AC3E}">
        <p14:creationId xmlns:p14="http://schemas.microsoft.com/office/powerpoint/2010/main" val="462368856"/>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1188</TotalTime>
  <Words>1290</Words>
  <Application>Microsoft Office PowerPoint</Application>
  <PresentationFormat>Custom</PresentationFormat>
  <Paragraphs>182</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Segoe UI</vt:lpstr>
      <vt:lpstr>Segoe UI Light</vt:lpstr>
      <vt:lpstr>Wingdings</vt:lpstr>
      <vt:lpstr>MSVID_DarkBlue_16x9_2013_06</vt:lpstr>
      <vt:lpstr>Semantic Logging Application Block (SLAB)</vt:lpstr>
      <vt:lpstr>About Me</vt:lpstr>
      <vt:lpstr>Watch User Group presentations  for FREE online! </vt:lpstr>
      <vt:lpstr>Key objectives</vt:lpstr>
      <vt:lpstr>Logs are a hassle to deal with</vt:lpstr>
      <vt:lpstr>We (P&amp;P and Microsoft) are on a mission</vt:lpstr>
      <vt:lpstr>Technologies at play</vt:lpstr>
      <vt:lpstr>Why SLAB</vt:lpstr>
      <vt:lpstr>Structured Logging</vt:lpstr>
      <vt:lpstr>Writing Messages to:</vt:lpstr>
      <vt:lpstr>Reading Messages from:</vt:lpstr>
      <vt:lpstr>Move logging out of Process</vt:lpstr>
      <vt:lpstr>In Process</vt:lpstr>
      <vt:lpstr>Out of Process</vt:lpstr>
      <vt:lpstr>Demo – Hello SLAB</vt:lpstr>
      <vt:lpstr>Hello SLAB</vt:lpstr>
      <vt:lpstr>Built in Event Sinks &amp; Formatters </vt:lpstr>
      <vt:lpstr>Demo – SLAB Validation</vt:lpstr>
      <vt:lpstr>SLAB Validation</vt:lpstr>
      <vt:lpstr>Advanced EventSource </vt:lpstr>
      <vt:lpstr>PerfView</vt:lpstr>
      <vt:lpstr>Using SLAB in 3 easy steps</vt:lpstr>
      <vt:lpstr>More Info</vt:lpstr>
      <vt:lpstr>More Info</vt:lpstr>
      <vt:lpstr>More Info</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27</cp:revision>
  <dcterms:created xsi:type="dcterms:W3CDTF">2014-05-13T14:27:20Z</dcterms:created>
  <dcterms:modified xsi:type="dcterms:W3CDTF">2014-05-14T14:50:18Z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