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0"/>
  </p:notesMasterIdLst>
  <p:handoutMasterIdLst>
    <p:handoutMasterId r:id="rId11"/>
  </p:handoutMasterIdLst>
  <p:sldIdLst>
    <p:sldId id="829" r:id="rId5"/>
    <p:sldId id="1095" r:id="rId6"/>
    <p:sldId id="1097" r:id="rId7"/>
    <p:sldId id="1096" r:id="rId8"/>
    <p:sldId id="1094" r:id="rId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238" autoAdjust="0"/>
  </p:normalViewPr>
  <p:slideViewPr>
    <p:cSldViewPr snapToObjects="1">
      <p:cViewPr varScale="1">
        <p:scale>
          <a:sx n="128" d="100"/>
          <a:sy n="128" d="100"/>
        </p:scale>
        <p:origin x="90" y="840"/>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8/11/2014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8/11/2014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8/11/2014 6:43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1255</TotalTime>
  <Words>402</Words>
  <Application>Microsoft Office PowerPoint</Application>
  <PresentationFormat>Custom</PresentationFormat>
  <Paragraphs>50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Segoe UI</vt:lpstr>
      <vt:lpstr>Segoe UI Light</vt:lpstr>
      <vt:lpstr>Wingdings</vt:lpstr>
      <vt:lpstr>MSVID_DarkBlue_16x9_2013_06</vt:lpstr>
      <vt:lpstr>Redis for the .NET Developer</vt:lpstr>
      <vt:lpstr>About Me</vt:lpstr>
      <vt:lpstr>Watch User Group presentations  for FREE online! </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31</cp:revision>
  <dcterms:created xsi:type="dcterms:W3CDTF">2014-05-13T14:27:20Z</dcterms:created>
  <dcterms:modified xsi:type="dcterms:W3CDTF">2014-08-11T23:46:53Z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