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57" r:id="rId3"/>
    <p:sldId id="256" r:id="rId4"/>
    <p:sldId id="259" r:id="rId5"/>
    <p:sldId id="260" r:id="rId6"/>
    <p:sldId id="261" r:id="rId7"/>
  </p:sldIdLst>
  <p:sldSz cx="9144000" cy="6858000" type="screen4x3"/>
  <p:notesSz cx="6858000" cy="9144000"/>
  <p:custShowLst>
    <p:custShow name="Custom Show 1" id="0">
      <p:sldLst>
        <p:sld r:id="rId2"/>
        <p:sld r:id="rId3"/>
        <p:sld r:id="rId4"/>
        <p:sld r:id="rId5"/>
        <p:sld r:id="rId6"/>
        <p:sld r:id="rId7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4" autoAdjust="0"/>
    <p:restoredTop sz="94675" autoAdjust="0"/>
  </p:normalViewPr>
  <p:slideViewPr>
    <p:cSldViewPr>
      <p:cViewPr varScale="1">
        <p:scale>
          <a:sx n="91" d="100"/>
          <a:sy n="91" d="100"/>
        </p:scale>
        <p:origin x="85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3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57C93-8B4F-4C83-9509-566C8A2F49A2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C6658B-CB7C-4302-9BE1-62A64A8C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52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6658B-CB7C-4302-9BE1-62A64A8C39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345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6658B-CB7C-4302-9BE1-62A64A8C39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93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38966-5488-419B-B53B-E401CBB27887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8B843-38BD-430F-9B4A-CD5D80DC7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9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38966-5488-419B-B53B-E401CBB27887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8B843-38BD-430F-9B4A-CD5D80DC7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4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38966-5488-419B-B53B-E401CBB27887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8B843-38BD-430F-9B4A-CD5D80DC7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5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38966-5488-419B-B53B-E401CBB27887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8B843-38BD-430F-9B4A-CD5D80DC7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38966-5488-419B-B53B-E401CBB27887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8B843-38BD-430F-9B4A-CD5D80DC7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49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38966-5488-419B-B53B-E401CBB27887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8B843-38BD-430F-9B4A-CD5D80DC7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73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38966-5488-419B-B53B-E401CBB27887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8B843-38BD-430F-9B4A-CD5D80DC7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28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38966-5488-419B-B53B-E401CBB27887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8B843-38BD-430F-9B4A-CD5D80DC7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00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38966-5488-419B-B53B-E401CBB27887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8B843-38BD-430F-9B4A-CD5D80DC7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0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38966-5488-419B-B53B-E401CBB27887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8B843-38BD-430F-9B4A-CD5D80DC7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98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38966-5488-419B-B53B-E401CBB27887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8B843-38BD-430F-9B4A-CD5D80DC7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17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38966-5488-419B-B53B-E401CBB27887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8B843-38BD-430F-9B4A-CD5D80DC7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9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6400" y="457200"/>
            <a:ext cx="579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 smtClean="0"/>
              <a:t>CACTUSS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Capitol </a:t>
            </a:r>
            <a:r>
              <a:rPr lang="en-US" sz="3200" dirty="0"/>
              <a:t>Area Central </a:t>
            </a:r>
            <a:r>
              <a:rPr lang="en-US" sz="3200" dirty="0" smtClean="0"/>
              <a:t>Texas</a:t>
            </a:r>
            <a:br>
              <a:rPr lang="en-US" sz="3200" dirty="0" smtClean="0"/>
            </a:br>
            <a:r>
              <a:rPr lang="en-US" sz="3200" dirty="0" smtClean="0"/>
              <a:t>Users of </a:t>
            </a:r>
            <a:r>
              <a:rPr lang="en-US" sz="3200" dirty="0"/>
              <a:t>SQL Server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90700" y="2438400"/>
            <a:ext cx="5562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North Austin: 3rd Tue of the month</a:t>
            </a:r>
          </a:p>
          <a:p>
            <a:pPr algn="ctr"/>
            <a:r>
              <a:rPr lang="en-US" sz="2400" dirty="0" smtClean="0"/>
              <a:t>South Austin: 3rd Wed of the month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Web: cactuss.org</a:t>
            </a:r>
          </a:p>
          <a:p>
            <a:pPr algn="ctr"/>
            <a:r>
              <a:rPr lang="en-US" sz="2400" dirty="0" smtClean="0"/>
              <a:t>Twitter: @</a:t>
            </a:r>
            <a:r>
              <a:rPr lang="en-US" sz="2400" dirty="0" err="1" smtClean="0"/>
              <a:t>cactuss_sql</a:t>
            </a:r>
            <a:endParaRPr lang="en-US" sz="2400" dirty="0" smtClean="0"/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Meeting Locations</a:t>
            </a:r>
            <a:br>
              <a:rPr lang="en-US" sz="2400" dirty="0" smtClean="0"/>
            </a:br>
            <a:r>
              <a:rPr lang="en-US" sz="2400" dirty="0" smtClean="0"/>
              <a:t>Speaker Calendar</a:t>
            </a:r>
            <a:br>
              <a:rPr lang="en-US" sz="2400" dirty="0" smtClean="0"/>
            </a:br>
            <a:r>
              <a:rPr lang="en-US" sz="2400" dirty="0" smtClean="0"/>
              <a:t>Sign Up for Email Newsletter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259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30709" y="457200"/>
            <a:ext cx="42825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Nearby SQL User Groups</a:t>
            </a:r>
            <a:endParaRPr lang="en-US" sz="3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939743"/>
              </p:ext>
            </p:extLst>
          </p:nvPr>
        </p:nvGraphicFramePr>
        <p:xfrm>
          <a:off x="430982" y="1981200"/>
          <a:ext cx="8282037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4560"/>
                <a:gridCol w="2288032"/>
                <a:gridCol w="3549445"/>
              </a:tblGrid>
              <a:tr h="2184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Name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Meeting</a:t>
                      </a:r>
                      <a:r>
                        <a:rPr lang="en-US" sz="2400" baseline="0" dirty="0" smtClean="0"/>
                        <a:t> Day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Website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North Austin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3rd Tues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cactuss.org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Central Austin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3rd Wed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cactuss.org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San Antonio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3rd Wed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salssa.com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Houston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2nd Tues (lunch)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houston.sqlpass.org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Dallas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3rd Thurs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ntssug.sqlpass.org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Fort Worth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3rd Wed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fwssug.com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Austin SharePoint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2nd Wed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facebook.com/</a:t>
                      </a:r>
                      <a:r>
                        <a:rPr lang="en-US" sz="2400" dirty="0" err="1" smtClean="0"/>
                        <a:t>AustinSPUG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600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81321" y="416153"/>
            <a:ext cx="23813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SQL Saturday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429642"/>
              </p:ext>
            </p:extLst>
          </p:nvPr>
        </p:nvGraphicFramePr>
        <p:xfrm>
          <a:off x="1447800" y="4308247"/>
          <a:ext cx="6248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6254"/>
                <a:gridCol w="22721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City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Date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#309 </a:t>
                      </a:r>
                      <a:r>
                        <a:rPr lang="en-US" sz="2400" dirty="0" smtClean="0"/>
                        <a:t>–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Oklahoma City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Aug 23, 2014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#331 </a:t>
                      </a:r>
                      <a:r>
                        <a:rPr lang="en-US" sz="2400" dirty="0" smtClean="0"/>
                        <a:t>–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Denver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 20, 2014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#318 – Orlando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Sep 27, 2014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14400" y="1143000"/>
            <a:ext cx="7315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Free Saturday of training. Come and go as you please.</a:t>
            </a:r>
          </a:p>
          <a:p>
            <a:pPr algn="ctr"/>
            <a:r>
              <a:rPr lang="en-US" sz="2400" dirty="0" smtClean="0"/>
              <a:t>Many speakers are bloggers, MCMs, and/or authors.</a:t>
            </a:r>
            <a:br>
              <a:rPr lang="en-US" sz="2400" dirty="0" smtClean="0"/>
            </a:br>
            <a:r>
              <a:rPr lang="en-US" sz="2400" dirty="0" smtClean="0"/>
              <a:t>4-6 rooms (tracks) with 5-6 sessions.</a:t>
            </a:r>
            <a:br>
              <a:rPr lang="en-US" sz="2400" dirty="0" smtClean="0"/>
            </a:br>
            <a:r>
              <a:rPr lang="en-US" sz="2400" dirty="0" smtClean="0"/>
              <a:t>Lunch provided for $10, or bring your own.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SQLSaturday.com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6454" y="3581400"/>
            <a:ext cx="56310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Upcoming Nearby SQL Saturdays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7526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03913" y="457200"/>
            <a:ext cx="31361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LinkedIn  Groups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162050" y="1447800"/>
            <a:ext cx="68199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CACTUSS</a:t>
            </a:r>
            <a:endParaRPr lang="en-US" sz="2400" b="1" dirty="0"/>
          </a:p>
          <a:p>
            <a:pPr algn="ctr"/>
            <a:r>
              <a:rPr lang="en-US" sz="2400" dirty="0" smtClean="0"/>
              <a:t>linkedin.com/</a:t>
            </a:r>
            <a:r>
              <a:rPr lang="en-US" sz="2400" dirty="0" err="1" smtClean="0"/>
              <a:t>groups?gid</a:t>
            </a:r>
            <a:r>
              <a:rPr lang="en-US" sz="2400" dirty="0" smtClean="0"/>
              <a:t>=149440</a:t>
            </a:r>
            <a:endParaRPr lang="en-US" sz="2400" dirty="0"/>
          </a:p>
          <a:p>
            <a:pPr algn="ctr"/>
            <a:endParaRPr lang="en-US" sz="2400" dirty="0" smtClean="0"/>
          </a:p>
          <a:p>
            <a:pPr algn="ctr"/>
            <a:r>
              <a:rPr lang="en-US" sz="2400" b="1" dirty="0" smtClean="0"/>
              <a:t>SQLDBA</a:t>
            </a:r>
            <a:endParaRPr lang="en-US" sz="2400" b="1" dirty="0"/>
          </a:p>
          <a:p>
            <a:pPr algn="ctr"/>
            <a:r>
              <a:rPr lang="en-US" sz="2400" dirty="0" smtClean="0"/>
              <a:t>linkedin.com/</a:t>
            </a:r>
            <a:r>
              <a:rPr lang="en-US" sz="2400" dirty="0" err="1" smtClean="0"/>
              <a:t>groups?gid</a:t>
            </a:r>
            <a:r>
              <a:rPr lang="en-US" sz="2400" dirty="0" smtClean="0"/>
              <a:t>=66097</a:t>
            </a:r>
            <a:endParaRPr lang="en-US" sz="2400" dirty="0"/>
          </a:p>
          <a:p>
            <a:pPr algn="ctr"/>
            <a:endParaRPr lang="en-US" sz="2400" dirty="0" smtClean="0"/>
          </a:p>
          <a:p>
            <a:pPr algn="ctr"/>
            <a:r>
              <a:rPr lang="en-US" sz="2400" b="1" dirty="0" err="1" smtClean="0"/>
              <a:t>SQLServerCentral</a:t>
            </a:r>
            <a:endParaRPr lang="en-US" sz="2400" b="1" dirty="0" smtClean="0"/>
          </a:p>
          <a:p>
            <a:pPr algn="ctr"/>
            <a:r>
              <a:rPr lang="en-US" sz="2400" dirty="0" smtClean="0"/>
              <a:t>linkedin.com/groups/SQLServerCentral-72017</a:t>
            </a:r>
            <a:endParaRPr lang="en-US" sz="2400" dirty="0"/>
          </a:p>
          <a:p>
            <a:pPr algn="ctr"/>
            <a:endParaRPr lang="en-US" sz="2400" dirty="0" smtClean="0"/>
          </a:p>
          <a:p>
            <a:pPr algn="ctr"/>
            <a:r>
              <a:rPr lang="en-US" sz="2400" b="1" dirty="0" smtClean="0"/>
              <a:t>Microsoft </a:t>
            </a:r>
            <a:r>
              <a:rPr lang="en-US" sz="2400" b="1" dirty="0"/>
              <a:t>Business Intelligence</a:t>
            </a:r>
          </a:p>
          <a:p>
            <a:pPr algn="ctr"/>
            <a:r>
              <a:rPr lang="en-US" sz="2400" dirty="0" smtClean="0"/>
              <a:t>linkedin.com/</a:t>
            </a:r>
            <a:r>
              <a:rPr lang="en-US" sz="2400" dirty="0" err="1" smtClean="0"/>
              <a:t>groups?gid</a:t>
            </a:r>
            <a:r>
              <a:rPr lang="en-US" sz="2400" dirty="0" smtClean="0"/>
              <a:t>=59185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705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4526" y="457200"/>
            <a:ext cx="44949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SQL PASS Virtual Chapters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434251" y="1104990"/>
            <a:ext cx="627549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Free 1-hour webinar</a:t>
            </a:r>
          </a:p>
          <a:p>
            <a:pPr algn="ctr"/>
            <a:r>
              <a:rPr lang="en-US" sz="2400" dirty="0"/>
              <a:t>W</a:t>
            </a:r>
            <a:r>
              <a:rPr lang="en-US" sz="2400" dirty="0" smtClean="0"/>
              <a:t>eekly to bi-monthly in specific topics</a:t>
            </a:r>
            <a:br>
              <a:rPr lang="en-US" sz="2400" dirty="0" smtClean="0"/>
            </a:br>
            <a:r>
              <a:rPr lang="en-US" sz="2400" dirty="0" smtClean="0"/>
              <a:t>Archive of past presentations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SQLPASS.org/</a:t>
            </a:r>
            <a:r>
              <a:rPr lang="en-US" sz="2400" dirty="0" err="1" smtClean="0"/>
              <a:t>PASSChapters</a:t>
            </a:r>
            <a:r>
              <a:rPr lang="en-US" sz="2400" dirty="0" smtClean="0"/>
              <a:t>/VirtualChapters.aspx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088870" y="3429000"/>
            <a:ext cx="29662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Sample of Topics</a:t>
            </a:r>
            <a:endParaRPr lang="en-US" sz="3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305145"/>
              </p:ext>
            </p:extLst>
          </p:nvPr>
        </p:nvGraphicFramePr>
        <p:xfrm>
          <a:off x="647700" y="4142483"/>
          <a:ext cx="7848600" cy="1752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16200"/>
                <a:gridCol w="2616200"/>
                <a:gridCol w="2616200"/>
              </a:tblGrid>
              <a:tr h="11266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n>
                            <a:noFill/>
                          </a:ln>
                        </a:rPr>
                        <a:t>Business Intelligence</a:t>
                      </a:r>
                      <a:endParaRPr lang="en-US" sz="2400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n>
                            <a:noFill/>
                          </a:ln>
                        </a:rPr>
                        <a:t>Database Administration</a:t>
                      </a:r>
                      <a:endParaRPr lang="en-US" sz="2400" dirty="0">
                        <a:ln>
                          <a:noFill/>
                        </a:ln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n>
                            <a:noFill/>
                          </a:ln>
                        </a:rPr>
                        <a:t>DBA</a:t>
                      </a:r>
                      <a:br>
                        <a:rPr lang="en-US" sz="2400" dirty="0" smtClean="0">
                          <a:ln>
                            <a:noFill/>
                          </a:ln>
                        </a:rPr>
                      </a:br>
                      <a:r>
                        <a:rPr lang="en-US" sz="2400" dirty="0" smtClean="0">
                          <a:ln>
                            <a:noFill/>
                          </a:ln>
                        </a:rPr>
                        <a:t>Fundamentals</a:t>
                      </a:r>
                      <a:endParaRPr lang="en-US" sz="2400" dirty="0">
                        <a:ln>
                          <a:noFill/>
                        </a:ln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2592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n>
                            <a:noFill/>
                          </a:ln>
                        </a:rPr>
                        <a:t>Performance</a:t>
                      </a:r>
                      <a:endParaRPr lang="en-US" sz="2400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n>
                            <a:noFill/>
                          </a:ln>
                        </a:rPr>
                        <a:t>Powershell</a:t>
                      </a:r>
                      <a:endParaRPr lang="en-US" sz="2400" dirty="0">
                        <a:ln>
                          <a:noFill/>
                        </a:ln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n>
                            <a:noFill/>
                          </a:ln>
                        </a:rPr>
                        <a:t>Virtualization</a:t>
                      </a:r>
                      <a:endParaRPr lang="en-US" sz="2400" dirty="0">
                        <a:ln>
                          <a:noFill/>
                        </a:ln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043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02272" y="533400"/>
            <a:ext cx="2383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Online Help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3346620" y="1435510"/>
            <a:ext cx="2695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Tweet with #</a:t>
            </a:r>
            <a:r>
              <a:rPr lang="en-US" sz="2400" dirty="0" err="1" smtClean="0"/>
              <a:t>sqlhelp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152954"/>
            <a:ext cx="6492930" cy="21142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4525437"/>
            <a:ext cx="6492930" cy="16891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3263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7280</TotalTime>
  <Words>169</Words>
  <Application>Microsoft Office PowerPoint</Application>
  <PresentationFormat>On-screen Show (4:3)</PresentationFormat>
  <Paragraphs>75</Paragraphs>
  <Slides>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  <vt:variant>
        <vt:lpstr>Custom Shows</vt:lpstr>
      </vt:variant>
      <vt:variant>
        <vt:i4>1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Custom Show 1</vt:lpstr>
    </vt:vector>
  </TitlesOfParts>
  <Company>Dell 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Burek, Michael</dc:creator>
  <cp:keywords>No Restrictions</cp:keywords>
  <cp:lastModifiedBy>Mike Burek</cp:lastModifiedBy>
  <cp:revision>47</cp:revision>
  <dcterms:created xsi:type="dcterms:W3CDTF">2014-02-18T18:52:06Z</dcterms:created>
  <dcterms:modified xsi:type="dcterms:W3CDTF">2014-08-20T21:28:51Z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fb3e22b1-a31a-44ee-9dbd-f4183442b19f</vt:lpwstr>
  </property>
  <property fmtid="{D5CDD505-2E9C-101B-9397-08002B2CF9AE}" pid="3" name="DellClassification">
    <vt:lpwstr>No Restrictions</vt:lpwstr>
  </property>
  <property fmtid="{D5CDD505-2E9C-101B-9397-08002B2CF9AE}" pid="4" name="DellSubLabels">
    <vt:lpwstr/>
  </property>
</Properties>
</file>