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5"/>
  </p:notesMasterIdLst>
  <p:handoutMasterIdLst>
    <p:handoutMasterId r:id="rId26"/>
  </p:handoutMasterIdLst>
  <p:sldIdLst>
    <p:sldId id="829" r:id="rId7"/>
    <p:sldId id="1095" r:id="rId8"/>
    <p:sldId id="1097" r:id="rId9"/>
    <p:sldId id="1105" r:id="rId10"/>
    <p:sldId id="1101" r:id="rId11"/>
    <p:sldId id="1103" r:id="rId12"/>
    <p:sldId id="1104" r:id="rId13"/>
    <p:sldId id="1106" r:id="rId14"/>
    <p:sldId id="1107" r:id="rId15"/>
    <p:sldId id="1108" r:id="rId16"/>
    <p:sldId id="1109" r:id="rId17"/>
    <p:sldId id="1111" r:id="rId18"/>
    <p:sldId id="1112" r:id="rId19"/>
    <p:sldId id="1113" r:id="rId20"/>
    <p:sldId id="1110" r:id="rId21"/>
    <p:sldId id="1102" r:id="rId22"/>
    <p:sldId id="1096" r:id="rId23"/>
    <p:sldId id="109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28" d="100"/>
          <a:sy n="128" d="100"/>
        </p:scale>
        <p:origin x="90" y="840"/>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9/25/2014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9/25/2014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9/25/2014 7:46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asp.net/signalr/overview/signalr-20/performance-and-scaling/scaleout-with-redis"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r>
              <a:rPr lang="en-US" dirty="0" err="1"/>
              <a:t>Redis</a:t>
            </a:r>
            <a:r>
              <a:rPr lang="en-US" dirty="0"/>
              <a:t> </a:t>
            </a:r>
            <a:r>
              <a:rPr lang="en-US" dirty="0" err="1"/>
              <a:t>SessionState</a:t>
            </a:r>
            <a:r>
              <a:rPr lang="en-US" dirty="0"/>
              <a:t> </a:t>
            </a:r>
            <a:r>
              <a:rPr lang="en-US" dirty="0" smtClean="0"/>
              <a:t>Provider</a:t>
            </a:r>
          </a:p>
          <a:p>
            <a:pPr lvl="1"/>
            <a:r>
              <a:rPr lang="en-US" dirty="0" smtClean="0"/>
              <a:t>Uses </a:t>
            </a:r>
            <a:r>
              <a:rPr lang="en-US" dirty="0" err="1" smtClean="0"/>
              <a:t>StackExchange</a:t>
            </a:r>
            <a:r>
              <a:rPr lang="en-US" dirty="0" smtClean="0"/>
              <a:t> client internally</a:t>
            </a:r>
            <a:endParaRPr lang="en-US" dirty="0"/>
          </a:p>
          <a:p>
            <a:pPr lvl="1"/>
            <a:r>
              <a:rPr lang="en-US" dirty="0">
                <a:hlinkClick r:id="rId2"/>
              </a:rPr>
              <a:t>http://msdn.microsoft.com/en-us/library/azure/dn690522.aspx</a:t>
            </a:r>
            <a:endParaRPr lang="en-US" dirty="0"/>
          </a:p>
          <a:p>
            <a:pPr lvl="1"/>
            <a:r>
              <a:rPr lang="en-US" dirty="0"/>
              <a:t>Coming soon one backed by Azure Table Storage</a:t>
            </a:r>
          </a:p>
          <a:p>
            <a:r>
              <a:rPr lang="en-US" dirty="0"/>
              <a:t> </a:t>
            </a:r>
            <a:r>
              <a:rPr lang="en-US" dirty="0" err="1" smtClean="0"/>
              <a:t>Redis</a:t>
            </a:r>
            <a:r>
              <a:rPr lang="en-US" dirty="0" smtClean="0"/>
              <a:t> </a:t>
            </a:r>
            <a:r>
              <a:rPr lang="en-US" dirty="0"/>
              <a:t>as a black plane for </a:t>
            </a:r>
            <a:r>
              <a:rPr lang="en-US" dirty="0" err="1"/>
              <a:t>SignalR</a:t>
            </a:r>
            <a:endParaRPr lang="en-US" dirty="0"/>
          </a:p>
          <a:p>
            <a:pPr lvl="1"/>
            <a:r>
              <a:rPr lang="en-US" dirty="0">
                <a:hlinkClick r:id="rId3"/>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smtClean="0"/>
              <a:t>http</a:t>
            </a:r>
            <a:r>
              <a:rPr lang="en-US" dirty="0"/>
              <a:t>://lrtfcapsmackdown.azurewebsites.net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1327</TotalTime>
  <Words>864</Words>
  <Application>Microsoft Office PowerPoint</Application>
  <PresentationFormat>Custom</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40</cp:revision>
  <dcterms:created xsi:type="dcterms:W3CDTF">2014-05-13T14:27:20Z</dcterms:created>
  <dcterms:modified xsi:type="dcterms:W3CDTF">2014-09-26T01:10:11Z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