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8"/>
  </p:notesMasterIdLst>
  <p:handoutMasterIdLst>
    <p:handoutMasterId r:id="rId29"/>
  </p:handoutMasterIdLst>
  <p:sldIdLst>
    <p:sldId id="1114" r:id="rId7"/>
    <p:sldId id="1115" r:id="rId8"/>
    <p:sldId id="1116" r:id="rId9"/>
    <p:sldId id="829" r:id="rId10"/>
    <p:sldId id="1095" r:id="rId11"/>
    <p:sldId id="1097" r:id="rId12"/>
    <p:sldId id="1105" r:id="rId13"/>
    <p:sldId id="1101" r:id="rId14"/>
    <p:sldId id="1103" r:id="rId15"/>
    <p:sldId id="1104" r:id="rId16"/>
    <p:sldId id="1106" r:id="rId17"/>
    <p:sldId id="1107" r:id="rId18"/>
    <p:sldId id="1108" r:id="rId19"/>
    <p:sldId id="1109" r:id="rId20"/>
    <p:sldId id="1111" r:id="rId21"/>
    <p:sldId id="1112" r:id="rId22"/>
    <p:sldId id="1113" r:id="rId23"/>
    <p:sldId id="1110" r:id="rId24"/>
    <p:sldId id="1102" r:id="rId25"/>
    <p:sldId id="1096" r:id="rId26"/>
    <p:sldId id="1094"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38" autoAdjust="0"/>
  </p:normalViewPr>
  <p:slideViewPr>
    <p:cSldViewPr snapToObjects="1">
      <p:cViewPr varScale="1">
        <p:scale>
          <a:sx n="87" d="100"/>
          <a:sy n="87" d="100"/>
        </p:scale>
        <p:origin x="163" y="7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11/10/2014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11/10/2014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11/10/2014 5:13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s://github.com/MSOpenTech/redis"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www.asp.net/signalr/overview/signalr-20/performance-and-scaling/scaleout-with-redis"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6540" y="3954457"/>
            <a:ext cx="10818497" cy="1830388"/>
          </a:xfrm>
        </p:spPr>
        <p:txBody>
          <a:bodyPr/>
          <a:lstStyle/>
          <a:p>
            <a:r>
              <a:rPr lang="en-US" dirty="0"/>
              <a:t>http://www.visualstudio.com/en-gb/connect-event-vs</a:t>
            </a:r>
          </a:p>
        </p:txBody>
      </p:sp>
      <p:sp>
        <p:nvSpPr>
          <p:cNvPr id="3" name="Title 2"/>
          <p:cNvSpPr>
            <a:spLocks noGrp="1"/>
          </p:cNvSpPr>
          <p:nvPr>
            <p:ph type="title"/>
          </p:nvPr>
        </p:nvSpPr>
        <p:spPr/>
        <p:txBody>
          <a:bodyPr/>
          <a:lstStyle/>
          <a:p>
            <a:r>
              <a:rPr lang="en-US" b="1" dirty="0"/>
              <a:t>Connect</a:t>
            </a:r>
            <a:r>
              <a:rPr lang="en-US" b="1" dirty="0" smtClean="0"/>
              <a:t>();</a:t>
            </a:r>
            <a:br>
              <a:rPr lang="en-US" b="1" dirty="0" smtClean="0"/>
            </a:br>
            <a:r>
              <a:rPr lang="en-US" b="1" dirty="0" smtClean="0"/>
              <a:t>tomorrow</a:t>
            </a:r>
            <a:r>
              <a:rPr lang="en-US" dirty="0"/>
              <a:t> </a:t>
            </a:r>
            <a:endParaRPr lang="en-US" dirty="0"/>
          </a:p>
        </p:txBody>
      </p:sp>
    </p:spTree>
    <p:extLst>
      <p:ext uri="{BB962C8B-B14F-4D97-AF65-F5344CB8AC3E}">
        <p14:creationId xmlns:p14="http://schemas.microsoft.com/office/powerpoint/2010/main" val="14252602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pPr fontAlgn="base"/>
            <a:r>
              <a:rPr lang="en-US" dirty="0" smtClean="0"/>
              <a:t>Hashes</a:t>
            </a:r>
            <a:r>
              <a:rPr lang="en-US" dirty="0"/>
              <a:t>, which are maps composed of fields associated with values. Both the field and the value are strings. This are very </a:t>
            </a:r>
            <a:r>
              <a:rPr lang="en-US" dirty="0" smtClean="0"/>
              <a:t>similar </a:t>
            </a:r>
            <a:r>
              <a:rPr lang="en-US" dirty="0"/>
              <a:t>to Ruby or Python hashes.</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73231"/>
          </a:xfrm>
        </p:spPr>
        <p:txBody>
          <a:bodyPr/>
          <a:lstStyle/>
          <a:p>
            <a:r>
              <a:rPr lang="en-US" dirty="0" err="1"/>
              <a:t>Redis</a:t>
            </a:r>
            <a:r>
              <a:rPr lang="en-US" dirty="0"/>
              <a:t> </a:t>
            </a:r>
            <a:r>
              <a:rPr lang="en-US" dirty="0" err="1"/>
              <a:t>SessionState</a:t>
            </a:r>
            <a:r>
              <a:rPr lang="en-US" dirty="0"/>
              <a:t> </a:t>
            </a:r>
            <a:r>
              <a:rPr lang="en-US" dirty="0" smtClean="0"/>
              <a:t>Provider</a:t>
            </a:r>
          </a:p>
          <a:p>
            <a:pPr lvl="1"/>
            <a:r>
              <a:rPr lang="en-US" dirty="0" smtClean="0"/>
              <a:t>Uses </a:t>
            </a:r>
            <a:r>
              <a:rPr lang="en-US" dirty="0" err="1" smtClean="0"/>
              <a:t>StackExchange</a:t>
            </a:r>
            <a:r>
              <a:rPr lang="en-US" dirty="0" smtClean="0"/>
              <a:t> client internally</a:t>
            </a:r>
            <a:endParaRPr lang="en-US" dirty="0"/>
          </a:p>
          <a:p>
            <a:pPr lvl="1"/>
            <a:r>
              <a:rPr lang="en-US" dirty="0">
                <a:hlinkClick r:id="rId2"/>
              </a:rPr>
              <a:t>http://msdn.microsoft.com/en-us/library/azure/dn690522.aspx</a:t>
            </a:r>
            <a:endParaRPr lang="en-US" dirty="0"/>
          </a:p>
          <a:p>
            <a:pPr lvl="1"/>
            <a:r>
              <a:rPr lang="en-US" dirty="0"/>
              <a:t>Coming soon one backed by Azure Table Storage</a:t>
            </a:r>
          </a:p>
          <a:p>
            <a:r>
              <a:rPr lang="en-US" dirty="0"/>
              <a:t> </a:t>
            </a:r>
            <a:r>
              <a:rPr lang="en-US" dirty="0" err="1" smtClean="0"/>
              <a:t>Redis</a:t>
            </a:r>
            <a:r>
              <a:rPr lang="en-US" dirty="0" smtClean="0"/>
              <a:t> </a:t>
            </a:r>
            <a:r>
              <a:rPr lang="en-US" dirty="0"/>
              <a:t>as a black plane for </a:t>
            </a:r>
            <a:r>
              <a:rPr lang="en-US" dirty="0" err="1"/>
              <a:t>SignalR</a:t>
            </a:r>
            <a:endParaRPr lang="en-US" dirty="0"/>
          </a:p>
          <a:p>
            <a:pPr lvl="1"/>
            <a:r>
              <a:rPr lang="en-US" dirty="0">
                <a:hlinkClick r:id="rId3"/>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6540" y="3954457"/>
            <a:ext cx="11428097" cy="1600205"/>
          </a:xfrm>
        </p:spPr>
        <p:txBody>
          <a:bodyPr/>
          <a:lstStyle/>
          <a:p>
            <a:r>
              <a:rPr lang="en-US" dirty="0"/>
              <a:t>http://aka.ms/AustinCloudDevCamp2014</a:t>
            </a:r>
          </a:p>
        </p:txBody>
      </p:sp>
      <p:sp>
        <p:nvSpPr>
          <p:cNvPr id="4" name="Title 3"/>
          <p:cNvSpPr>
            <a:spLocks noGrp="1"/>
          </p:cNvSpPr>
          <p:nvPr>
            <p:ph type="title"/>
          </p:nvPr>
        </p:nvSpPr>
        <p:spPr/>
        <p:txBody>
          <a:bodyPr/>
          <a:lstStyle/>
          <a:p>
            <a:r>
              <a:rPr lang="en-US" dirty="0" smtClean="0"/>
              <a:t>Microsoft </a:t>
            </a:r>
            <a:r>
              <a:rPr lang="en-US" dirty="0"/>
              <a:t>Cloud </a:t>
            </a:r>
            <a:r>
              <a:rPr lang="en-US" dirty="0" err="1" smtClean="0"/>
              <a:t>DevCamp</a:t>
            </a:r>
            <a:r>
              <a:rPr lang="en-US" dirty="0" smtClean="0"/>
              <a:t/>
            </a:r>
            <a:br>
              <a:rPr lang="en-US" dirty="0" smtClean="0"/>
            </a:br>
            <a:r>
              <a:rPr lang="en-US" dirty="0" smtClean="0"/>
              <a:t>Dec 4 2014</a:t>
            </a:r>
            <a:endParaRPr lang="en-US" dirty="0"/>
          </a:p>
        </p:txBody>
      </p:sp>
    </p:spTree>
    <p:extLst>
      <p:ext uri="{BB962C8B-B14F-4D97-AF65-F5344CB8AC3E}">
        <p14:creationId xmlns:p14="http://schemas.microsoft.com/office/powerpoint/2010/main" val="21755870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6540" y="3954457"/>
            <a:ext cx="10894697" cy="1830388"/>
          </a:xfrm>
        </p:spPr>
        <p:txBody>
          <a:bodyPr/>
          <a:lstStyle/>
          <a:p>
            <a:r>
              <a:rPr lang="en-US" dirty="0"/>
              <a:t>https://www.sqlsaturday.com/97/eventhome.aspx</a:t>
            </a:r>
          </a:p>
        </p:txBody>
      </p:sp>
      <p:sp>
        <p:nvSpPr>
          <p:cNvPr id="4" name="Title 3"/>
          <p:cNvSpPr>
            <a:spLocks noGrp="1"/>
          </p:cNvSpPr>
          <p:nvPr>
            <p:ph type="title"/>
          </p:nvPr>
        </p:nvSpPr>
        <p:spPr/>
        <p:txBody>
          <a:bodyPr/>
          <a:lstStyle/>
          <a:p>
            <a:r>
              <a:rPr lang="en-US" dirty="0" smtClean="0"/>
              <a:t>SQL Saturday Austin</a:t>
            </a:r>
            <a:br>
              <a:rPr lang="en-US" dirty="0" smtClean="0"/>
            </a:br>
            <a:r>
              <a:rPr lang="en-US" dirty="0" smtClean="0"/>
              <a:t>Jan 31 2015</a:t>
            </a:r>
            <a:endParaRPr lang="en-US" dirty="0"/>
          </a:p>
        </p:txBody>
      </p:sp>
    </p:spTree>
    <p:extLst>
      <p:ext uri="{BB962C8B-B14F-4D97-AF65-F5344CB8AC3E}">
        <p14:creationId xmlns:p14="http://schemas.microsoft.com/office/powerpoint/2010/main" val="20639397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Now! Captain </a:t>
            </a:r>
            <a:r>
              <a:rPr lang="en-US" dirty="0" err="1" smtClean="0"/>
              <a:t>Smackdown</a:t>
            </a:r>
            <a:endParaRPr lang="en-US" dirty="0" smtClean="0"/>
          </a:p>
          <a:p>
            <a:r>
              <a:rPr lang="en-US" dirty="0"/>
              <a:t>http</a:t>
            </a:r>
            <a:r>
              <a:rPr lang="en-US" smtClean="0"/>
              <a:t>://AustinSmackdown.AzureWebsites.net</a:t>
            </a:r>
            <a:endParaRPr lang="en-US" dirty="0" smtClean="0"/>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4" name="Picture 3"/>
          <p:cNvPicPr>
            <a:picLocks noChangeAspect="1"/>
          </p:cNvPicPr>
          <p:nvPr/>
        </p:nvPicPr>
        <p:blipFill>
          <a:blip r:embed="rId2"/>
          <a:stretch>
            <a:fillRect/>
          </a:stretch>
        </p:blipFill>
        <p:spPr>
          <a:xfrm>
            <a:off x="2865437" y="2735262"/>
            <a:ext cx="5824538" cy="4178584"/>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1403</TotalTime>
  <Words>881</Words>
  <Application>Microsoft Office PowerPoint</Application>
  <PresentationFormat>Custom</PresentationFormat>
  <Paragraphs>124</Paragraphs>
  <Slides>21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Connect(); tomorrow </vt:lpstr>
      <vt:lpstr>Microsoft Cloud DevCamp Dec 4 2014</vt:lpstr>
      <vt:lpstr>SQL Saturday Austin Jan 31 2015</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44</cp:revision>
  <dcterms:created xsi:type="dcterms:W3CDTF">2014-05-13T14:27:20Z</dcterms:created>
  <dcterms:modified xsi:type="dcterms:W3CDTF">2014-11-11T00:27:21Z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