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7"/>
  </p:notesMasterIdLst>
  <p:handoutMasterIdLst>
    <p:handoutMasterId r:id="rId28"/>
  </p:handoutMasterIdLst>
  <p:sldIdLst>
    <p:sldId id="829" r:id="rId7"/>
    <p:sldId id="1095" r:id="rId8"/>
    <p:sldId id="1097" r:id="rId9"/>
    <p:sldId id="1105" r:id="rId10"/>
    <p:sldId id="1101" r:id="rId11"/>
    <p:sldId id="1103" r:id="rId12"/>
    <p:sldId id="1104" r:id="rId13"/>
    <p:sldId id="1106" r:id="rId14"/>
    <p:sldId id="1107" r:id="rId15"/>
    <p:sldId id="1108" r:id="rId16"/>
    <p:sldId id="1109" r:id="rId17"/>
    <p:sldId id="1111" r:id="rId18"/>
    <p:sldId id="1112" r:id="rId19"/>
    <p:sldId id="1113" r:id="rId20"/>
    <p:sldId id="1110" r:id="rId21"/>
    <p:sldId id="1102" r:id="rId22"/>
    <p:sldId id="1114" r:id="rId23"/>
    <p:sldId id="1115" r:id="rId24"/>
    <p:sldId id="1096" r:id="rId25"/>
    <p:sldId id="1094"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38" autoAdjust="0"/>
  </p:normalViewPr>
  <p:slideViewPr>
    <p:cSldViewPr snapToObjects="1">
      <p:cViewPr>
        <p:scale>
          <a:sx n="102" d="100"/>
          <a:sy n="102" d="100"/>
        </p:scale>
        <p:origin x="58" y="562"/>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11/25/2014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11/25/2014 3:44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zure/dn798898.aspx"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 Id="rId4" Type="http://schemas.openxmlformats.org/officeDocument/2006/relationships/hyperlink" Target="http://www.asp.net/signalr/overview/signalr-20/performance-and-scaling/scaleout-with-redi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s://github.com/MSOpenTech/red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pPr fontAlgn="base"/>
            <a:r>
              <a:rPr lang="en-US" dirty="0" smtClean="0"/>
              <a:t>Hashes</a:t>
            </a:r>
            <a:r>
              <a:rPr lang="en-US" dirty="0"/>
              <a:t>, which are maps composed of fields associated with values. Both the field and the value are strings. This are very </a:t>
            </a:r>
            <a:r>
              <a:rPr lang="en-US" dirty="0" smtClean="0"/>
              <a:t>similar </a:t>
            </a:r>
            <a:r>
              <a:rPr lang="en-US" dirty="0"/>
              <a:t>to Ruby or Python hashes.</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44075"/>
          </a:xfrm>
        </p:spPr>
        <p:txBody>
          <a:bodyPr/>
          <a:lstStyle/>
          <a:p>
            <a:r>
              <a:rPr lang="en-US" dirty="0"/>
              <a:t>ASP.NET Session State Provider </a:t>
            </a:r>
            <a:endParaRPr lang="en-US" dirty="0" smtClean="0"/>
          </a:p>
          <a:p>
            <a:pPr lvl="1"/>
            <a:r>
              <a:rPr lang="en-US" dirty="0" smtClean="0">
                <a:hlinkClick r:id="rId2"/>
              </a:rPr>
              <a:t>http</a:t>
            </a:r>
            <a:r>
              <a:rPr lang="en-US" dirty="0">
                <a:hlinkClick r:id="rId2"/>
              </a:rPr>
              <a:t>://msdn.microsoft.com/en-us/library/azure/dn690522.aspx</a:t>
            </a:r>
            <a:endParaRPr lang="en-US" dirty="0"/>
          </a:p>
          <a:p>
            <a:r>
              <a:rPr lang="en-US" dirty="0" smtClean="0"/>
              <a:t>ASP.NET </a:t>
            </a:r>
            <a:r>
              <a:rPr lang="en-US" dirty="0"/>
              <a:t>Output Cache </a:t>
            </a:r>
            <a:r>
              <a:rPr lang="en-US" dirty="0" smtClean="0"/>
              <a:t>Provider</a:t>
            </a:r>
          </a:p>
          <a:p>
            <a:pPr lvl="1"/>
            <a:r>
              <a:rPr lang="en-US" dirty="0" smtClean="0">
                <a:hlinkClick r:id="rId3"/>
              </a:rPr>
              <a:t>http://msdn.microsoft.com/en-us/library/azure/dn798898.aspx</a:t>
            </a:r>
            <a:r>
              <a:rPr lang="en-US" dirty="0" smtClean="0"/>
              <a:t> </a:t>
            </a:r>
            <a:endParaRPr lang="en-US" dirty="0" smtClean="0"/>
          </a:p>
          <a:p>
            <a:r>
              <a:rPr lang="en-US" dirty="0" smtClean="0"/>
              <a:t>As </a:t>
            </a:r>
            <a:r>
              <a:rPr lang="en-US" dirty="0"/>
              <a:t>a black plane for </a:t>
            </a:r>
            <a:r>
              <a:rPr lang="en-US" dirty="0" err="1"/>
              <a:t>SignalR</a:t>
            </a:r>
            <a:endParaRPr lang="en-US" dirty="0"/>
          </a:p>
          <a:p>
            <a:pPr lvl="1"/>
            <a:r>
              <a:rPr lang="en-US" dirty="0">
                <a:hlinkClick r:id="rId4"/>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Cache aside design pattern</a:t>
            </a:r>
            <a:endParaRPr lang="en-US" dirty="0"/>
          </a:p>
        </p:txBody>
      </p:sp>
      <p:sp>
        <p:nvSpPr>
          <p:cNvPr id="4" name="Rectangle 3"/>
          <p:cNvSpPr/>
          <p:nvPr/>
        </p:nvSpPr>
        <p:spPr>
          <a:xfrm>
            <a:off x="122237" y="6469062"/>
            <a:ext cx="5904373" cy="369332"/>
          </a:xfrm>
          <a:prstGeom prst="rect">
            <a:avLst/>
          </a:prstGeom>
        </p:spPr>
        <p:txBody>
          <a:bodyPr wrap="none">
            <a:spAutoFit/>
          </a:bodyPr>
          <a:lstStyle/>
          <a:p>
            <a:r>
              <a:rPr lang="en-US" dirty="0"/>
              <a:t>http://msdn.microsoft.com/en-us/library/dn589799.aspx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971" y="1363662"/>
            <a:ext cx="4152900" cy="4810443"/>
          </a:xfrm>
          <a:prstGeom prst="rect">
            <a:avLst/>
          </a:prstGeom>
        </p:spPr>
      </p:pic>
    </p:spTree>
    <p:extLst>
      <p:ext uri="{BB962C8B-B14F-4D97-AF65-F5344CB8AC3E}">
        <p14:creationId xmlns:p14="http://schemas.microsoft.com/office/powerpoint/2010/main" val="23037236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smtClean="0"/>
              <a:t>Using another process read from the long term store and update the cache. </a:t>
            </a:r>
          </a:p>
          <a:p>
            <a:pPr lvl="1"/>
            <a:r>
              <a:rPr lang="en-US" dirty="0" smtClean="0"/>
              <a:t>Reduce/Eliminate Cache Misses</a:t>
            </a:r>
          </a:p>
          <a:p>
            <a:pPr lvl="1"/>
            <a:r>
              <a:rPr lang="en-US" dirty="0" smtClean="0"/>
              <a:t>Be safe still use Cache aside</a:t>
            </a:r>
          </a:p>
          <a:p>
            <a:pPr lvl="1"/>
            <a:endParaRPr lang="en-US" dirty="0"/>
          </a:p>
        </p:txBody>
      </p:sp>
      <p:sp>
        <p:nvSpPr>
          <p:cNvPr id="3" name="Title 2"/>
          <p:cNvSpPr>
            <a:spLocks noGrp="1"/>
          </p:cNvSpPr>
          <p:nvPr>
            <p:ph type="title"/>
          </p:nvPr>
        </p:nvSpPr>
        <p:spPr/>
        <p:txBody>
          <a:bodyPr/>
          <a:lstStyle/>
          <a:p>
            <a:r>
              <a:rPr lang="en-US" dirty="0" smtClean="0"/>
              <a:t>Tip: Use </a:t>
            </a:r>
            <a:r>
              <a:rPr lang="en-US" dirty="0" err="1" smtClean="0"/>
              <a:t>WebJobs</a:t>
            </a:r>
            <a:r>
              <a:rPr lang="en-US" dirty="0" smtClean="0"/>
              <a:t> or a Worker Role</a:t>
            </a:r>
            <a:endParaRPr lang="en-US" dirty="0"/>
          </a:p>
        </p:txBody>
      </p:sp>
    </p:spTree>
    <p:extLst>
      <p:ext uri="{BB962C8B-B14F-4D97-AF65-F5344CB8AC3E}">
        <p14:creationId xmlns:p14="http://schemas.microsoft.com/office/powerpoint/2010/main" val="34072219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Now! Captain </a:t>
            </a:r>
            <a:r>
              <a:rPr lang="en-US" dirty="0" err="1" smtClean="0"/>
              <a:t>Smackdown</a:t>
            </a:r>
            <a:endParaRPr lang="en-US" dirty="0" smtClean="0"/>
          </a:p>
          <a:p>
            <a:r>
              <a:rPr lang="en-US" dirty="0"/>
              <a:t>http</a:t>
            </a:r>
            <a:r>
              <a:rPr lang="en-US" dirty="0" smtClean="0"/>
              <a:t>://DallasSmackdown.azurewebsites.net</a:t>
            </a:r>
            <a:endParaRPr lang="en-US" dirty="0" smtClean="0"/>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4" name="Picture 3"/>
          <p:cNvPicPr>
            <a:picLocks noChangeAspect="1"/>
          </p:cNvPicPr>
          <p:nvPr/>
        </p:nvPicPr>
        <p:blipFill>
          <a:blip r:embed="rId2"/>
          <a:stretch>
            <a:fillRect/>
          </a:stretch>
        </p:blipFill>
        <p:spPr>
          <a:xfrm>
            <a:off x="2865437" y="2735262"/>
            <a:ext cx="5824538" cy="4178584"/>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1499</TotalTime>
  <Words>907</Words>
  <Application>Microsoft Office PowerPoint</Application>
  <PresentationFormat>Custom</PresentationFormat>
  <Paragraphs>124</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Cache aside design pattern</vt:lpstr>
      <vt:lpstr>Tip: Use WebJobs or a Worker Role</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49</cp:revision>
  <dcterms:created xsi:type="dcterms:W3CDTF">2014-05-13T14:27:20Z</dcterms:created>
  <dcterms:modified xsi:type="dcterms:W3CDTF">2014-11-25T23:19:45Z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