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6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3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4B4-7BBA-4462-8CC3-F13D8A627658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4747-58E2-46B5-B3BA-3D8FD2F1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Community?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Shawn Weisfeld</a:t>
            </a:r>
          </a:p>
          <a:p>
            <a:r>
              <a:rPr lang="en-US" dirty="0" smtClean="0"/>
              <a:t>shawn@shawnweisfeld.com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shawnweisfeld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new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 in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Exposure to new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new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new </a:t>
            </a:r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Why Community?</vt:lpstr>
      <vt:lpstr>Learning new things</vt:lpstr>
      <vt:lpstr>Invest in you</vt:lpstr>
      <vt:lpstr>Exposure to new topics</vt:lpstr>
      <vt:lpstr>Meet new people</vt:lpstr>
      <vt:lpstr>Get a new job</vt:lpstr>
      <vt:lpstr>Fun</vt:lpstr>
      <vt:lpstr>Pizza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Community?</dc:title>
  <dc:creator>SHAWN WEISFELD</dc:creator>
  <cp:lastModifiedBy>SHAWN WEISFELD</cp:lastModifiedBy>
  <cp:revision>4</cp:revision>
  <dcterms:created xsi:type="dcterms:W3CDTF">2015-03-18T00:08:35Z</dcterms:created>
  <dcterms:modified xsi:type="dcterms:W3CDTF">2015-03-18T00:53:01Z</dcterms:modified>
</cp:coreProperties>
</file>