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6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4265" autoAdjust="0"/>
  </p:normalViewPr>
  <p:slideViewPr>
    <p:cSldViewPr snapToGrid="0">
      <p:cViewPr varScale="1">
        <p:scale>
          <a:sx n="86" d="100"/>
          <a:sy n="86" d="100"/>
        </p:scale>
        <p:origin x="91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3D9E6-E309-4397-88A9-E115D0429E3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4DAB-7493-47C0-AFD6-CD5AD621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10 years WOW!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Proud</a:t>
            </a:r>
            <a:r>
              <a:rPr lang="en-US" baseline="0" dirty="0" smtClean="0"/>
              <a:t> to see how much the group has grown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Congratulate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10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Pizza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 Now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new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2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 in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 to new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 new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out what you put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 new job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D4DAB-7493-47C0-AFD6-CD5AD621C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4B4-7BBA-4462-8CC3-F13D8A62765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ETU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3" y="5513429"/>
            <a:ext cx="2152620" cy="1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80" y="540869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Shawn Weisfeld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shawnweisfeld</a:t>
            </a:r>
            <a:endParaRPr lang="en-US" sz="2800" dirty="0"/>
          </a:p>
          <a:p>
            <a:r>
              <a:rPr lang="en-US" sz="2800" dirty="0"/>
              <a:t>shawn@shawnweisfeld.com</a:t>
            </a:r>
          </a:p>
        </p:txBody>
      </p:sp>
    </p:spTree>
    <p:extLst>
      <p:ext uri="{BB962C8B-B14F-4D97-AF65-F5344CB8AC3E}">
        <p14:creationId xmlns:p14="http://schemas.microsoft.com/office/powerpoint/2010/main" val="26204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Watch User Group presentations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sz="5882" b="1" dirty="0"/>
              <a:t>FREE </a:t>
            </a:r>
            <a:r>
              <a:rPr lang="en-US" b="1" dirty="0"/>
              <a:t>online!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3" y="2009661"/>
            <a:ext cx="4427432" cy="144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121" indent="-280121">
              <a:buFont typeface="Arial" pitchFamily="34" charset="0"/>
              <a:buChar char="•"/>
            </a:pPr>
            <a:r>
              <a:rPr lang="en-US" sz="1765" dirty="0"/>
              <a:t>Miss a User Group meeting?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765" dirty="0"/>
              <a:t>Forget something that you learned?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765" dirty="0"/>
              <a:t>Want to see content from a User Group not in your area?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765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640" y="2154816"/>
            <a:ext cx="2890381" cy="1176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5" dirty="0"/>
              <a:t>We know you cannot make it to every User Group meeting, </a:t>
            </a:r>
          </a:p>
          <a:p>
            <a:pPr algn="ctr"/>
            <a:r>
              <a:rPr lang="en-US" sz="1765" dirty="0"/>
              <a:t>that is why we post them online for you!</a:t>
            </a:r>
            <a:endParaRPr lang="en-US" sz="1765" dirty="0"/>
          </a:p>
        </p:txBody>
      </p:sp>
      <p:sp>
        <p:nvSpPr>
          <p:cNvPr id="6" name="TextBox 5"/>
          <p:cNvSpPr txBox="1"/>
          <p:nvPr/>
        </p:nvSpPr>
        <p:spPr>
          <a:xfrm>
            <a:off x="2119671" y="3831224"/>
            <a:ext cx="5703462" cy="105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61" dirty="0"/>
              <a:t>We now have over </a:t>
            </a:r>
            <a:r>
              <a:rPr lang="en-US" sz="2353" b="1" dirty="0"/>
              <a:t>425 </a:t>
            </a:r>
            <a:r>
              <a:rPr lang="en-US" sz="1961" dirty="0"/>
              <a:t>presentations online</a:t>
            </a:r>
          </a:p>
          <a:p>
            <a:pPr algn="ctr"/>
            <a:r>
              <a:rPr lang="en-US" sz="1961" b="1" dirty="0"/>
              <a:t>That is over 100 GB of video</a:t>
            </a:r>
          </a:p>
          <a:p>
            <a:pPr algn="ctr"/>
            <a:r>
              <a:rPr lang="en-US" sz="1961" dirty="0"/>
              <a:t>New Content added all the time!</a:t>
            </a:r>
            <a:endParaRPr lang="en-US" sz="196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9241" y="5114434"/>
            <a:ext cx="2547199" cy="1418114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F</a:t>
              </a:r>
              <a:r>
                <a:rPr lang="en-US" sz="1372" dirty="0"/>
                <a:t>or new content announcements</a:t>
              </a:r>
            </a:p>
            <a:p>
              <a:pPr algn="ctr"/>
              <a:endParaRPr lang="en-US" sz="1372" dirty="0"/>
            </a:p>
            <a:p>
              <a:pPr algn="ctr"/>
              <a:endParaRPr lang="en-US" sz="1372" dirty="0"/>
            </a:p>
            <a:p>
              <a:pPr algn="ctr"/>
              <a:endParaRPr lang="en-US" sz="1372" dirty="0"/>
            </a:p>
            <a:p>
              <a:pPr algn="ctr"/>
              <a:endParaRPr lang="en-US" sz="1372" dirty="0"/>
            </a:p>
            <a:p>
              <a:pPr algn="ctr"/>
              <a:r>
                <a:rPr lang="en-US" sz="1765" dirty="0"/>
                <a:t>@</a:t>
              </a:r>
              <a:r>
                <a:rPr lang="en-US" sz="1765" dirty="0" err="1"/>
                <a:t>UserGroupTV</a:t>
              </a:r>
              <a:endParaRPr lang="en-US" sz="1765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8862762" y="1564922"/>
            <a:ext cx="2506026" cy="2443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8" dirty="0"/>
              <a:t>All the topics you care about</a:t>
            </a:r>
          </a:p>
          <a:p>
            <a:r>
              <a:rPr lang="en-US" sz="1372" dirty="0"/>
              <a:t>Including: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Silverlight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XAML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 err="1"/>
              <a:t>jQuery</a:t>
            </a:r>
            <a:endParaRPr lang="en-US" sz="1372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372" dirty="0"/>
              <a:t>and Much More!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3392" y="6019614"/>
            <a:ext cx="448212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45" dirty="0"/>
              <a:t>http://www.UserGroup.tv</a:t>
            </a:r>
            <a:endParaRPr lang="en-US" sz="2745" dirty="0"/>
          </a:p>
        </p:txBody>
      </p:sp>
      <p:sp>
        <p:nvSpPr>
          <p:cNvPr id="11" name="TextBox 10"/>
          <p:cNvSpPr txBox="1"/>
          <p:nvPr/>
        </p:nvSpPr>
        <p:spPr>
          <a:xfrm>
            <a:off x="8862762" y="4190986"/>
            <a:ext cx="2033359" cy="81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8" dirty="0"/>
              <a:t>Presentations from the thought leaders on the topic.</a:t>
            </a:r>
            <a:endParaRPr lang="en-US" sz="1568" dirty="0"/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10" y="5637840"/>
            <a:ext cx="3584371" cy="11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2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37762"/>
            <a:ext cx="9144000" cy="2387600"/>
          </a:xfrm>
        </p:spPr>
        <p:txBody>
          <a:bodyPr/>
          <a:lstStyle/>
          <a:p>
            <a:pPr algn="l"/>
            <a:r>
              <a:rPr lang="en-US" dirty="0" smtClean="0"/>
              <a:t>Why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728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Shawn </a:t>
            </a:r>
            <a:r>
              <a:rPr lang="en-US" dirty="0" smtClean="0"/>
              <a:t>Weisfeld</a:t>
            </a:r>
          </a:p>
          <a:p>
            <a:pPr algn="l"/>
            <a:r>
              <a:rPr lang="en-US" dirty="0"/>
              <a:t>@</a:t>
            </a:r>
            <a:r>
              <a:rPr lang="en-US" dirty="0" err="1"/>
              <a:t>shawnweisfeld</a:t>
            </a:r>
            <a:endParaRPr lang="en-US" dirty="0"/>
          </a:p>
          <a:p>
            <a:pPr algn="l"/>
            <a:r>
              <a:rPr lang="en-US" dirty="0" smtClean="0"/>
              <a:t>shawn@shawnweisfeld.com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187</Words>
  <Application>Microsoft Office PowerPoint</Application>
  <PresentationFormat>Widescreen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Watch User Group presentations  for FREE online! </vt:lpstr>
      <vt:lpstr>Why  Community?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Community?</dc:title>
  <dc:creator>SHAWN WEISFELD</dc:creator>
  <cp:lastModifiedBy>Shawn Weisfeld</cp:lastModifiedBy>
  <cp:revision>7</cp:revision>
  <dcterms:created xsi:type="dcterms:W3CDTF">2015-03-18T00:08:35Z</dcterms:created>
  <dcterms:modified xsi:type="dcterms:W3CDTF">2015-03-27T14:49:20Z</dcterms:modified>
</cp:coreProperties>
</file>