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42"/>
  </p:notesMasterIdLst>
  <p:handoutMasterIdLst>
    <p:handoutMasterId r:id="rId43"/>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47" r:id="rId35"/>
    <p:sldId id="1162" r:id="rId36"/>
    <p:sldId id="1146" r:id="rId37"/>
    <p:sldId id="1149" r:id="rId38"/>
    <p:sldId id="1153" r:id="rId39"/>
    <p:sldId id="1096" r:id="rId40"/>
    <p:sldId id="1094"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95238" autoAdjust="0"/>
  </p:normalViewPr>
  <p:slideViewPr>
    <p:cSldViewPr snapToObjects="1">
      <p:cViewPr varScale="1">
        <p:scale>
          <a:sx n="99" d="100"/>
          <a:sy n="99" d="100"/>
        </p:scale>
        <p:origin x="58" y="494"/>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5/13/2015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5/13/2015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7976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9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063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5/13/2015 10:04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Services: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App: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Platform</a:t>
              </a:r>
            </a:p>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400034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Technical Evangelist at Microsoft</a:t>
            </a: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 a Client</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5345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631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582519"/>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endParaRPr lang="en-US" dirty="0" smtClean="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a:t>
            </a:r>
            <a:r>
              <a:rPr lang="en-US" dirty="0" smtClean="0"/>
              <a:t>Slides!</a:t>
            </a:r>
            <a:endParaRPr lang="en-US" dirty="0"/>
          </a:p>
          <a:p>
            <a:pPr lvl="1"/>
            <a:r>
              <a:rPr lang="en-US" b="1" dirty="0"/>
              <a:t>http://bit.ly/RateShawnsTalk</a:t>
            </a:r>
            <a:r>
              <a:rPr lang="en-US" dirty="0" smtClean="0"/>
              <a:t> </a:t>
            </a:r>
            <a:endParaRPr lang="en-US"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25" grpId="0" animBg="1"/>
      <p:bldP spid="35" grpId="0"/>
      <p:bldP spid="37" grpId="0"/>
    </p:bld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1912</TotalTime>
  <Words>2692</Words>
  <Application>Microsoft Office PowerPoint</Application>
  <PresentationFormat>Custom</PresentationFormat>
  <Paragraphs>468</Paragraphs>
  <Slides>35</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Demo</vt:lpstr>
      <vt:lpstr>Azure Mobile Apps</vt:lpstr>
      <vt:lpstr>Build a Client</vt:lpstr>
      <vt:lpstr>Thank you!</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96</cp:revision>
  <dcterms:created xsi:type="dcterms:W3CDTF">2014-05-13T14:27:20Z</dcterms:created>
  <dcterms:modified xsi:type="dcterms:W3CDTF">2015-05-13T15:05:04Z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