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13"/>
  </p:notesMasterIdLst>
  <p:handoutMasterIdLst>
    <p:handoutMasterId r:id="rId14"/>
  </p:handoutMasterIdLst>
  <p:sldIdLst>
    <p:sldId id="829" r:id="rId7"/>
    <p:sldId id="1095" r:id="rId8"/>
    <p:sldId id="1097" r:id="rId9"/>
    <p:sldId id="1120" r:id="rId10"/>
    <p:sldId id="1096" r:id="rId11"/>
    <p:sldId id="1094"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238" autoAdjust="0"/>
  </p:normalViewPr>
  <p:slideViewPr>
    <p:cSldViewPr snapToObjects="1">
      <p:cViewPr varScale="1">
        <p:scale>
          <a:sx n="102" d="100"/>
          <a:sy n="102" d="100"/>
        </p:scale>
        <p:origin x="58" y="557"/>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5/9/2015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5/9/2015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5/9/2015 1:31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Service Fabric: A Platform for Building and Managing Highly Scalable Services </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smtClean="0"/>
              <a:t>Technical Evangelist at </a:t>
            </a:r>
            <a:r>
              <a:rPr lang="en-US" dirty="0"/>
              <a:t>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1734</TotalTime>
  <Words>408</Words>
  <Application>Microsoft Office PowerPoint</Application>
  <PresentationFormat>Custom</PresentationFormat>
  <Paragraphs>51</Paragraphs>
  <Slides>6</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Service Fabric: A Platform for Building and Managing Highly Scalable Services </vt:lpstr>
      <vt:lpstr>About Me</vt:lpstr>
      <vt:lpstr>Watch User Group presentations  for FREE online! </vt:lpstr>
      <vt:lpstr>Agenda</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78</cp:revision>
  <dcterms:created xsi:type="dcterms:W3CDTF">2014-05-13T14:27:20Z</dcterms:created>
  <dcterms:modified xsi:type="dcterms:W3CDTF">2015-05-09T18:32:50Z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