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2"/>
  </p:notesMasterIdLst>
  <p:handoutMasterIdLst>
    <p:handoutMasterId r:id="rId13"/>
  </p:handoutMasterIdLst>
  <p:sldIdLst>
    <p:sldId id="257" r:id="rId5"/>
    <p:sldId id="306" r:id="rId6"/>
    <p:sldId id="307" r:id="rId7"/>
    <p:sldId id="312" r:id="rId8"/>
    <p:sldId id="299" r:id="rId9"/>
    <p:sldId id="309" r:id="rId10"/>
    <p:sldId id="300"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06"/>
            <p14:sldId id="307"/>
            <p14:sldId id="312"/>
            <p14:sldId id="299"/>
            <p14:sldId id="30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1" autoAdjust="0"/>
    <p:restoredTop sz="67023" autoAdjust="0"/>
  </p:normalViewPr>
  <p:slideViewPr>
    <p:cSldViewPr snapToObjects="1">
      <p:cViewPr varScale="1">
        <p:scale>
          <a:sx n="72" d="100"/>
          <a:sy n="72" d="100"/>
        </p:scale>
        <p:origin x="43" y="2890"/>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9/5/2016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9/5/2016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9/5/2016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9/5/2016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rgbClr val="002060"/>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6"/>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p:txBody>
          <a:bodyPr/>
          <a:lstStyle/>
          <a:p>
            <a:r>
              <a:rPr lang="en-US" dirty="0"/>
              <a:t>Dallas GiveCamp</a:t>
            </a:r>
            <a:br>
              <a:rPr lang="en-US" dirty="0"/>
            </a:br>
            <a:r>
              <a:rPr lang="en-US" dirty="0"/>
              <a:t>Developer Bootcamp</a:t>
            </a:r>
          </a:p>
        </p:txBody>
      </p:sp>
      <p:pic>
        <p:nvPicPr>
          <p:cNvPr id="6" name="Picture 5"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237" y="5707062"/>
            <a:ext cx="2830313" cy="104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292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a:t>We now have over </a:t>
            </a:r>
            <a:r>
              <a:rPr lang="en-US" sz="2400" b="1" dirty="0"/>
              <a:t>500 </a:t>
            </a:r>
            <a:r>
              <a:rPr lang="en-US" sz="2000" dirty="0"/>
              <a:t>presentations online</a:t>
            </a:r>
          </a:p>
          <a:p>
            <a:pPr algn="ctr"/>
            <a:r>
              <a:rPr lang="en-US" sz="2000" b="1" dirty="0"/>
              <a:t>That is over 100 GB of video</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a:t>Setup Dev Environment</a:t>
            </a:r>
          </a:p>
          <a:p>
            <a:r>
              <a:rPr lang="en-US" dirty="0"/>
              <a:t>Theme/Plugin Basics</a:t>
            </a:r>
          </a:p>
          <a:p>
            <a:r>
              <a:rPr lang="en-US" dirty="0"/>
              <a:t>Tour of </a:t>
            </a:r>
            <a:r>
              <a:rPr lang="en-US" dirty="0" err="1"/>
              <a:t>Divi</a:t>
            </a:r>
            <a:endParaRPr lang="en-US" dirty="0"/>
          </a:p>
          <a:p>
            <a:r>
              <a:rPr lang="en-US" dirty="0"/>
              <a:t>Tips</a:t>
            </a:r>
          </a:p>
          <a:p>
            <a:r>
              <a:rPr lang="en-US" dirty="0"/>
              <a:t>Q&amp;A</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266</TotalTime>
  <Words>656</Words>
  <Application>Microsoft Office PowerPoint</Application>
  <PresentationFormat>Custom</PresentationFormat>
  <Paragraphs>63</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Wingdings</vt:lpstr>
      <vt:lpstr>5-30711_TR22_BO_CT_Template</vt:lpstr>
      <vt:lpstr>Dallas GiveCamp Developer Bootcamp</vt:lpstr>
      <vt:lpstr>About Me</vt:lpstr>
      <vt:lpstr>Watch User Group presentations  for FREE online! </vt:lpstr>
      <vt:lpstr>Agenda</vt:lpstr>
      <vt:lpstr>PowerPoint Presentation</vt:lpstr>
      <vt:lpstr>Thank you! Your Feedback is Important</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27</cp:revision>
  <dcterms:created xsi:type="dcterms:W3CDTF">2016-02-02T20:09:18Z</dcterms:created>
  <dcterms:modified xsi:type="dcterms:W3CDTF">2016-09-05T13:08:34Z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