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  <p:sldMasterId id="2147484475" r:id="rId5"/>
    <p:sldMasterId id="2147484495" r:id="rId6"/>
  </p:sldMasterIdLst>
  <p:notesMasterIdLst>
    <p:notesMasterId r:id="rId59"/>
  </p:notesMasterIdLst>
  <p:handoutMasterIdLst>
    <p:handoutMasterId r:id="rId60"/>
  </p:handoutMasterIdLst>
  <p:sldIdLst>
    <p:sldId id="1485" r:id="rId7"/>
    <p:sldId id="1612" r:id="rId8"/>
    <p:sldId id="1613" r:id="rId9"/>
    <p:sldId id="1519" r:id="rId10"/>
    <p:sldId id="1550" r:id="rId11"/>
    <p:sldId id="1551" r:id="rId12"/>
    <p:sldId id="1553" r:id="rId13"/>
    <p:sldId id="1552" r:id="rId14"/>
    <p:sldId id="1556" r:id="rId15"/>
    <p:sldId id="1580" r:id="rId16"/>
    <p:sldId id="1601" r:id="rId17"/>
    <p:sldId id="1581" r:id="rId18"/>
    <p:sldId id="1602" r:id="rId19"/>
    <p:sldId id="1603" r:id="rId20"/>
    <p:sldId id="1604" r:id="rId21"/>
    <p:sldId id="1605" r:id="rId22"/>
    <p:sldId id="1573" r:id="rId23"/>
    <p:sldId id="1582" r:id="rId24"/>
    <p:sldId id="1583" r:id="rId25"/>
    <p:sldId id="1584" r:id="rId26"/>
    <p:sldId id="1585" r:id="rId27"/>
    <p:sldId id="1586" r:id="rId28"/>
    <p:sldId id="1587" r:id="rId29"/>
    <p:sldId id="1574" r:id="rId30"/>
    <p:sldId id="1579" r:id="rId31"/>
    <p:sldId id="1592" r:id="rId32"/>
    <p:sldId id="1575" r:id="rId33"/>
    <p:sldId id="1588" r:id="rId34"/>
    <p:sldId id="1596" r:id="rId35"/>
    <p:sldId id="1593" r:id="rId36"/>
    <p:sldId id="1594" r:id="rId37"/>
    <p:sldId id="1595" r:id="rId38"/>
    <p:sldId id="1576" r:id="rId39"/>
    <p:sldId id="1589" r:id="rId40"/>
    <p:sldId id="1597" r:id="rId41"/>
    <p:sldId id="1606" r:id="rId42"/>
    <p:sldId id="1598" r:id="rId43"/>
    <p:sldId id="1577" r:id="rId44"/>
    <p:sldId id="1590" r:id="rId45"/>
    <p:sldId id="1599" r:id="rId46"/>
    <p:sldId id="1600" r:id="rId47"/>
    <p:sldId id="1607" r:id="rId48"/>
    <p:sldId id="1578" r:id="rId49"/>
    <p:sldId id="1591" r:id="rId50"/>
    <p:sldId id="1608" r:id="rId51"/>
    <p:sldId id="1609" r:id="rId52"/>
    <p:sldId id="1610" r:id="rId53"/>
    <p:sldId id="1611" r:id="rId54"/>
    <p:sldId id="1572" r:id="rId55"/>
    <p:sldId id="1555" r:id="rId56"/>
    <p:sldId id="1554" r:id="rId57"/>
    <p:sldId id="1532" r:id="rId58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2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C00"/>
    <a:srgbClr val="737373"/>
    <a:srgbClr val="FFFFFF"/>
    <a:srgbClr val="000000"/>
    <a:srgbClr val="D83B01"/>
    <a:srgbClr val="353535"/>
    <a:srgbClr val="0078D7"/>
    <a:srgbClr val="FFB900"/>
    <a:srgbClr val="107C1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390" autoAdjust="0"/>
    <p:restoredTop sz="92136" autoAdjust="0"/>
  </p:normalViewPr>
  <p:slideViewPr>
    <p:cSldViewPr>
      <p:cViewPr varScale="1">
        <p:scale>
          <a:sx n="62" d="100"/>
          <a:sy n="62" d="100"/>
        </p:scale>
        <p:origin x="420" y="3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howGuides="1">
      <p:cViewPr varScale="1">
        <p:scale>
          <a:sx n="60" d="100"/>
          <a:sy n="60" d="100"/>
        </p:scale>
        <p:origin x="3187" y="3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63" Type="http://schemas.openxmlformats.org/officeDocument/2006/relationships/viewProps" Target="viewProps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62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slide" Target="slides/slide47.xml"/><Relationship Id="rId58" Type="http://schemas.openxmlformats.org/officeDocument/2006/relationships/slide" Target="slides/slide52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slide" Target="slides/slide51.xml"/><Relationship Id="rId61" Type="http://schemas.openxmlformats.org/officeDocument/2006/relationships/commentAuthors" Target="commentAuthor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handoutMaster" Target="handoutMasters/handoutMaster1.xml"/><Relationship Id="rId65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slide" Target="slides/slide50.xml"/><Relationship Id="rId64" Type="http://schemas.openxmlformats.org/officeDocument/2006/relationships/theme" Target="theme/theme1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4/10/2017 2:29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4/10/2017 2:28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88B44C4B-E218-4158-810E-47EF8FD635FD}" type="datetime8">
              <a:rPr lang="en-US" smtClean="0"/>
              <a:t>4/10/2017 2:28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379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8683C9CD-37C6-4B53-B210-CC8F66F90493}" type="datetime8">
              <a:rPr lang="en-US" smtClean="0"/>
              <a:t>4/10/2017 2:28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7731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2F5416D-752F-4A27-A7A5-0CB5FC0CFE2E}" type="datetime8">
              <a:rPr lang="en-US" smtClean="0">
                <a:solidFill>
                  <a:prstClr val="black"/>
                </a:solidFill>
              </a:rPr>
              <a:t>4/10/2017 2:28 PM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52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5510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(event nam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Freeform: Shape 104"/>
          <p:cNvSpPr>
            <a:spLocks/>
          </p:cNvSpPr>
          <p:nvPr userDrawn="1"/>
        </p:nvSpPr>
        <p:spPr bwMode="gray">
          <a:xfrm>
            <a:off x="352" y="4251226"/>
            <a:ext cx="12436123" cy="2743300"/>
          </a:xfrm>
          <a:custGeom>
            <a:avLst/>
            <a:gdLst>
              <a:gd name="connsiteX0" fmla="*/ 5679089 w 12449404"/>
              <a:gd name="connsiteY0" fmla="*/ 0 h 2048448"/>
              <a:gd name="connsiteX1" fmla="*/ 6408130 w 12449404"/>
              <a:gd name="connsiteY1" fmla="*/ 0 h 2048448"/>
              <a:gd name="connsiteX2" fmla="*/ 6408130 w 12449404"/>
              <a:gd name="connsiteY2" fmla="*/ 578198 h 2048448"/>
              <a:gd name="connsiteX3" fmla="*/ 6867090 w 12449404"/>
              <a:gd name="connsiteY3" fmla="*/ 606386 h 2048448"/>
              <a:gd name="connsiteX4" fmla="*/ 7118635 w 12449404"/>
              <a:gd name="connsiteY4" fmla="*/ 606386 h 2048448"/>
              <a:gd name="connsiteX5" fmla="*/ 7118635 w 12449404"/>
              <a:gd name="connsiteY5" fmla="*/ 483901 h 2048448"/>
              <a:gd name="connsiteX6" fmla="*/ 7128240 w 12449404"/>
              <a:gd name="connsiteY6" fmla="*/ 483901 h 2048448"/>
              <a:gd name="connsiteX7" fmla="*/ 7128240 w 12449404"/>
              <a:gd name="connsiteY7" fmla="*/ 225552 h 2048448"/>
              <a:gd name="connsiteX8" fmla="*/ 7501176 w 12449404"/>
              <a:gd name="connsiteY8" fmla="*/ 225552 h 2048448"/>
              <a:gd name="connsiteX9" fmla="*/ 7501176 w 12449404"/>
              <a:gd name="connsiteY9" fmla="*/ 339268 h 2048448"/>
              <a:gd name="connsiteX10" fmla="*/ 7539643 w 12449404"/>
              <a:gd name="connsiteY10" fmla="*/ 339268 h 2048448"/>
              <a:gd name="connsiteX11" fmla="*/ 7539643 w 12449404"/>
              <a:gd name="connsiteY11" fmla="*/ 483901 h 2048448"/>
              <a:gd name="connsiteX12" fmla="*/ 7646440 w 12449404"/>
              <a:gd name="connsiteY12" fmla="*/ 483901 h 2048448"/>
              <a:gd name="connsiteX13" fmla="*/ 7646440 w 12449404"/>
              <a:gd name="connsiteY13" fmla="*/ 643969 h 2048448"/>
              <a:gd name="connsiteX14" fmla="*/ 8043905 w 12449404"/>
              <a:gd name="connsiteY14" fmla="*/ 643969 h 2048448"/>
              <a:gd name="connsiteX15" fmla="*/ 8043905 w 12449404"/>
              <a:gd name="connsiteY15" fmla="*/ 744644 h 2048448"/>
              <a:gd name="connsiteX16" fmla="*/ 8497281 w 12449404"/>
              <a:gd name="connsiteY16" fmla="*/ 744644 h 2048448"/>
              <a:gd name="connsiteX17" fmla="*/ 8497281 w 12449404"/>
              <a:gd name="connsiteY17" fmla="*/ 777377 h 2048448"/>
              <a:gd name="connsiteX18" fmla="*/ 8516897 w 12449404"/>
              <a:gd name="connsiteY18" fmla="*/ 777377 h 2048448"/>
              <a:gd name="connsiteX19" fmla="*/ 8516897 w 12449404"/>
              <a:gd name="connsiteY19" fmla="*/ 965361 h 2048448"/>
              <a:gd name="connsiteX20" fmla="*/ 8865577 w 12449404"/>
              <a:gd name="connsiteY20" fmla="*/ 965361 h 2048448"/>
              <a:gd name="connsiteX21" fmla="*/ 8865577 w 12449404"/>
              <a:gd name="connsiteY21" fmla="*/ 525721 h 2048448"/>
              <a:gd name="connsiteX22" fmla="*/ 8968665 w 12449404"/>
              <a:gd name="connsiteY22" fmla="*/ 525721 h 2048448"/>
              <a:gd name="connsiteX23" fmla="*/ 8968665 w 12449404"/>
              <a:gd name="connsiteY23" fmla="*/ 386248 h 2048448"/>
              <a:gd name="connsiteX24" fmla="*/ 9271866 w 12449404"/>
              <a:gd name="connsiteY24" fmla="*/ 386248 h 2048448"/>
              <a:gd name="connsiteX25" fmla="*/ 9271866 w 12449404"/>
              <a:gd name="connsiteY25" fmla="*/ 525721 h 2048448"/>
              <a:gd name="connsiteX26" fmla="*/ 9368890 w 12449404"/>
              <a:gd name="connsiteY26" fmla="*/ 525721 h 2048448"/>
              <a:gd name="connsiteX27" fmla="*/ 9368890 w 12449404"/>
              <a:gd name="connsiteY27" fmla="*/ 58792 h 2048448"/>
              <a:gd name="connsiteX28" fmla="*/ 10072314 w 12449404"/>
              <a:gd name="connsiteY28" fmla="*/ 58792 h 2048448"/>
              <a:gd name="connsiteX29" fmla="*/ 10072314 w 12449404"/>
              <a:gd name="connsiteY29" fmla="*/ 616681 h 2048448"/>
              <a:gd name="connsiteX30" fmla="*/ 10514986 w 12449404"/>
              <a:gd name="connsiteY30" fmla="*/ 255872 h 2048448"/>
              <a:gd name="connsiteX31" fmla="*/ 10514986 w 12449404"/>
              <a:gd name="connsiteY31" fmla="*/ 643969 h 2048448"/>
              <a:gd name="connsiteX32" fmla="*/ 10757546 w 12449404"/>
              <a:gd name="connsiteY32" fmla="*/ 643969 h 2048448"/>
              <a:gd name="connsiteX33" fmla="*/ 10757546 w 12449404"/>
              <a:gd name="connsiteY33" fmla="*/ 525721 h 2048448"/>
              <a:gd name="connsiteX34" fmla="*/ 10860634 w 12449404"/>
              <a:gd name="connsiteY34" fmla="*/ 525721 h 2048448"/>
              <a:gd name="connsiteX35" fmla="*/ 10860634 w 12449404"/>
              <a:gd name="connsiteY35" fmla="*/ 386248 h 2048448"/>
              <a:gd name="connsiteX36" fmla="*/ 11163835 w 12449404"/>
              <a:gd name="connsiteY36" fmla="*/ 386248 h 2048448"/>
              <a:gd name="connsiteX37" fmla="*/ 11163835 w 12449404"/>
              <a:gd name="connsiteY37" fmla="*/ 525721 h 2048448"/>
              <a:gd name="connsiteX38" fmla="*/ 11266923 w 12449404"/>
              <a:gd name="connsiteY38" fmla="*/ 525721 h 2048448"/>
              <a:gd name="connsiteX39" fmla="*/ 11266923 w 12449404"/>
              <a:gd name="connsiteY39" fmla="*/ 965361 h 2048448"/>
              <a:gd name="connsiteX40" fmla="*/ 11612572 w 12449404"/>
              <a:gd name="connsiteY40" fmla="*/ 965361 h 2048448"/>
              <a:gd name="connsiteX41" fmla="*/ 11612572 w 12449404"/>
              <a:gd name="connsiteY41" fmla="*/ 777377 h 2048448"/>
              <a:gd name="connsiteX42" fmla="*/ 12088596 w 12449404"/>
              <a:gd name="connsiteY42" fmla="*/ 777377 h 2048448"/>
              <a:gd name="connsiteX43" fmla="*/ 12088596 w 12449404"/>
              <a:gd name="connsiteY43" fmla="*/ 1374681 h 2048448"/>
              <a:gd name="connsiteX44" fmla="*/ 12449404 w 12449404"/>
              <a:gd name="connsiteY44" fmla="*/ 1374681 h 2048448"/>
              <a:gd name="connsiteX45" fmla="*/ 12449404 w 12449404"/>
              <a:gd name="connsiteY45" fmla="*/ 1677881 h 2048448"/>
              <a:gd name="connsiteX46" fmla="*/ 12436715 w 12449404"/>
              <a:gd name="connsiteY46" fmla="*/ 1677881 h 2048448"/>
              <a:gd name="connsiteX47" fmla="*/ 12436715 w 12449404"/>
              <a:gd name="connsiteY47" fmla="*/ 2048448 h 2048448"/>
              <a:gd name="connsiteX48" fmla="*/ 0 w 12449404"/>
              <a:gd name="connsiteY48" fmla="*/ 2048448 h 2048448"/>
              <a:gd name="connsiteX49" fmla="*/ 0 w 12449404"/>
              <a:gd name="connsiteY49" fmla="*/ 1406374 h 2048448"/>
              <a:gd name="connsiteX50" fmla="*/ 45352 w 12449404"/>
              <a:gd name="connsiteY50" fmla="*/ 1406374 h 2048448"/>
              <a:gd name="connsiteX51" fmla="*/ 45352 w 12449404"/>
              <a:gd name="connsiteY51" fmla="*/ 1140624 h 2048448"/>
              <a:gd name="connsiteX52" fmla="*/ 657888 w 12449404"/>
              <a:gd name="connsiteY52" fmla="*/ 1140624 h 2048448"/>
              <a:gd name="connsiteX53" fmla="*/ 657888 w 12449404"/>
              <a:gd name="connsiteY53" fmla="*/ 879713 h 2048448"/>
              <a:gd name="connsiteX54" fmla="*/ 1116848 w 12449404"/>
              <a:gd name="connsiteY54" fmla="*/ 879713 h 2048448"/>
              <a:gd name="connsiteX55" fmla="*/ 1116848 w 12449404"/>
              <a:gd name="connsiteY55" fmla="*/ 1197168 h 2048448"/>
              <a:gd name="connsiteX56" fmla="*/ 1597874 w 12449404"/>
              <a:gd name="connsiteY56" fmla="*/ 1197168 h 2048448"/>
              <a:gd name="connsiteX57" fmla="*/ 1597874 w 12449404"/>
              <a:gd name="connsiteY57" fmla="*/ 807564 h 2048448"/>
              <a:gd name="connsiteX58" fmla="*/ 1701140 w 12449404"/>
              <a:gd name="connsiteY58" fmla="*/ 807564 h 2048448"/>
              <a:gd name="connsiteX59" fmla="*/ 1701140 w 12449404"/>
              <a:gd name="connsiteY59" fmla="*/ 662931 h 2048448"/>
              <a:gd name="connsiteX60" fmla="*/ 2018881 w 12449404"/>
              <a:gd name="connsiteY60" fmla="*/ 662931 h 2048448"/>
              <a:gd name="connsiteX61" fmla="*/ 2018881 w 12449404"/>
              <a:gd name="connsiteY61" fmla="*/ 807564 h 2048448"/>
              <a:gd name="connsiteX62" fmla="*/ 2122148 w 12449404"/>
              <a:gd name="connsiteY62" fmla="*/ 807564 h 2048448"/>
              <a:gd name="connsiteX63" fmla="*/ 2122148 w 12449404"/>
              <a:gd name="connsiteY63" fmla="*/ 939446 h 2048448"/>
              <a:gd name="connsiteX64" fmla="*/ 2484020 w 12449404"/>
              <a:gd name="connsiteY64" fmla="*/ 939446 h 2048448"/>
              <a:gd name="connsiteX65" fmla="*/ 2484020 w 12449404"/>
              <a:gd name="connsiteY65" fmla="*/ 744644 h 2048448"/>
              <a:gd name="connsiteX66" fmla="*/ 2549333 w 12449404"/>
              <a:gd name="connsiteY66" fmla="*/ 744644 h 2048448"/>
              <a:gd name="connsiteX67" fmla="*/ 2976519 w 12449404"/>
              <a:gd name="connsiteY67" fmla="*/ 744644 h 2048448"/>
              <a:gd name="connsiteX68" fmla="*/ 3008294 w 12449404"/>
              <a:gd name="connsiteY68" fmla="*/ 744644 h 2048448"/>
              <a:gd name="connsiteX69" fmla="*/ 3008294 w 12449404"/>
              <a:gd name="connsiteY69" fmla="*/ 879713 h 2048448"/>
              <a:gd name="connsiteX70" fmla="*/ 3356927 w 12449404"/>
              <a:gd name="connsiteY70" fmla="*/ 879713 h 2048448"/>
              <a:gd name="connsiteX71" fmla="*/ 3356927 w 12449404"/>
              <a:gd name="connsiteY71" fmla="*/ 172822 h 2048448"/>
              <a:gd name="connsiteX72" fmla="*/ 3743513 w 12449404"/>
              <a:gd name="connsiteY72" fmla="*/ 172822 h 2048448"/>
              <a:gd name="connsiteX73" fmla="*/ 3743513 w 12449404"/>
              <a:gd name="connsiteY73" fmla="*/ 606386 h 2048448"/>
              <a:gd name="connsiteX74" fmla="*/ 4305739 w 12449404"/>
              <a:gd name="connsiteY74" fmla="*/ 606386 h 2048448"/>
              <a:gd name="connsiteX75" fmla="*/ 4305739 w 12449404"/>
              <a:gd name="connsiteY75" fmla="*/ 744644 h 2048448"/>
              <a:gd name="connsiteX76" fmla="*/ 4796473 w 12449404"/>
              <a:gd name="connsiteY76" fmla="*/ 744644 h 2048448"/>
              <a:gd name="connsiteX77" fmla="*/ 4796473 w 12449404"/>
              <a:gd name="connsiteY77" fmla="*/ 907753 h 2048448"/>
              <a:gd name="connsiteX78" fmla="*/ 4966423 w 12449404"/>
              <a:gd name="connsiteY78" fmla="*/ 907753 h 2048448"/>
              <a:gd name="connsiteX79" fmla="*/ 4966423 w 12449404"/>
              <a:gd name="connsiteY79" fmla="*/ 939446 h 2048448"/>
              <a:gd name="connsiteX80" fmla="*/ 5157463 w 12449404"/>
              <a:gd name="connsiteY80" fmla="*/ 939446 h 2048448"/>
              <a:gd name="connsiteX81" fmla="*/ 5157463 w 12449404"/>
              <a:gd name="connsiteY81" fmla="*/ 483901 h 2048448"/>
              <a:gd name="connsiteX82" fmla="*/ 5264259 w 12449404"/>
              <a:gd name="connsiteY82" fmla="*/ 483901 h 2048448"/>
              <a:gd name="connsiteX83" fmla="*/ 5264259 w 12449404"/>
              <a:gd name="connsiteY83" fmla="*/ 339268 h 2048448"/>
              <a:gd name="connsiteX84" fmla="*/ 5578471 w 12449404"/>
              <a:gd name="connsiteY84" fmla="*/ 339268 h 2048448"/>
              <a:gd name="connsiteX85" fmla="*/ 5578471 w 12449404"/>
              <a:gd name="connsiteY85" fmla="*/ 483901 h 2048448"/>
              <a:gd name="connsiteX86" fmla="*/ 5679089 w 12449404"/>
              <a:gd name="connsiteY86" fmla="*/ 483901 h 2048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2449404" h="2048448">
                <a:moveTo>
                  <a:pt x="5679089" y="0"/>
                </a:moveTo>
                <a:lnTo>
                  <a:pt x="6408130" y="0"/>
                </a:lnTo>
                <a:lnTo>
                  <a:pt x="6408130" y="578198"/>
                </a:lnTo>
                <a:lnTo>
                  <a:pt x="6867090" y="606386"/>
                </a:lnTo>
                <a:lnTo>
                  <a:pt x="7118635" y="606386"/>
                </a:lnTo>
                <a:lnTo>
                  <a:pt x="7118635" y="483901"/>
                </a:lnTo>
                <a:lnTo>
                  <a:pt x="7128240" y="483901"/>
                </a:lnTo>
                <a:lnTo>
                  <a:pt x="7128240" y="225552"/>
                </a:lnTo>
                <a:lnTo>
                  <a:pt x="7501176" y="225552"/>
                </a:lnTo>
                <a:lnTo>
                  <a:pt x="7501176" y="339268"/>
                </a:lnTo>
                <a:lnTo>
                  <a:pt x="7539643" y="339268"/>
                </a:lnTo>
                <a:lnTo>
                  <a:pt x="7539643" y="483901"/>
                </a:lnTo>
                <a:lnTo>
                  <a:pt x="7646440" y="483901"/>
                </a:lnTo>
                <a:lnTo>
                  <a:pt x="7646440" y="643969"/>
                </a:lnTo>
                <a:lnTo>
                  <a:pt x="8043905" y="643969"/>
                </a:lnTo>
                <a:lnTo>
                  <a:pt x="8043905" y="744644"/>
                </a:lnTo>
                <a:lnTo>
                  <a:pt x="8497281" y="744644"/>
                </a:lnTo>
                <a:lnTo>
                  <a:pt x="8497281" y="777377"/>
                </a:lnTo>
                <a:lnTo>
                  <a:pt x="8516897" y="777377"/>
                </a:lnTo>
                <a:lnTo>
                  <a:pt x="8516897" y="965361"/>
                </a:lnTo>
                <a:lnTo>
                  <a:pt x="8865577" y="965361"/>
                </a:lnTo>
                <a:lnTo>
                  <a:pt x="8865577" y="525721"/>
                </a:lnTo>
                <a:lnTo>
                  <a:pt x="8968665" y="525721"/>
                </a:lnTo>
                <a:lnTo>
                  <a:pt x="8968665" y="386248"/>
                </a:lnTo>
                <a:lnTo>
                  <a:pt x="9271866" y="386248"/>
                </a:lnTo>
                <a:lnTo>
                  <a:pt x="9271866" y="525721"/>
                </a:lnTo>
                <a:lnTo>
                  <a:pt x="9368890" y="525721"/>
                </a:lnTo>
                <a:lnTo>
                  <a:pt x="9368890" y="58792"/>
                </a:lnTo>
                <a:lnTo>
                  <a:pt x="10072314" y="58792"/>
                </a:lnTo>
                <a:lnTo>
                  <a:pt x="10072314" y="616681"/>
                </a:lnTo>
                <a:lnTo>
                  <a:pt x="10514986" y="255872"/>
                </a:lnTo>
                <a:lnTo>
                  <a:pt x="10514986" y="643969"/>
                </a:lnTo>
                <a:lnTo>
                  <a:pt x="10757546" y="643969"/>
                </a:lnTo>
                <a:lnTo>
                  <a:pt x="10757546" y="525721"/>
                </a:lnTo>
                <a:lnTo>
                  <a:pt x="10860634" y="525721"/>
                </a:lnTo>
                <a:lnTo>
                  <a:pt x="10860634" y="386248"/>
                </a:lnTo>
                <a:lnTo>
                  <a:pt x="11163835" y="386248"/>
                </a:lnTo>
                <a:lnTo>
                  <a:pt x="11163835" y="525721"/>
                </a:lnTo>
                <a:lnTo>
                  <a:pt x="11266923" y="525721"/>
                </a:lnTo>
                <a:lnTo>
                  <a:pt x="11266923" y="965361"/>
                </a:lnTo>
                <a:lnTo>
                  <a:pt x="11612572" y="965361"/>
                </a:lnTo>
                <a:lnTo>
                  <a:pt x="11612572" y="777377"/>
                </a:lnTo>
                <a:lnTo>
                  <a:pt x="12088596" y="777377"/>
                </a:lnTo>
                <a:lnTo>
                  <a:pt x="12088596" y="1374681"/>
                </a:lnTo>
                <a:lnTo>
                  <a:pt x="12449404" y="1374681"/>
                </a:lnTo>
                <a:lnTo>
                  <a:pt x="12449404" y="1677881"/>
                </a:lnTo>
                <a:lnTo>
                  <a:pt x="12436715" y="1677881"/>
                </a:lnTo>
                <a:lnTo>
                  <a:pt x="12436715" y="2048448"/>
                </a:lnTo>
                <a:lnTo>
                  <a:pt x="0" y="2048448"/>
                </a:lnTo>
                <a:lnTo>
                  <a:pt x="0" y="1406374"/>
                </a:lnTo>
                <a:lnTo>
                  <a:pt x="45352" y="1406374"/>
                </a:lnTo>
                <a:lnTo>
                  <a:pt x="45352" y="1140624"/>
                </a:lnTo>
                <a:lnTo>
                  <a:pt x="657888" y="1140624"/>
                </a:lnTo>
                <a:lnTo>
                  <a:pt x="657888" y="879713"/>
                </a:lnTo>
                <a:lnTo>
                  <a:pt x="1116848" y="879713"/>
                </a:lnTo>
                <a:lnTo>
                  <a:pt x="1116848" y="1197168"/>
                </a:lnTo>
                <a:lnTo>
                  <a:pt x="1597874" y="1197168"/>
                </a:lnTo>
                <a:lnTo>
                  <a:pt x="1597874" y="807564"/>
                </a:lnTo>
                <a:lnTo>
                  <a:pt x="1701140" y="807564"/>
                </a:lnTo>
                <a:lnTo>
                  <a:pt x="1701140" y="662931"/>
                </a:lnTo>
                <a:lnTo>
                  <a:pt x="2018881" y="662931"/>
                </a:lnTo>
                <a:lnTo>
                  <a:pt x="2018881" y="807564"/>
                </a:lnTo>
                <a:lnTo>
                  <a:pt x="2122148" y="807564"/>
                </a:lnTo>
                <a:lnTo>
                  <a:pt x="2122148" y="939446"/>
                </a:lnTo>
                <a:lnTo>
                  <a:pt x="2484020" y="939446"/>
                </a:lnTo>
                <a:lnTo>
                  <a:pt x="2484020" y="744644"/>
                </a:lnTo>
                <a:lnTo>
                  <a:pt x="2549333" y="744644"/>
                </a:lnTo>
                <a:lnTo>
                  <a:pt x="2976519" y="744644"/>
                </a:lnTo>
                <a:lnTo>
                  <a:pt x="3008294" y="744644"/>
                </a:lnTo>
                <a:lnTo>
                  <a:pt x="3008294" y="879713"/>
                </a:lnTo>
                <a:lnTo>
                  <a:pt x="3356927" y="879713"/>
                </a:lnTo>
                <a:lnTo>
                  <a:pt x="3356927" y="172822"/>
                </a:lnTo>
                <a:lnTo>
                  <a:pt x="3743513" y="172822"/>
                </a:lnTo>
                <a:lnTo>
                  <a:pt x="3743513" y="606386"/>
                </a:lnTo>
                <a:lnTo>
                  <a:pt x="4305739" y="606386"/>
                </a:lnTo>
                <a:lnTo>
                  <a:pt x="4305739" y="744644"/>
                </a:lnTo>
                <a:lnTo>
                  <a:pt x="4796473" y="744644"/>
                </a:lnTo>
                <a:lnTo>
                  <a:pt x="4796473" y="907753"/>
                </a:lnTo>
                <a:lnTo>
                  <a:pt x="4966423" y="907753"/>
                </a:lnTo>
                <a:lnTo>
                  <a:pt x="4966423" y="939446"/>
                </a:lnTo>
                <a:lnTo>
                  <a:pt x="5157463" y="939446"/>
                </a:lnTo>
                <a:lnTo>
                  <a:pt x="5157463" y="483901"/>
                </a:lnTo>
                <a:lnTo>
                  <a:pt x="5264259" y="483901"/>
                </a:lnTo>
                <a:lnTo>
                  <a:pt x="5264259" y="339268"/>
                </a:lnTo>
                <a:lnTo>
                  <a:pt x="5578471" y="339268"/>
                </a:lnTo>
                <a:lnTo>
                  <a:pt x="5578471" y="483901"/>
                </a:lnTo>
                <a:lnTo>
                  <a:pt x="5679089" y="483901"/>
                </a:lnTo>
                <a:close/>
              </a:path>
            </a:pathLst>
          </a:custGeom>
          <a:solidFill>
            <a:srgbClr val="409AE1">
              <a:alpha val="4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1211264"/>
            <a:ext cx="9143936" cy="1828800"/>
          </a:xfrm>
          <a:noFill/>
        </p:spPr>
        <p:txBody>
          <a:bodyPr lIns="146304" tIns="91440" rIns="146304" bIns="91440" anchor="b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040063"/>
            <a:ext cx="9143937" cy="730183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74639" y="3770246"/>
            <a:ext cx="9144000" cy="461665"/>
          </a:xfrm>
        </p:spPr>
        <p:txBody>
          <a:bodyPr/>
          <a:lstStyle>
            <a:lvl1pPr marL="0" indent="0">
              <a:buNone/>
              <a:defRPr lang="en-US" sz="2000" kern="1200" spc="0" baseline="0" dirty="0" smtClean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Optional (City, State or venue)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81082"/>
            <a:ext cx="1483418" cy="310896"/>
          </a:xfrm>
          <a:prstGeom prst="rect">
            <a:avLst/>
          </a:prstGeom>
        </p:spPr>
      </p:pic>
      <p:grpSp>
        <p:nvGrpSpPr>
          <p:cNvPr id="141" name="Group 140"/>
          <p:cNvGrpSpPr>
            <a:grpSpLocks noChangeAspect="1"/>
          </p:cNvGrpSpPr>
          <p:nvPr userDrawn="1"/>
        </p:nvGrpSpPr>
        <p:grpSpPr bwMode="gray">
          <a:xfrm>
            <a:off x="7462446" y="3200401"/>
            <a:ext cx="4577461" cy="3539940"/>
            <a:chOff x="8496600" y="3495586"/>
            <a:chExt cx="3009906" cy="2327684"/>
          </a:xfrm>
        </p:grpSpPr>
        <p:sp>
          <p:nvSpPr>
            <p:cNvPr id="142" name="Freeform 9"/>
            <p:cNvSpPr>
              <a:spLocks/>
            </p:cNvSpPr>
            <p:nvPr/>
          </p:nvSpPr>
          <p:spPr bwMode="gray">
            <a:xfrm>
              <a:off x="8496600" y="5501008"/>
              <a:ext cx="646113" cy="82550"/>
            </a:xfrm>
            <a:custGeom>
              <a:avLst/>
              <a:gdLst>
                <a:gd name="T0" fmla="*/ 437 w 467"/>
                <a:gd name="T1" fmla="*/ 60 h 60"/>
                <a:gd name="T2" fmla="*/ 30 w 467"/>
                <a:gd name="T3" fmla="*/ 60 h 60"/>
                <a:gd name="T4" fmla="*/ 0 w 467"/>
                <a:gd name="T5" fmla="*/ 30 h 60"/>
                <a:gd name="T6" fmla="*/ 30 w 467"/>
                <a:gd name="T7" fmla="*/ 0 h 60"/>
                <a:gd name="T8" fmla="*/ 437 w 467"/>
                <a:gd name="T9" fmla="*/ 0 h 60"/>
                <a:gd name="T10" fmla="*/ 467 w 467"/>
                <a:gd name="T11" fmla="*/ 30 h 60"/>
                <a:gd name="T12" fmla="*/ 437 w 467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7" h="60">
                  <a:moveTo>
                    <a:pt x="437" y="60"/>
                  </a:moveTo>
                  <a:cubicBezTo>
                    <a:pt x="30" y="60"/>
                    <a:pt x="30" y="60"/>
                    <a:pt x="30" y="60"/>
                  </a:cubicBezTo>
                  <a:cubicBezTo>
                    <a:pt x="13" y="60"/>
                    <a:pt x="0" y="46"/>
                    <a:pt x="0" y="30"/>
                  </a:cubicBezTo>
                  <a:cubicBezTo>
                    <a:pt x="0" y="13"/>
                    <a:pt x="13" y="0"/>
                    <a:pt x="30" y="0"/>
                  </a:cubicBezTo>
                  <a:cubicBezTo>
                    <a:pt x="437" y="0"/>
                    <a:pt x="437" y="0"/>
                    <a:pt x="437" y="0"/>
                  </a:cubicBezTo>
                  <a:cubicBezTo>
                    <a:pt x="453" y="0"/>
                    <a:pt x="467" y="13"/>
                    <a:pt x="467" y="30"/>
                  </a:cubicBezTo>
                  <a:cubicBezTo>
                    <a:pt x="467" y="46"/>
                    <a:pt x="453" y="60"/>
                    <a:pt x="437" y="6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0"/>
            <p:cNvSpPr>
              <a:spLocks/>
            </p:cNvSpPr>
            <p:nvPr/>
          </p:nvSpPr>
          <p:spPr bwMode="gray">
            <a:xfrm>
              <a:off x="10804831" y="3495586"/>
              <a:ext cx="701675" cy="371475"/>
            </a:xfrm>
            <a:custGeom>
              <a:avLst/>
              <a:gdLst>
                <a:gd name="T0" fmla="*/ 440 w 507"/>
                <a:gd name="T1" fmla="*/ 127 h 271"/>
                <a:gd name="T2" fmla="*/ 306 w 507"/>
                <a:gd name="T3" fmla="*/ 0 h 271"/>
                <a:gd name="T4" fmla="*/ 174 w 507"/>
                <a:gd name="T5" fmla="*/ 106 h 271"/>
                <a:gd name="T6" fmla="*/ 99 w 507"/>
                <a:gd name="T7" fmla="*/ 72 h 271"/>
                <a:gd name="T8" fmla="*/ 0 w 507"/>
                <a:gd name="T9" fmla="*/ 171 h 271"/>
                <a:gd name="T10" fmla="*/ 99 w 507"/>
                <a:gd name="T11" fmla="*/ 271 h 271"/>
                <a:gd name="T12" fmla="*/ 435 w 507"/>
                <a:gd name="T13" fmla="*/ 271 h 271"/>
                <a:gd name="T14" fmla="*/ 507 w 507"/>
                <a:gd name="T15" fmla="*/ 199 h 271"/>
                <a:gd name="T16" fmla="*/ 440 w 507"/>
                <a:gd name="T17" fmla="*/ 127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7" h="271">
                  <a:moveTo>
                    <a:pt x="440" y="127"/>
                  </a:moveTo>
                  <a:cubicBezTo>
                    <a:pt x="436" y="56"/>
                    <a:pt x="378" y="0"/>
                    <a:pt x="306" y="0"/>
                  </a:cubicBezTo>
                  <a:cubicBezTo>
                    <a:pt x="241" y="0"/>
                    <a:pt x="187" y="46"/>
                    <a:pt x="174" y="106"/>
                  </a:cubicBezTo>
                  <a:cubicBezTo>
                    <a:pt x="156" y="85"/>
                    <a:pt x="129" y="72"/>
                    <a:pt x="99" y="72"/>
                  </a:cubicBezTo>
                  <a:cubicBezTo>
                    <a:pt x="44" y="72"/>
                    <a:pt x="0" y="116"/>
                    <a:pt x="0" y="171"/>
                  </a:cubicBezTo>
                  <a:cubicBezTo>
                    <a:pt x="0" y="226"/>
                    <a:pt x="44" y="271"/>
                    <a:pt x="99" y="271"/>
                  </a:cubicBezTo>
                  <a:cubicBezTo>
                    <a:pt x="99" y="271"/>
                    <a:pt x="434" y="271"/>
                    <a:pt x="435" y="271"/>
                  </a:cubicBezTo>
                  <a:cubicBezTo>
                    <a:pt x="475" y="271"/>
                    <a:pt x="507" y="238"/>
                    <a:pt x="507" y="199"/>
                  </a:cubicBezTo>
                  <a:cubicBezTo>
                    <a:pt x="507" y="161"/>
                    <a:pt x="478" y="130"/>
                    <a:pt x="440" y="1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1"/>
            <p:cNvSpPr>
              <a:spLocks/>
            </p:cNvSpPr>
            <p:nvPr/>
          </p:nvSpPr>
          <p:spPr bwMode="gray">
            <a:xfrm>
              <a:off x="10001550" y="5497833"/>
              <a:ext cx="1504950" cy="82550"/>
            </a:xfrm>
            <a:custGeom>
              <a:avLst/>
              <a:gdLst>
                <a:gd name="T0" fmla="*/ 1059 w 1089"/>
                <a:gd name="T1" fmla="*/ 60 h 60"/>
                <a:gd name="T2" fmla="*/ 30 w 1089"/>
                <a:gd name="T3" fmla="*/ 60 h 60"/>
                <a:gd name="T4" fmla="*/ 0 w 1089"/>
                <a:gd name="T5" fmla="*/ 30 h 60"/>
                <a:gd name="T6" fmla="*/ 30 w 1089"/>
                <a:gd name="T7" fmla="*/ 0 h 60"/>
                <a:gd name="T8" fmla="*/ 1059 w 1089"/>
                <a:gd name="T9" fmla="*/ 0 h 60"/>
                <a:gd name="T10" fmla="*/ 1089 w 1089"/>
                <a:gd name="T11" fmla="*/ 30 h 60"/>
                <a:gd name="T12" fmla="*/ 1059 w 1089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9" h="60">
                  <a:moveTo>
                    <a:pt x="1059" y="60"/>
                  </a:moveTo>
                  <a:cubicBezTo>
                    <a:pt x="30" y="60"/>
                    <a:pt x="30" y="60"/>
                    <a:pt x="30" y="60"/>
                  </a:cubicBez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1059" y="0"/>
                    <a:pt x="1059" y="0"/>
                    <a:pt x="1059" y="0"/>
                  </a:cubicBezTo>
                  <a:cubicBezTo>
                    <a:pt x="1076" y="0"/>
                    <a:pt x="1089" y="13"/>
                    <a:pt x="1089" y="30"/>
                  </a:cubicBezTo>
                  <a:cubicBezTo>
                    <a:pt x="1089" y="46"/>
                    <a:pt x="1076" y="60"/>
                    <a:pt x="1059" y="6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2"/>
            <p:cNvSpPr>
              <a:spLocks/>
            </p:cNvSpPr>
            <p:nvPr/>
          </p:nvSpPr>
          <p:spPr bwMode="gray">
            <a:xfrm>
              <a:off x="9110962" y="5713733"/>
              <a:ext cx="1012825" cy="109537"/>
            </a:xfrm>
            <a:custGeom>
              <a:avLst/>
              <a:gdLst>
                <a:gd name="T0" fmla="*/ 692 w 732"/>
                <a:gd name="T1" fmla="*/ 80 h 80"/>
                <a:gd name="T2" fmla="*/ 40 w 732"/>
                <a:gd name="T3" fmla="*/ 80 h 80"/>
                <a:gd name="T4" fmla="*/ 0 w 732"/>
                <a:gd name="T5" fmla="*/ 40 h 80"/>
                <a:gd name="T6" fmla="*/ 40 w 732"/>
                <a:gd name="T7" fmla="*/ 0 h 80"/>
                <a:gd name="T8" fmla="*/ 692 w 732"/>
                <a:gd name="T9" fmla="*/ 0 h 80"/>
                <a:gd name="T10" fmla="*/ 732 w 732"/>
                <a:gd name="T11" fmla="*/ 40 h 80"/>
                <a:gd name="T12" fmla="*/ 692 w 732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2" h="80">
                  <a:moveTo>
                    <a:pt x="692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92" y="0"/>
                    <a:pt x="692" y="0"/>
                    <a:pt x="692" y="0"/>
                  </a:cubicBezTo>
                  <a:cubicBezTo>
                    <a:pt x="714" y="0"/>
                    <a:pt x="732" y="18"/>
                    <a:pt x="732" y="40"/>
                  </a:cubicBezTo>
                  <a:cubicBezTo>
                    <a:pt x="732" y="62"/>
                    <a:pt x="714" y="80"/>
                    <a:pt x="692" y="8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3"/>
            <p:cNvSpPr>
              <a:spLocks/>
            </p:cNvSpPr>
            <p:nvPr/>
          </p:nvSpPr>
          <p:spPr bwMode="gray">
            <a:xfrm>
              <a:off x="8910937" y="4935858"/>
              <a:ext cx="33338" cy="77787"/>
            </a:xfrm>
            <a:custGeom>
              <a:avLst/>
              <a:gdLst>
                <a:gd name="T0" fmla="*/ 0 w 21"/>
                <a:gd name="T1" fmla="*/ 0 h 49"/>
                <a:gd name="T2" fmla="*/ 1 w 21"/>
                <a:gd name="T3" fmla="*/ 10 h 49"/>
                <a:gd name="T4" fmla="*/ 0 w 21"/>
                <a:gd name="T5" fmla="*/ 49 h 49"/>
                <a:gd name="T6" fmla="*/ 12 w 21"/>
                <a:gd name="T7" fmla="*/ 49 h 49"/>
                <a:gd name="T8" fmla="*/ 21 w 21"/>
                <a:gd name="T9" fmla="*/ 11 h 49"/>
                <a:gd name="T10" fmla="*/ 21 w 21"/>
                <a:gd name="T11" fmla="*/ 0 h 49"/>
                <a:gd name="T12" fmla="*/ 0 w 21"/>
                <a:gd name="T1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9">
                  <a:moveTo>
                    <a:pt x="0" y="0"/>
                  </a:moveTo>
                  <a:lnTo>
                    <a:pt x="1" y="10"/>
                  </a:lnTo>
                  <a:lnTo>
                    <a:pt x="0" y="49"/>
                  </a:lnTo>
                  <a:lnTo>
                    <a:pt x="12" y="49"/>
                  </a:ln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4"/>
            <p:cNvSpPr>
              <a:spLocks/>
            </p:cNvSpPr>
            <p:nvPr/>
          </p:nvSpPr>
          <p:spPr bwMode="gray">
            <a:xfrm>
              <a:off x="8929987" y="4935858"/>
              <a:ext cx="14288" cy="77787"/>
            </a:xfrm>
            <a:custGeom>
              <a:avLst/>
              <a:gdLst>
                <a:gd name="T0" fmla="*/ 5 w 9"/>
                <a:gd name="T1" fmla="*/ 0 h 49"/>
                <a:gd name="T2" fmla="*/ 5 w 9"/>
                <a:gd name="T3" fmla="*/ 11 h 49"/>
                <a:gd name="T4" fmla="*/ 0 w 9"/>
                <a:gd name="T5" fmla="*/ 49 h 49"/>
                <a:gd name="T6" fmla="*/ 9 w 9"/>
                <a:gd name="T7" fmla="*/ 11 h 49"/>
                <a:gd name="T8" fmla="*/ 9 w 9"/>
                <a:gd name="T9" fmla="*/ 0 h 49"/>
                <a:gd name="T10" fmla="*/ 5 w 9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49">
                  <a:moveTo>
                    <a:pt x="5" y="0"/>
                  </a:moveTo>
                  <a:lnTo>
                    <a:pt x="5" y="11"/>
                  </a:lnTo>
                  <a:lnTo>
                    <a:pt x="0" y="49"/>
                  </a:lnTo>
                  <a:lnTo>
                    <a:pt x="9" y="11"/>
                  </a:lnTo>
                  <a:lnTo>
                    <a:pt x="9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99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5"/>
            <p:cNvSpPr>
              <a:spLocks/>
            </p:cNvSpPr>
            <p:nvPr/>
          </p:nvSpPr>
          <p:spPr bwMode="gray">
            <a:xfrm>
              <a:off x="8910937" y="4935858"/>
              <a:ext cx="6350" cy="77787"/>
            </a:xfrm>
            <a:custGeom>
              <a:avLst/>
              <a:gdLst>
                <a:gd name="T0" fmla="*/ 0 w 4"/>
                <a:gd name="T1" fmla="*/ 0 h 49"/>
                <a:gd name="T2" fmla="*/ 1 w 4"/>
                <a:gd name="T3" fmla="*/ 10 h 49"/>
                <a:gd name="T4" fmla="*/ 0 w 4"/>
                <a:gd name="T5" fmla="*/ 49 h 49"/>
                <a:gd name="T6" fmla="*/ 4 w 4"/>
                <a:gd name="T7" fmla="*/ 10 h 49"/>
                <a:gd name="T8" fmla="*/ 4 w 4"/>
                <a:gd name="T9" fmla="*/ 0 h 49"/>
                <a:gd name="T10" fmla="*/ 0 w 4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9">
                  <a:moveTo>
                    <a:pt x="0" y="0"/>
                  </a:moveTo>
                  <a:lnTo>
                    <a:pt x="1" y="10"/>
                  </a:lnTo>
                  <a:lnTo>
                    <a:pt x="0" y="49"/>
                  </a:lnTo>
                  <a:lnTo>
                    <a:pt x="4" y="10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6"/>
            <p:cNvSpPr>
              <a:spLocks/>
            </p:cNvSpPr>
            <p:nvPr/>
          </p:nvSpPr>
          <p:spPr bwMode="gray">
            <a:xfrm>
              <a:off x="8912525" y="4997770"/>
              <a:ext cx="33338" cy="47625"/>
            </a:xfrm>
            <a:custGeom>
              <a:avLst/>
              <a:gdLst>
                <a:gd name="T0" fmla="*/ 0 w 24"/>
                <a:gd name="T1" fmla="*/ 0 h 34"/>
                <a:gd name="T2" fmla="*/ 0 w 24"/>
                <a:gd name="T3" fmla="*/ 34 h 34"/>
                <a:gd name="T4" fmla="*/ 22 w 24"/>
                <a:gd name="T5" fmla="*/ 34 h 34"/>
                <a:gd name="T6" fmla="*/ 24 w 24"/>
                <a:gd name="T7" fmla="*/ 32 h 34"/>
                <a:gd name="T8" fmla="*/ 24 w 24"/>
                <a:gd name="T9" fmla="*/ 27 h 34"/>
                <a:gd name="T10" fmla="*/ 22 w 24"/>
                <a:gd name="T11" fmla="*/ 24 h 34"/>
                <a:gd name="T12" fmla="*/ 15 w 24"/>
                <a:gd name="T13" fmla="*/ 16 h 34"/>
                <a:gd name="T14" fmla="*/ 15 w 24"/>
                <a:gd name="T15" fmla="*/ 0 h 34"/>
                <a:gd name="T16" fmla="*/ 0 w 24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34">
                  <a:moveTo>
                    <a:pt x="0" y="0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2" y="34"/>
                    <a:pt x="24" y="34"/>
                    <a:pt x="24" y="32"/>
                  </a:cubicBezTo>
                  <a:cubicBezTo>
                    <a:pt x="24" y="30"/>
                    <a:pt x="24" y="27"/>
                    <a:pt x="24" y="27"/>
                  </a:cubicBezTo>
                  <a:cubicBezTo>
                    <a:pt x="24" y="27"/>
                    <a:pt x="24" y="26"/>
                    <a:pt x="22" y="24"/>
                  </a:cubicBezTo>
                  <a:cubicBezTo>
                    <a:pt x="20" y="23"/>
                    <a:pt x="16" y="18"/>
                    <a:pt x="15" y="16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7"/>
            <p:cNvSpPr>
              <a:spLocks/>
            </p:cNvSpPr>
            <p:nvPr/>
          </p:nvSpPr>
          <p:spPr bwMode="gray">
            <a:xfrm>
              <a:off x="8912525" y="5042220"/>
              <a:ext cx="33338" cy="4762"/>
            </a:xfrm>
            <a:custGeom>
              <a:avLst/>
              <a:gdLst>
                <a:gd name="T0" fmla="*/ 24 w 24"/>
                <a:gd name="T1" fmla="*/ 0 h 4"/>
                <a:gd name="T2" fmla="*/ 24 w 24"/>
                <a:gd name="T3" fmla="*/ 2 h 4"/>
                <a:gd name="T4" fmla="*/ 22 w 24"/>
                <a:gd name="T5" fmla="*/ 4 h 4"/>
                <a:gd name="T6" fmla="*/ 0 w 24"/>
                <a:gd name="T7" fmla="*/ 4 h 4"/>
                <a:gd name="T8" fmla="*/ 0 w 24"/>
                <a:gd name="T9" fmla="*/ 2 h 4"/>
                <a:gd name="T10" fmla="*/ 22 w 24"/>
                <a:gd name="T11" fmla="*/ 2 h 4"/>
                <a:gd name="T12" fmla="*/ 24 w 24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">
                  <a:moveTo>
                    <a:pt x="24" y="0"/>
                  </a:moveTo>
                  <a:cubicBezTo>
                    <a:pt x="24" y="0"/>
                    <a:pt x="24" y="1"/>
                    <a:pt x="24" y="2"/>
                  </a:cubicBezTo>
                  <a:cubicBezTo>
                    <a:pt x="24" y="4"/>
                    <a:pt x="22" y="4"/>
                    <a:pt x="22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2" y="2"/>
                    <a:pt x="24" y="2"/>
                    <a:pt x="24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8"/>
            <p:cNvSpPr>
              <a:spLocks/>
            </p:cNvSpPr>
            <p:nvPr/>
          </p:nvSpPr>
          <p:spPr bwMode="gray">
            <a:xfrm>
              <a:off x="8933162" y="5019995"/>
              <a:ext cx="12700" cy="25400"/>
            </a:xfrm>
            <a:custGeom>
              <a:avLst/>
              <a:gdLst>
                <a:gd name="T0" fmla="*/ 7 w 9"/>
                <a:gd name="T1" fmla="*/ 18 h 18"/>
                <a:gd name="T2" fmla="*/ 9 w 9"/>
                <a:gd name="T3" fmla="*/ 16 h 18"/>
                <a:gd name="T4" fmla="*/ 9 w 9"/>
                <a:gd name="T5" fmla="*/ 11 h 18"/>
                <a:gd name="T6" fmla="*/ 7 w 9"/>
                <a:gd name="T7" fmla="*/ 8 h 18"/>
                <a:gd name="T8" fmla="*/ 0 w 9"/>
                <a:gd name="T9" fmla="*/ 0 h 18"/>
                <a:gd name="T10" fmla="*/ 0 w 9"/>
                <a:gd name="T11" fmla="*/ 18 h 18"/>
                <a:gd name="T12" fmla="*/ 7 w 9"/>
                <a:gd name="T1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8">
                  <a:moveTo>
                    <a:pt x="7" y="18"/>
                  </a:moveTo>
                  <a:cubicBezTo>
                    <a:pt x="7" y="18"/>
                    <a:pt x="9" y="18"/>
                    <a:pt x="9" y="16"/>
                  </a:cubicBezTo>
                  <a:cubicBezTo>
                    <a:pt x="9" y="14"/>
                    <a:pt x="9" y="11"/>
                    <a:pt x="9" y="11"/>
                  </a:cubicBezTo>
                  <a:cubicBezTo>
                    <a:pt x="9" y="11"/>
                    <a:pt x="9" y="10"/>
                    <a:pt x="7" y="8"/>
                  </a:cubicBezTo>
                  <a:cubicBezTo>
                    <a:pt x="5" y="7"/>
                    <a:pt x="1" y="2"/>
                    <a:pt x="0" y="0"/>
                  </a:cubicBezTo>
                  <a:cubicBezTo>
                    <a:pt x="0" y="18"/>
                    <a:pt x="0" y="18"/>
                    <a:pt x="0" y="18"/>
                  </a:cubicBezTo>
                  <a:lnTo>
                    <a:pt x="7" y="18"/>
                  </a:lnTo>
                  <a:close/>
                </a:path>
              </a:pathLst>
            </a:custGeom>
            <a:solidFill>
              <a:srgbClr val="3131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9"/>
            <p:cNvSpPr>
              <a:spLocks/>
            </p:cNvSpPr>
            <p:nvPr/>
          </p:nvSpPr>
          <p:spPr bwMode="gray">
            <a:xfrm>
              <a:off x="8874425" y="4935858"/>
              <a:ext cx="33338" cy="77787"/>
            </a:xfrm>
            <a:custGeom>
              <a:avLst/>
              <a:gdLst>
                <a:gd name="T0" fmla="*/ 0 w 21"/>
                <a:gd name="T1" fmla="*/ 0 h 49"/>
                <a:gd name="T2" fmla="*/ 0 w 21"/>
                <a:gd name="T3" fmla="*/ 10 h 49"/>
                <a:gd name="T4" fmla="*/ 0 w 21"/>
                <a:gd name="T5" fmla="*/ 49 h 49"/>
                <a:gd name="T6" fmla="*/ 13 w 21"/>
                <a:gd name="T7" fmla="*/ 49 h 49"/>
                <a:gd name="T8" fmla="*/ 21 w 21"/>
                <a:gd name="T9" fmla="*/ 11 h 49"/>
                <a:gd name="T10" fmla="*/ 21 w 21"/>
                <a:gd name="T11" fmla="*/ 0 h 49"/>
                <a:gd name="T12" fmla="*/ 0 w 21"/>
                <a:gd name="T1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9">
                  <a:moveTo>
                    <a:pt x="0" y="0"/>
                  </a:moveTo>
                  <a:lnTo>
                    <a:pt x="0" y="10"/>
                  </a:lnTo>
                  <a:lnTo>
                    <a:pt x="0" y="49"/>
                  </a:lnTo>
                  <a:lnTo>
                    <a:pt x="13" y="49"/>
                  </a:ln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20"/>
            <p:cNvSpPr>
              <a:spLocks/>
            </p:cNvSpPr>
            <p:nvPr/>
          </p:nvSpPr>
          <p:spPr bwMode="gray">
            <a:xfrm>
              <a:off x="8895062" y="4935858"/>
              <a:ext cx="12700" cy="77787"/>
            </a:xfrm>
            <a:custGeom>
              <a:avLst/>
              <a:gdLst>
                <a:gd name="T0" fmla="*/ 4 w 8"/>
                <a:gd name="T1" fmla="*/ 0 h 49"/>
                <a:gd name="T2" fmla="*/ 4 w 8"/>
                <a:gd name="T3" fmla="*/ 11 h 49"/>
                <a:gd name="T4" fmla="*/ 0 w 8"/>
                <a:gd name="T5" fmla="*/ 49 h 49"/>
                <a:gd name="T6" fmla="*/ 8 w 8"/>
                <a:gd name="T7" fmla="*/ 11 h 49"/>
                <a:gd name="T8" fmla="*/ 8 w 8"/>
                <a:gd name="T9" fmla="*/ 0 h 49"/>
                <a:gd name="T10" fmla="*/ 4 w 8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49">
                  <a:moveTo>
                    <a:pt x="4" y="0"/>
                  </a:moveTo>
                  <a:lnTo>
                    <a:pt x="4" y="11"/>
                  </a:lnTo>
                  <a:lnTo>
                    <a:pt x="0" y="49"/>
                  </a:lnTo>
                  <a:lnTo>
                    <a:pt x="8" y="11"/>
                  </a:lnTo>
                  <a:lnTo>
                    <a:pt x="8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99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21"/>
            <p:cNvSpPr>
              <a:spLocks/>
            </p:cNvSpPr>
            <p:nvPr/>
          </p:nvSpPr>
          <p:spPr bwMode="gray">
            <a:xfrm>
              <a:off x="8874425" y="4935858"/>
              <a:ext cx="6350" cy="77787"/>
            </a:xfrm>
            <a:custGeom>
              <a:avLst/>
              <a:gdLst>
                <a:gd name="T0" fmla="*/ 0 w 4"/>
                <a:gd name="T1" fmla="*/ 0 h 49"/>
                <a:gd name="T2" fmla="*/ 0 w 4"/>
                <a:gd name="T3" fmla="*/ 10 h 49"/>
                <a:gd name="T4" fmla="*/ 0 w 4"/>
                <a:gd name="T5" fmla="*/ 49 h 49"/>
                <a:gd name="T6" fmla="*/ 4 w 4"/>
                <a:gd name="T7" fmla="*/ 10 h 49"/>
                <a:gd name="T8" fmla="*/ 4 w 4"/>
                <a:gd name="T9" fmla="*/ 0 h 49"/>
                <a:gd name="T10" fmla="*/ 0 w 4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9">
                  <a:moveTo>
                    <a:pt x="0" y="0"/>
                  </a:moveTo>
                  <a:lnTo>
                    <a:pt x="0" y="10"/>
                  </a:lnTo>
                  <a:lnTo>
                    <a:pt x="0" y="49"/>
                  </a:lnTo>
                  <a:lnTo>
                    <a:pt x="4" y="10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22"/>
            <p:cNvSpPr>
              <a:spLocks/>
            </p:cNvSpPr>
            <p:nvPr/>
          </p:nvSpPr>
          <p:spPr bwMode="gray">
            <a:xfrm>
              <a:off x="8874425" y="4997770"/>
              <a:ext cx="34925" cy="47625"/>
            </a:xfrm>
            <a:custGeom>
              <a:avLst/>
              <a:gdLst>
                <a:gd name="T0" fmla="*/ 0 w 25"/>
                <a:gd name="T1" fmla="*/ 0 h 34"/>
                <a:gd name="T2" fmla="*/ 0 w 25"/>
                <a:gd name="T3" fmla="*/ 34 h 34"/>
                <a:gd name="T4" fmla="*/ 23 w 25"/>
                <a:gd name="T5" fmla="*/ 34 h 34"/>
                <a:gd name="T6" fmla="*/ 24 w 25"/>
                <a:gd name="T7" fmla="*/ 32 h 34"/>
                <a:gd name="T8" fmla="*/ 24 w 25"/>
                <a:gd name="T9" fmla="*/ 27 h 34"/>
                <a:gd name="T10" fmla="*/ 22 w 25"/>
                <a:gd name="T11" fmla="*/ 24 h 34"/>
                <a:gd name="T12" fmla="*/ 16 w 25"/>
                <a:gd name="T13" fmla="*/ 16 h 34"/>
                <a:gd name="T14" fmla="*/ 16 w 25"/>
                <a:gd name="T15" fmla="*/ 0 h 34"/>
                <a:gd name="T16" fmla="*/ 0 w 25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34">
                  <a:moveTo>
                    <a:pt x="0" y="0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4" y="34"/>
                    <a:pt x="24" y="32"/>
                  </a:cubicBezTo>
                  <a:cubicBezTo>
                    <a:pt x="24" y="30"/>
                    <a:pt x="24" y="27"/>
                    <a:pt x="24" y="27"/>
                  </a:cubicBezTo>
                  <a:cubicBezTo>
                    <a:pt x="24" y="27"/>
                    <a:pt x="25" y="26"/>
                    <a:pt x="22" y="24"/>
                  </a:cubicBezTo>
                  <a:cubicBezTo>
                    <a:pt x="20" y="23"/>
                    <a:pt x="16" y="18"/>
                    <a:pt x="16" y="16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23"/>
            <p:cNvSpPr>
              <a:spLocks/>
            </p:cNvSpPr>
            <p:nvPr/>
          </p:nvSpPr>
          <p:spPr bwMode="gray">
            <a:xfrm>
              <a:off x="8874425" y="5042220"/>
              <a:ext cx="33338" cy="4762"/>
            </a:xfrm>
            <a:custGeom>
              <a:avLst/>
              <a:gdLst>
                <a:gd name="T0" fmla="*/ 24 w 24"/>
                <a:gd name="T1" fmla="*/ 0 h 4"/>
                <a:gd name="T2" fmla="*/ 24 w 24"/>
                <a:gd name="T3" fmla="*/ 2 h 4"/>
                <a:gd name="T4" fmla="*/ 23 w 24"/>
                <a:gd name="T5" fmla="*/ 4 h 4"/>
                <a:gd name="T6" fmla="*/ 0 w 24"/>
                <a:gd name="T7" fmla="*/ 4 h 4"/>
                <a:gd name="T8" fmla="*/ 0 w 24"/>
                <a:gd name="T9" fmla="*/ 2 h 4"/>
                <a:gd name="T10" fmla="*/ 23 w 24"/>
                <a:gd name="T11" fmla="*/ 2 h 4"/>
                <a:gd name="T12" fmla="*/ 24 w 24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">
                  <a:moveTo>
                    <a:pt x="24" y="0"/>
                  </a:moveTo>
                  <a:cubicBezTo>
                    <a:pt x="24" y="0"/>
                    <a:pt x="24" y="1"/>
                    <a:pt x="24" y="2"/>
                  </a:cubicBezTo>
                  <a:cubicBezTo>
                    <a:pt x="24" y="4"/>
                    <a:pt x="23" y="4"/>
                    <a:pt x="23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3" y="2"/>
                    <a:pt x="24" y="2"/>
                    <a:pt x="24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24"/>
            <p:cNvSpPr>
              <a:spLocks/>
            </p:cNvSpPr>
            <p:nvPr/>
          </p:nvSpPr>
          <p:spPr bwMode="gray">
            <a:xfrm>
              <a:off x="8896650" y="5019995"/>
              <a:ext cx="11113" cy="25400"/>
            </a:xfrm>
            <a:custGeom>
              <a:avLst/>
              <a:gdLst>
                <a:gd name="T0" fmla="*/ 0 w 8"/>
                <a:gd name="T1" fmla="*/ 0 h 18"/>
                <a:gd name="T2" fmla="*/ 0 w 8"/>
                <a:gd name="T3" fmla="*/ 18 h 18"/>
                <a:gd name="T4" fmla="*/ 7 w 8"/>
                <a:gd name="T5" fmla="*/ 18 h 18"/>
                <a:gd name="T6" fmla="*/ 8 w 8"/>
                <a:gd name="T7" fmla="*/ 16 h 18"/>
                <a:gd name="T8" fmla="*/ 8 w 8"/>
                <a:gd name="T9" fmla="*/ 11 h 18"/>
                <a:gd name="T10" fmla="*/ 8 w 8"/>
                <a:gd name="T11" fmla="*/ 11 h 18"/>
                <a:gd name="T12" fmla="*/ 8 w 8"/>
                <a:gd name="T13" fmla="*/ 11 h 18"/>
                <a:gd name="T14" fmla="*/ 8 w 8"/>
                <a:gd name="T15" fmla="*/ 11 h 18"/>
                <a:gd name="T16" fmla="*/ 6 w 8"/>
                <a:gd name="T17" fmla="*/ 8 h 18"/>
                <a:gd name="T18" fmla="*/ 0 w 8"/>
                <a:gd name="T1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18">
                  <a:moveTo>
                    <a:pt x="0" y="0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8"/>
                    <a:pt x="8" y="16"/>
                  </a:cubicBezTo>
                  <a:cubicBezTo>
                    <a:pt x="8" y="14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0"/>
                    <a:pt x="8" y="9"/>
                    <a:pt x="6" y="8"/>
                  </a:cubicBezTo>
                  <a:cubicBezTo>
                    <a:pt x="4" y="7"/>
                    <a:pt x="0" y="2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25"/>
            <p:cNvSpPr>
              <a:spLocks/>
            </p:cNvSpPr>
            <p:nvPr/>
          </p:nvSpPr>
          <p:spPr bwMode="gray">
            <a:xfrm>
              <a:off x="8929987" y="4756470"/>
              <a:ext cx="9525" cy="1587"/>
            </a:xfrm>
            <a:custGeom>
              <a:avLst/>
              <a:gdLst>
                <a:gd name="T0" fmla="*/ 0 w 6"/>
                <a:gd name="T1" fmla="*/ 0 h 1"/>
                <a:gd name="T2" fmla="*/ 6 w 6"/>
                <a:gd name="T3" fmla="*/ 1 h 1"/>
                <a:gd name="T4" fmla="*/ 6 w 6"/>
                <a:gd name="T5" fmla="*/ 1 h 1"/>
                <a:gd name="T6" fmla="*/ 0 w 6"/>
                <a:gd name="T7" fmla="*/ 0 h 1"/>
                <a:gd name="T8" fmla="*/ 0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0" y="0"/>
                  </a:moveTo>
                  <a:lnTo>
                    <a:pt x="6" y="1"/>
                  </a:lnTo>
                  <a:lnTo>
                    <a:pt x="6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D9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26"/>
            <p:cNvSpPr>
              <a:spLocks/>
            </p:cNvSpPr>
            <p:nvPr/>
          </p:nvSpPr>
          <p:spPr bwMode="gray">
            <a:xfrm>
              <a:off x="8917287" y="4731070"/>
              <a:ext cx="0" cy="1587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CA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27"/>
            <p:cNvSpPr>
              <a:spLocks/>
            </p:cNvSpPr>
            <p:nvPr/>
          </p:nvSpPr>
          <p:spPr bwMode="gray">
            <a:xfrm>
              <a:off x="8899825" y="4724720"/>
              <a:ext cx="50800" cy="57150"/>
            </a:xfrm>
            <a:custGeom>
              <a:avLst/>
              <a:gdLst>
                <a:gd name="T0" fmla="*/ 33 w 36"/>
                <a:gd name="T1" fmla="*/ 16 h 42"/>
                <a:gd name="T2" fmla="*/ 28 w 36"/>
                <a:gd name="T3" fmla="*/ 7 h 42"/>
                <a:gd name="T4" fmla="*/ 27 w 36"/>
                <a:gd name="T5" fmla="*/ 5 h 42"/>
                <a:gd name="T6" fmla="*/ 27 w 36"/>
                <a:gd name="T7" fmla="*/ 5 h 42"/>
                <a:gd name="T8" fmla="*/ 17 w 36"/>
                <a:gd name="T9" fmla="*/ 4 h 42"/>
                <a:gd name="T10" fmla="*/ 13 w 36"/>
                <a:gd name="T11" fmla="*/ 0 h 42"/>
                <a:gd name="T12" fmla="*/ 13 w 36"/>
                <a:gd name="T13" fmla="*/ 0 h 42"/>
                <a:gd name="T14" fmla="*/ 13 w 36"/>
                <a:gd name="T15" fmla="*/ 5 h 42"/>
                <a:gd name="T16" fmla="*/ 13 w 36"/>
                <a:gd name="T17" fmla="*/ 6 h 42"/>
                <a:gd name="T18" fmla="*/ 13 w 36"/>
                <a:gd name="T19" fmla="*/ 11 h 42"/>
                <a:gd name="T20" fmla="*/ 14 w 36"/>
                <a:gd name="T21" fmla="*/ 14 h 42"/>
                <a:gd name="T22" fmla="*/ 11 w 36"/>
                <a:gd name="T23" fmla="*/ 14 h 42"/>
                <a:gd name="T24" fmla="*/ 6 w 36"/>
                <a:gd name="T25" fmla="*/ 11 h 42"/>
                <a:gd name="T26" fmla="*/ 3 w 36"/>
                <a:gd name="T27" fmla="*/ 12 h 42"/>
                <a:gd name="T28" fmla="*/ 4 w 36"/>
                <a:gd name="T29" fmla="*/ 17 h 42"/>
                <a:gd name="T30" fmla="*/ 5 w 36"/>
                <a:gd name="T31" fmla="*/ 20 h 42"/>
                <a:gd name="T32" fmla="*/ 6 w 36"/>
                <a:gd name="T33" fmla="*/ 22 h 42"/>
                <a:gd name="T34" fmla="*/ 6 w 36"/>
                <a:gd name="T35" fmla="*/ 22 h 42"/>
                <a:gd name="T36" fmla="*/ 6 w 36"/>
                <a:gd name="T37" fmla="*/ 22 h 42"/>
                <a:gd name="T38" fmla="*/ 2 w 36"/>
                <a:gd name="T39" fmla="*/ 31 h 42"/>
                <a:gd name="T40" fmla="*/ 0 w 36"/>
                <a:gd name="T41" fmla="*/ 30 h 42"/>
                <a:gd name="T42" fmla="*/ 2 w 36"/>
                <a:gd name="T43" fmla="*/ 41 h 42"/>
                <a:gd name="T44" fmla="*/ 19 w 36"/>
                <a:gd name="T45" fmla="*/ 42 h 42"/>
                <a:gd name="T46" fmla="*/ 18 w 36"/>
                <a:gd name="T47" fmla="*/ 36 h 42"/>
                <a:gd name="T48" fmla="*/ 23 w 36"/>
                <a:gd name="T49" fmla="*/ 37 h 42"/>
                <a:gd name="T50" fmla="*/ 28 w 36"/>
                <a:gd name="T51" fmla="*/ 34 h 42"/>
                <a:gd name="T52" fmla="*/ 29 w 36"/>
                <a:gd name="T53" fmla="*/ 29 h 42"/>
                <a:gd name="T54" fmla="*/ 29 w 36"/>
                <a:gd name="T55" fmla="*/ 24 h 42"/>
                <a:gd name="T56" fmla="*/ 30 w 36"/>
                <a:gd name="T57" fmla="*/ 20 h 42"/>
                <a:gd name="T58" fmla="*/ 33 w 36"/>
                <a:gd name="T59" fmla="*/ 1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6" h="42">
                  <a:moveTo>
                    <a:pt x="33" y="16"/>
                  </a:moveTo>
                  <a:cubicBezTo>
                    <a:pt x="33" y="16"/>
                    <a:pt x="28" y="8"/>
                    <a:pt x="28" y="7"/>
                  </a:cubicBezTo>
                  <a:cubicBezTo>
                    <a:pt x="27" y="6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3" y="6"/>
                    <a:pt x="20" y="5"/>
                    <a:pt x="17" y="4"/>
                  </a:cubicBezTo>
                  <a:cubicBezTo>
                    <a:pt x="15" y="2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9"/>
                    <a:pt x="13" y="11"/>
                  </a:cubicBezTo>
                  <a:cubicBezTo>
                    <a:pt x="14" y="12"/>
                    <a:pt x="14" y="14"/>
                    <a:pt x="14" y="14"/>
                  </a:cubicBezTo>
                  <a:cubicBezTo>
                    <a:pt x="14" y="16"/>
                    <a:pt x="11" y="14"/>
                    <a:pt x="11" y="14"/>
                  </a:cubicBezTo>
                  <a:cubicBezTo>
                    <a:pt x="11" y="14"/>
                    <a:pt x="9" y="12"/>
                    <a:pt x="6" y="11"/>
                  </a:cubicBezTo>
                  <a:cubicBezTo>
                    <a:pt x="5" y="11"/>
                    <a:pt x="4" y="11"/>
                    <a:pt x="3" y="12"/>
                  </a:cubicBezTo>
                  <a:cubicBezTo>
                    <a:pt x="3" y="13"/>
                    <a:pt x="3" y="15"/>
                    <a:pt x="4" y="17"/>
                  </a:cubicBezTo>
                  <a:cubicBezTo>
                    <a:pt x="4" y="18"/>
                    <a:pt x="4" y="20"/>
                    <a:pt x="5" y="20"/>
                  </a:cubicBezTo>
                  <a:cubicBezTo>
                    <a:pt x="5" y="21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8"/>
                    <a:pt x="2" y="31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20" y="37"/>
                    <a:pt x="21" y="37"/>
                    <a:pt x="23" y="37"/>
                  </a:cubicBezTo>
                  <a:cubicBezTo>
                    <a:pt x="28" y="37"/>
                    <a:pt x="28" y="34"/>
                    <a:pt x="28" y="34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6" y="19"/>
                    <a:pt x="34" y="17"/>
                    <a:pt x="33" y="16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28"/>
            <p:cNvSpPr>
              <a:spLocks/>
            </p:cNvSpPr>
            <p:nvPr/>
          </p:nvSpPr>
          <p:spPr bwMode="gray">
            <a:xfrm>
              <a:off x="8907762" y="4772345"/>
              <a:ext cx="17463" cy="4762"/>
            </a:xfrm>
            <a:custGeom>
              <a:avLst/>
              <a:gdLst>
                <a:gd name="T0" fmla="*/ 0 w 12"/>
                <a:gd name="T1" fmla="*/ 0 h 3"/>
                <a:gd name="T2" fmla="*/ 12 w 12"/>
                <a:gd name="T3" fmla="*/ 3 h 3"/>
                <a:gd name="T4" fmla="*/ 12 w 12"/>
                <a:gd name="T5" fmla="*/ 1 h 3"/>
                <a:gd name="T6" fmla="*/ 0 w 1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0" y="0"/>
                  </a:moveTo>
                  <a:cubicBezTo>
                    <a:pt x="1" y="1"/>
                    <a:pt x="4" y="3"/>
                    <a:pt x="12" y="3"/>
                  </a:cubicBezTo>
                  <a:cubicBezTo>
                    <a:pt x="12" y="2"/>
                    <a:pt x="12" y="2"/>
                    <a:pt x="12" y="1"/>
                  </a:cubicBez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solidFill>
              <a:srgbClr val="805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29"/>
            <p:cNvSpPr>
              <a:spLocks/>
            </p:cNvSpPr>
            <p:nvPr/>
          </p:nvSpPr>
          <p:spPr bwMode="gray">
            <a:xfrm>
              <a:off x="8934750" y="4758058"/>
              <a:ext cx="4763" cy="4762"/>
            </a:xfrm>
            <a:custGeom>
              <a:avLst/>
              <a:gdLst>
                <a:gd name="T0" fmla="*/ 4 w 4"/>
                <a:gd name="T1" fmla="*/ 3 h 4"/>
                <a:gd name="T2" fmla="*/ 2 w 4"/>
                <a:gd name="T3" fmla="*/ 0 h 4"/>
                <a:gd name="T4" fmla="*/ 0 w 4"/>
                <a:gd name="T5" fmla="*/ 0 h 4"/>
                <a:gd name="T6" fmla="*/ 4 w 4"/>
                <a:gd name="T7" fmla="*/ 4 h 4"/>
                <a:gd name="T8" fmla="*/ 4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3" y="2"/>
                    <a:pt x="2" y="1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2" y="2"/>
                    <a:pt x="4" y="4"/>
                  </a:cubicBezTo>
                  <a:lnTo>
                    <a:pt x="4" y="3"/>
                  </a:lnTo>
                  <a:close/>
                </a:path>
              </a:pathLst>
            </a:custGeom>
            <a:solidFill>
              <a:srgbClr val="805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30"/>
            <p:cNvSpPr>
              <a:spLocks/>
            </p:cNvSpPr>
            <p:nvPr/>
          </p:nvSpPr>
          <p:spPr bwMode="gray">
            <a:xfrm>
              <a:off x="8937925" y="4758058"/>
              <a:ext cx="1588" cy="3175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2 w 2"/>
                <a:gd name="T5" fmla="*/ 3 h 3"/>
                <a:gd name="T6" fmla="*/ 2 w 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1" y="2"/>
                    <a:pt x="2" y="3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31"/>
            <p:cNvSpPr>
              <a:spLocks/>
            </p:cNvSpPr>
            <p:nvPr/>
          </p:nvSpPr>
          <p:spPr bwMode="gray">
            <a:xfrm>
              <a:off x="8934750" y="4739008"/>
              <a:ext cx="4763" cy="3175"/>
            </a:xfrm>
            <a:custGeom>
              <a:avLst/>
              <a:gdLst>
                <a:gd name="T0" fmla="*/ 3 w 3"/>
                <a:gd name="T1" fmla="*/ 1 h 3"/>
                <a:gd name="T2" fmla="*/ 1 w 3"/>
                <a:gd name="T3" fmla="*/ 3 h 3"/>
                <a:gd name="T4" fmla="*/ 0 w 3"/>
                <a:gd name="T5" fmla="*/ 2 h 3"/>
                <a:gd name="T6" fmla="*/ 1 w 3"/>
                <a:gd name="T7" fmla="*/ 0 h 3"/>
                <a:gd name="T8" fmla="*/ 3 w 3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3" y="1"/>
                  </a:moveTo>
                  <a:cubicBezTo>
                    <a:pt x="3" y="2"/>
                    <a:pt x="2" y="3"/>
                    <a:pt x="1" y="3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2" y="0"/>
                    <a:pt x="2" y="1"/>
                    <a:pt x="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32"/>
            <p:cNvSpPr>
              <a:spLocks/>
            </p:cNvSpPr>
            <p:nvPr/>
          </p:nvSpPr>
          <p:spPr bwMode="gray">
            <a:xfrm>
              <a:off x="8893475" y="4772345"/>
              <a:ext cx="34925" cy="22225"/>
            </a:xfrm>
            <a:custGeom>
              <a:avLst/>
              <a:gdLst>
                <a:gd name="T0" fmla="*/ 0 w 22"/>
                <a:gd name="T1" fmla="*/ 8 h 14"/>
                <a:gd name="T2" fmla="*/ 2 w 22"/>
                <a:gd name="T3" fmla="*/ 0 h 14"/>
                <a:gd name="T4" fmla="*/ 22 w 22"/>
                <a:gd name="T5" fmla="*/ 4 h 14"/>
                <a:gd name="T6" fmla="*/ 22 w 22"/>
                <a:gd name="T7" fmla="*/ 14 h 14"/>
                <a:gd name="T8" fmla="*/ 0 w 22"/>
                <a:gd name="T9" fmla="*/ 8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4">
                  <a:moveTo>
                    <a:pt x="0" y="8"/>
                  </a:moveTo>
                  <a:lnTo>
                    <a:pt x="2" y="0"/>
                  </a:lnTo>
                  <a:lnTo>
                    <a:pt x="22" y="4"/>
                  </a:lnTo>
                  <a:lnTo>
                    <a:pt x="22" y="14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33"/>
            <p:cNvSpPr>
              <a:spLocks/>
            </p:cNvSpPr>
            <p:nvPr/>
          </p:nvSpPr>
          <p:spPr bwMode="gray">
            <a:xfrm>
              <a:off x="8855375" y="4777108"/>
              <a:ext cx="103188" cy="166687"/>
            </a:xfrm>
            <a:custGeom>
              <a:avLst/>
              <a:gdLst>
                <a:gd name="T0" fmla="*/ 31 w 74"/>
                <a:gd name="T1" fmla="*/ 4 h 121"/>
                <a:gd name="T2" fmla="*/ 14 w 74"/>
                <a:gd name="T3" fmla="*/ 24 h 121"/>
                <a:gd name="T4" fmla="*/ 0 w 74"/>
                <a:gd name="T5" fmla="*/ 119 h 121"/>
                <a:gd name="T6" fmla="*/ 68 w 74"/>
                <a:gd name="T7" fmla="*/ 115 h 121"/>
                <a:gd name="T8" fmla="*/ 62 w 74"/>
                <a:gd name="T9" fmla="*/ 16 h 121"/>
                <a:gd name="T10" fmla="*/ 31 w 74"/>
                <a:gd name="T11" fmla="*/ 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121">
                  <a:moveTo>
                    <a:pt x="31" y="4"/>
                  </a:moveTo>
                  <a:cubicBezTo>
                    <a:pt x="17" y="5"/>
                    <a:pt x="14" y="22"/>
                    <a:pt x="14" y="24"/>
                  </a:cubicBezTo>
                  <a:cubicBezTo>
                    <a:pt x="13" y="49"/>
                    <a:pt x="11" y="118"/>
                    <a:pt x="0" y="119"/>
                  </a:cubicBezTo>
                  <a:cubicBezTo>
                    <a:pt x="60" y="119"/>
                    <a:pt x="62" y="121"/>
                    <a:pt x="68" y="115"/>
                  </a:cubicBezTo>
                  <a:cubicBezTo>
                    <a:pt x="74" y="109"/>
                    <a:pt x="62" y="16"/>
                    <a:pt x="62" y="16"/>
                  </a:cubicBezTo>
                  <a:cubicBezTo>
                    <a:pt x="61" y="0"/>
                    <a:pt x="48" y="3"/>
                    <a:pt x="31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34"/>
            <p:cNvSpPr>
              <a:spLocks/>
            </p:cNvSpPr>
            <p:nvPr/>
          </p:nvSpPr>
          <p:spPr bwMode="gray">
            <a:xfrm>
              <a:off x="8855375" y="4780283"/>
              <a:ext cx="69850" cy="160337"/>
            </a:xfrm>
            <a:custGeom>
              <a:avLst/>
              <a:gdLst>
                <a:gd name="T0" fmla="*/ 31 w 50"/>
                <a:gd name="T1" fmla="*/ 1 h 116"/>
                <a:gd name="T2" fmla="*/ 14 w 50"/>
                <a:gd name="T3" fmla="*/ 21 h 116"/>
                <a:gd name="T4" fmla="*/ 0 w 50"/>
                <a:gd name="T5" fmla="*/ 116 h 116"/>
                <a:gd name="T6" fmla="*/ 9 w 50"/>
                <a:gd name="T7" fmla="*/ 116 h 116"/>
                <a:gd name="T8" fmla="*/ 8 w 50"/>
                <a:gd name="T9" fmla="*/ 116 h 116"/>
                <a:gd name="T10" fmla="*/ 22 w 50"/>
                <a:gd name="T11" fmla="*/ 31 h 116"/>
                <a:gd name="T12" fmla="*/ 40 w 50"/>
                <a:gd name="T13" fmla="*/ 2 h 116"/>
                <a:gd name="T14" fmla="*/ 49 w 50"/>
                <a:gd name="T15" fmla="*/ 0 h 116"/>
                <a:gd name="T16" fmla="*/ 31 w 50"/>
                <a:gd name="T17" fmla="*/ 1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116">
                  <a:moveTo>
                    <a:pt x="31" y="1"/>
                  </a:moveTo>
                  <a:cubicBezTo>
                    <a:pt x="17" y="2"/>
                    <a:pt x="14" y="19"/>
                    <a:pt x="14" y="21"/>
                  </a:cubicBezTo>
                  <a:cubicBezTo>
                    <a:pt x="13" y="46"/>
                    <a:pt x="11" y="115"/>
                    <a:pt x="0" y="116"/>
                  </a:cubicBezTo>
                  <a:cubicBezTo>
                    <a:pt x="3" y="116"/>
                    <a:pt x="6" y="116"/>
                    <a:pt x="9" y="116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20" y="115"/>
                    <a:pt x="21" y="55"/>
                    <a:pt x="22" y="31"/>
                  </a:cubicBezTo>
                  <a:cubicBezTo>
                    <a:pt x="22" y="29"/>
                    <a:pt x="26" y="3"/>
                    <a:pt x="40" y="2"/>
                  </a:cubicBezTo>
                  <a:cubicBezTo>
                    <a:pt x="43" y="2"/>
                    <a:pt x="50" y="1"/>
                    <a:pt x="49" y="0"/>
                  </a:cubicBezTo>
                  <a:cubicBezTo>
                    <a:pt x="44" y="0"/>
                    <a:pt x="38" y="0"/>
                    <a:pt x="31" y="1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35"/>
            <p:cNvSpPr>
              <a:spLocks/>
            </p:cNvSpPr>
            <p:nvPr/>
          </p:nvSpPr>
          <p:spPr bwMode="gray">
            <a:xfrm>
              <a:off x="8890300" y="4850133"/>
              <a:ext cx="87313" cy="55562"/>
            </a:xfrm>
            <a:custGeom>
              <a:avLst/>
              <a:gdLst>
                <a:gd name="T0" fmla="*/ 63 w 63"/>
                <a:gd name="T1" fmla="*/ 36 h 41"/>
                <a:gd name="T2" fmla="*/ 57 w 63"/>
                <a:gd name="T3" fmla="*/ 41 h 41"/>
                <a:gd name="T4" fmla="*/ 6 w 63"/>
                <a:gd name="T5" fmla="*/ 41 h 41"/>
                <a:gd name="T6" fmla="*/ 0 w 63"/>
                <a:gd name="T7" fmla="*/ 36 h 41"/>
                <a:gd name="T8" fmla="*/ 0 w 63"/>
                <a:gd name="T9" fmla="*/ 6 h 41"/>
                <a:gd name="T10" fmla="*/ 6 w 63"/>
                <a:gd name="T11" fmla="*/ 0 h 41"/>
                <a:gd name="T12" fmla="*/ 57 w 63"/>
                <a:gd name="T13" fmla="*/ 0 h 41"/>
                <a:gd name="T14" fmla="*/ 63 w 63"/>
                <a:gd name="T15" fmla="*/ 6 h 41"/>
                <a:gd name="T16" fmla="*/ 63 w 63"/>
                <a:gd name="T17" fmla="*/ 3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41">
                  <a:moveTo>
                    <a:pt x="63" y="36"/>
                  </a:moveTo>
                  <a:cubicBezTo>
                    <a:pt x="63" y="39"/>
                    <a:pt x="60" y="41"/>
                    <a:pt x="57" y="41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3" y="41"/>
                    <a:pt x="0" y="39"/>
                    <a:pt x="0" y="3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60" y="0"/>
                    <a:pt x="63" y="3"/>
                    <a:pt x="63" y="6"/>
                  </a:cubicBezTo>
                  <a:lnTo>
                    <a:pt x="63" y="36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36"/>
            <p:cNvSpPr>
              <a:spLocks/>
            </p:cNvSpPr>
            <p:nvPr/>
          </p:nvSpPr>
          <p:spPr bwMode="gray">
            <a:xfrm>
              <a:off x="8960150" y="4897758"/>
              <a:ext cx="19050" cy="20637"/>
            </a:xfrm>
            <a:custGeom>
              <a:avLst/>
              <a:gdLst>
                <a:gd name="T0" fmla="*/ 0 w 14"/>
                <a:gd name="T1" fmla="*/ 10 h 15"/>
                <a:gd name="T2" fmla="*/ 0 w 14"/>
                <a:gd name="T3" fmla="*/ 10 h 15"/>
                <a:gd name="T4" fmla="*/ 1 w 14"/>
                <a:gd name="T5" fmla="*/ 12 h 15"/>
                <a:gd name="T6" fmla="*/ 6 w 14"/>
                <a:gd name="T7" fmla="*/ 15 h 15"/>
                <a:gd name="T8" fmla="*/ 8 w 14"/>
                <a:gd name="T9" fmla="*/ 14 h 15"/>
                <a:gd name="T10" fmla="*/ 9 w 14"/>
                <a:gd name="T11" fmla="*/ 13 h 15"/>
                <a:gd name="T12" fmla="*/ 11 w 14"/>
                <a:gd name="T13" fmla="*/ 12 h 15"/>
                <a:gd name="T14" fmla="*/ 11 w 14"/>
                <a:gd name="T15" fmla="*/ 10 h 15"/>
                <a:gd name="T16" fmla="*/ 13 w 14"/>
                <a:gd name="T17" fmla="*/ 9 h 15"/>
                <a:gd name="T18" fmla="*/ 12 w 14"/>
                <a:gd name="T19" fmla="*/ 6 h 15"/>
                <a:gd name="T20" fmla="*/ 11 w 14"/>
                <a:gd name="T21" fmla="*/ 6 h 15"/>
                <a:gd name="T22" fmla="*/ 13 w 14"/>
                <a:gd name="T23" fmla="*/ 5 h 15"/>
                <a:gd name="T24" fmla="*/ 13 w 14"/>
                <a:gd name="T25" fmla="*/ 3 h 15"/>
                <a:gd name="T26" fmla="*/ 8 w 14"/>
                <a:gd name="T27" fmla="*/ 0 h 15"/>
                <a:gd name="T28" fmla="*/ 6 w 14"/>
                <a:gd name="T29" fmla="*/ 0 h 15"/>
                <a:gd name="T30" fmla="*/ 0 w 14"/>
                <a:gd name="T31" fmla="*/ 1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" h="15">
                  <a:moveTo>
                    <a:pt x="0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11"/>
                    <a:pt x="0" y="11"/>
                    <a:pt x="1" y="12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5"/>
                    <a:pt x="8" y="15"/>
                    <a:pt x="8" y="14"/>
                  </a:cubicBezTo>
                  <a:cubicBezTo>
                    <a:pt x="9" y="14"/>
                    <a:pt x="9" y="13"/>
                    <a:pt x="9" y="13"/>
                  </a:cubicBezTo>
                  <a:cubicBezTo>
                    <a:pt x="9" y="13"/>
                    <a:pt x="10" y="13"/>
                    <a:pt x="11" y="12"/>
                  </a:cubicBezTo>
                  <a:cubicBezTo>
                    <a:pt x="11" y="11"/>
                    <a:pt x="11" y="10"/>
                    <a:pt x="11" y="10"/>
                  </a:cubicBezTo>
                  <a:cubicBezTo>
                    <a:pt x="11" y="10"/>
                    <a:pt x="12" y="10"/>
                    <a:pt x="13" y="9"/>
                  </a:cubicBezTo>
                  <a:cubicBezTo>
                    <a:pt x="13" y="8"/>
                    <a:pt x="13" y="7"/>
                    <a:pt x="12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2" y="6"/>
                    <a:pt x="13" y="6"/>
                    <a:pt x="13" y="5"/>
                  </a:cubicBezTo>
                  <a:cubicBezTo>
                    <a:pt x="14" y="4"/>
                    <a:pt x="14" y="3"/>
                    <a:pt x="13" y="3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6" y="0"/>
                    <a:pt x="6" y="0"/>
                  </a:cubicBezTo>
                  <a:cubicBezTo>
                    <a:pt x="2" y="2"/>
                    <a:pt x="0" y="10"/>
                    <a:pt x="0" y="10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37"/>
            <p:cNvSpPr>
              <a:spLocks/>
            </p:cNvSpPr>
            <p:nvPr/>
          </p:nvSpPr>
          <p:spPr bwMode="gray">
            <a:xfrm>
              <a:off x="8960150" y="4892995"/>
              <a:ext cx="15875" cy="6350"/>
            </a:xfrm>
            <a:custGeom>
              <a:avLst/>
              <a:gdLst>
                <a:gd name="T0" fmla="*/ 0 w 11"/>
                <a:gd name="T1" fmla="*/ 2 h 4"/>
                <a:gd name="T2" fmla="*/ 2 w 11"/>
                <a:gd name="T3" fmla="*/ 0 h 4"/>
                <a:gd name="T4" fmla="*/ 10 w 11"/>
                <a:gd name="T5" fmla="*/ 0 h 4"/>
                <a:gd name="T6" fmla="*/ 11 w 11"/>
                <a:gd name="T7" fmla="*/ 2 h 4"/>
                <a:gd name="T8" fmla="*/ 11 w 11"/>
                <a:gd name="T9" fmla="*/ 2 h 4"/>
                <a:gd name="T10" fmla="*/ 10 w 11"/>
                <a:gd name="T11" fmla="*/ 4 h 4"/>
                <a:gd name="T12" fmla="*/ 2 w 11"/>
                <a:gd name="T13" fmla="*/ 4 h 4"/>
                <a:gd name="T14" fmla="*/ 0 w 11"/>
                <a:gd name="T1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4"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0"/>
                    <a:pt x="11" y="1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3"/>
                    <a:pt x="10" y="4"/>
                    <a:pt x="1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38"/>
            <p:cNvSpPr>
              <a:spLocks/>
            </p:cNvSpPr>
            <p:nvPr/>
          </p:nvSpPr>
          <p:spPr bwMode="gray">
            <a:xfrm>
              <a:off x="8893475" y="4797745"/>
              <a:ext cx="77788" cy="115887"/>
            </a:xfrm>
            <a:custGeom>
              <a:avLst/>
              <a:gdLst>
                <a:gd name="T0" fmla="*/ 48 w 57"/>
                <a:gd name="T1" fmla="*/ 84 h 84"/>
                <a:gd name="T2" fmla="*/ 42 w 57"/>
                <a:gd name="T3" fmla="*/ 82 h 84"/>
                <a:gd name="T4" fmla="*/ 18 w 57"/>
                <a:gd name="T5" fmla="*/ 59 h 84"/>
                <a:gd name="T6" fmla="*/ 1 w 57"/>
                <a:gd name="T7" fmla="*/ 11 h 84"/>
                <a:gd name="T8" fmla="*/ 6 w 57"/>
                <a:gd name="T9" fmla="*/ 1 h 84"/>
                <a:gd name="T10" fmla="*/ 16 w 57"/>
                <a:gd name="T11" fmla="*/ 6 h 84"/>
                <a:gd name="T12" fmla="*/ 32 w 57"/>
                <a:gd name="T13" fmla="*/ 50 h 84"/>
                <a:gd name="T14" fmla="*/ 53 w 57"/>
                <a:gd name="T15" fmla="*/ 70 h 84"/>
                <a:gd name="T16" fmla="*/ 54 w 57"/>
                <a:gd name="T17" fmla="*/ 81 h 84"/>
                <a:gd name="T18" fmla="*/ 48 w 57"/>
                <a:gd name="T1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84">
                  <a:moveTo>
                    <a:pt x="48" y="84"/>
                  </a:moveTo>
                  <a:cubicBezTo>
                    <a:pt x="46" y="84"/>
                    <a:pt x="44" y="83"/>
                    <a:pt x="42" y="82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7"/>
                    <a:pt x="2" y="2"/>
                    <a:pt x="6" y="1"/>
                  </a:cubicBezTo>
                  <a:cubicBezTo>
                    <a:pt x="10" y="0"/>
                    <a:pt x="15" y="2"/>
                    <a:pt x="16" y="6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53" y="70"/>
                    <a:pt x="53" y="70"/>
                    <a:pt x="53" y="70"/>
                  </a:cubicBezTo>
                  <a:cubicBezTo>
                    <a:pt x="57" y="73"/>
                    <a:pt x="57" y="78"/>
                    <a:pt x="54" y="81"/>
                  </a:cubicBezTo>
                  <a:cubicBezTo>
                    <a:pt x="52" y="83"/>
                    <a:pt x="50" y="84"/>
                    <a:pt x="48" y="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39"/>
            <p:cNvSpPr>
              <a:spLocks/>
            </p:cNvSpPr>
            <p:nvPr/>
          </p:nvSpPr>
          <p:spPr bwMode="gray">
            <a:xfrm>
              <a:off x="8893475" y="4799333"/>
              <a:ext cx="69850" cy="114300"/>
            </a:xfrm>
            <a:custGeom>
              <a:avLst/>
              <a:gdLst>
                <a:gd name="T0" fmla="*/ 48 w 51"/>
                <a:gd name="T1" fmla="*/ 76 h 82"/>
                <a:gd name="T2" fmla="*/ 23 w 51"/>
                <a:gd name="T3" fmla="*/ 53 h 82"/>
                <a:gd name="T4" fmla="*/ 5 w 51"/>
                <a:gd name="T5" fmla="*/ 2 h 82"/>
                <a:gd name="T6" fmla="*/ 4 w 51"/>
                <a:gd name="T7" fmla="*/ 0 h 82"/>
                <a:gd name="T8" fmla="*/ 1 w 51"/>
                <a:gd name="T9" fmla="*/ 9 h 82"/>
                <a:gd name="T10" fmla="*/ 18 w 51"/>
                <a:gd name="T11" fmla="*/ 57 h 82"/>
                <a:gd name="T12" fmla="*/ 42 w 51"/>
                <a:gd name="T13" fmla="*/ 80 h 82"/>
                <a:gd name="T14" fmla="*/ 48 w 51"/>
                <a:gd name="T15" fmla="*/ 82 h 82"/>
                <a:gd name="T16" fmla="*/ 51 w 51"/>
                <a:gd name="T17" fmla="*/ 81 h 82"/>
                <a:gd name="T18" fmla="*/ 48 w 51"/>
                <a:gd name="T19" fmla="*/ 76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82">
                  <a:moveTo>
                    <a:pt x="48" y="76"/>
                  </a:moveTo>
                  <a:cubicBezTo>
                    <a:pt x="23" y="53"/>
                    <a:pt x="23" y="53"/>
                    <a:pt x="23" y="53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5" y="1"/>
                    <a:pt x="4" y="0"/>
                  </a:cubicBezTo>
                  <a:cubicBezTo>
                    <a:pt x="1" y="2"/>
                    <a:pt x="0" y="6"/>
                    <a:pt x="1" y="9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4" y="81"/>
                    <a:pt x="46" y="82"/>
                    <a:pt x="48" y="82"/>
                  </a:cubicBezTo>
                  <a:cubicBezTo>
                    <a:pt x="49" y="82"/>
                    <a:pt x="50" y="82"/>
                    <a:pt x="51" y="81"/>
                  </a:cubicBezTo>
                  <a:cubicBezTo>
                    <a:pt x="51" y="79"/>
                    <a:pt x="50" y="78"/>
                    <a:pt x="48" y="76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40"/>
            <p:cNvSpPr>
              <a:spLocks/>
            </p:cNvSpPr>
            <p:nvPr/>
          </p:nvSpPr>
          <p:spPr bwMode="gray">
            <a:xfrm>
              <a:off x="8869662" y="4696145"/>
              <a:ext cx="73025" cy="73025"/>
            </a:xfrm>
            <a:custGeom>
              <a:avLst/>
              <a:gdLst>
                <a:gd name="T0" fmla="*/ 49 w 53"/>
                <a:gd name="T1" fmla="*/ 11 h 53"/>
                <a:gd name="T2" fmla="*/ 42 w 53"/>
                <a:gd name="T3" fmla="*/ 6 h 53"/>
                <a:gd name="T4" fmla="*/ 40 w 53"/>
                <a:gd name="T5" fmla="*/ 6 h 53"/>
                <a:gd name="T6" fmla="*/ 33 w 53"/>
                <a:gd name="T7" fmla="*/ 1 h 53"/>
                <a:gd name="T8" fmla="*/ 29 w 53"/>
                <a:gd name="T9" fmla="*/ 3 h 53"/>
                <a:gd name="T10" fmla="*/ 23 w 53"/>
                <a:gd name="T11" fmla="*/ 0 h 53"/>
                <a:gd name="T12" fmla="*/ 15 w 53"/>
                <a:gd name="T13" fmla="*/ 4 h 53"/>
                <a:gd name="T14" fmla="*/ 14 w 53"/>
                <a:gd name="T15" fmla="*/ 4 h 53"/>
                <a:gd name="T16" fmla="*/ 6 w 53"/>
                <a:gd name="T17" fmla="*/ 12 h 53"/>
                <a:gd name="T18" fmla="*/ 6 w 53"/>
                <a:gd name="T19" fmla="*/ 13 h 53"/>
                <a:gd name="T20" fmla="*/ 0 w 53"/>
                <a:gd name="T21" fmla="*/ 21 h 53"/>
                <a:gd name="T22" fmla="*/ 1 w 53"/>
                <a:gd name="T23" fmla="*/ 25 h 53"/>
                <a:gd name="T24" fmla="*/ 0 w 53"/>
                <a:gd name="T25" fmla="*/ 30 h 53"/>
                <a:gd name="T26" fmla="*/ 4 w 53"/>
                <a:gd name="T27" fmla="*/ 37 h 53"/>
                <a:gd name="T28" fmla="*/ 4 w 53"/>
                <a:gd name="T29" fmla="*/ 38 h 53"/>
                <a:gd name="T30" fmla="*/ 3 w 53"/>
                <a:gd name="T31" fmla="*/ 39 h 53"/>
                <a:gd name="T32" fmla="*/ 11 w 53"/>
                <a:gd name="T33" fmla="*/ 48 h 53"/>
                <a:gd name="T34" fmla="*/ 11 w 53"/>
                <a:gd name="T35" fmla="*/ 48 h 53"/>
                <a:gd name="T36" fmla="*/ 16 w 53"/>
                <a:gd name="T37" fmla="*/ 52 h 53"/>
                <a:gd name="T38" fmla="*/ 19 w 53"/>
                <a:gd name="T39" fmla="*/ 52 h 53"/>
                <a:gd name="T40" fmla="*/ 22 w 53"/>
                <a:gd name="T41" fmla="*/ 53 h 53"/>
                <a:gd name="T42" fmla="*/ 22 w 53"/>
                <a:gd name="T43" fmla="*/ 53 h 53"/>
                <a:gd name="T44" fmla="*/ 22 w 53"/>
                <a:gd name="T45" fmla="*/ 53 h 53"/>
                <a:gd name="T46" fmla="*/ 26 w 53"/>
                <a:gd name="T47" fmla="*/ 50 h 53"/>
                <a:gd name="T48" fmla="*/ 31 w 53"/>
                <a:gd name="T49" fmla="*/ 49 h 53"/>
                <a:gd name="T50" fmla="*/ 31 w 53"/>
                <a:gd name="T51" fmla="*/ 40 h 53"/>
                <a:gd name="T52" fmla="*/ 38 w 53"/>
                <a:gd name="T53" fmla="*/ 39 h 53"/>
                <a:gd name="T54" fmla="*/ 38 w 53"/>
                <a:gd name="T55" fmla="*/ 31 h 53"/>
                <a:gd name="T56" fmla="*/ 43 w 53"/>
                <a:gd name="T57" fmla="*/ 30 h 53"/>
                <a:gd name="T58" fmla="*/ 45 w 53"/>
                <a:gd name="T59" fmla="*/ 26 h 53"/>
                <a:gd name="T60" fmla="*/ 49 w 53"/>
                <a:gd name="T61" fmla="*/ 26 h 53"/>
                <a:gd name="T62" fmla="*/ 49 w 53"/>
                <a:gd name="T63" fmla="*/ 26 h 53"/>
                <a:gd name="T64" fmla="*/ 53 w 53"/>
                <a:gd name="T65" fmla="*/ 17 h 53"/>
                <a:gd name="T66" fmla="*/ 49 w 53"/>
                <a:gd name="T67" fmla="*/ 1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3" h="53">
                  <a:moveTo>
                    <a:pt x="49" y="11"/>
                  </a:moveTo>
                  <a:cubicBezTo>
                    <a:pt x="48" y="8"/>
                    <a:pt x="45" y="6"/>
                    <a:pt x="42" y="6"/>
                  </a:cubicBezTo>
                  <a:cubicBezTo>
                    <a:pt x="41" y="6"/>
                    <a:pt x="41" y="6"/>
                    <a:pt x="40" y="6"/>
                  </a:cubicBezTo>
                  <a:cubicBezTo>
                    <a:pt x="39" y="3"/>
                    <a:pt x="36" y="1"/>
                    <a:pt x="33" y="1"/>
                  </a:cubicBezTo>
                  <a:cubicBezTo>
                    <a:pt x="32" y="1"/>
                    <a:pt x="30" y="2"/>
                    <a:pt x="29" y="3"/>
                  </a:cubicBezTo>
                  <a:cubicBezTo>
                    <a:pt x="27" y="1"/>
                    <a:pt x="25" y="0"/>
                    <a:pt x="23" y="0"/>
                  </a:cubicBezTo>
                  <a:cubicBezTo>
                    <a:pt x="19" y="0"/>
                    <a:pt x="16" y="2"/>
                    <a:pt x="15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0" y="4"/>
                    <a:pt x="6" y="8"/>
                    <a:pt x="6" y="12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3" y="14"/>
                    <a:pt x="0" y="17"/>
                    <a:pt x="0" y="21"/>
                  </a:cubicBezTo>
                  <a:cubicBezTo>
                    <a:pt x="0" y="22"/>
                    <a:pt x="1" y="24"/>
                    <a:pt x="1" y="25"/>
                  </a:cubicBezTo>
                  <a:cubicBezTo>
                    <a:pt x="0" y="26"/>
                    <a:pt x="0" y="28"/>
                    <a:pt x="0" y="30"/>
                  </a:cubicBezTo>
                  <a:cubicBezTo>
                    <a:pt x="0" y="33"/>
                    <a:pt x="1" y="36"/>
                    <a:pt x="4" y="37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3" y="38"/>
                    <a:pt x="3" y="39"/>
                    <a:pt x="3" y="39"/>
                  </a:cubicBezTo>
                  <a:cubicBezTo>
                    <a:pt x="3" y="44"/>
                    <a:pt x="7" y="47"/>
                    <a:pt x="11" y="48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11" y="50"/>
                    <a:pt x="14" y="52"/>
                    <a:pt x="16" y="52"/>
                  </a:cubicBezTo>
                  <a:cubicBezTo>
                    <a:pt x="17" y="52"/>
                    <a:pt x="18" y="52"/>
                    <a:pt x="19" y="52"/>
                  </a:cubicBezTo>
                  <a:cubicBezTo>
                    <a:pt x="20" y="52"/>
                    <a:pt x="21" y="53"/>
                    <a:pt x="22" y="53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4" y="52"/>
                    <a:pt x="25" y="51"/>
                    <a:pt x="26" y="50"/>
                  </a:cubicBezTo>
                  <a:cubicBezTo>
                    <a:pt x="27" y="50"/>
                    <a:pt x="29" y="50"/>
                    <a:pt x="31" y="49"/>
                  </a:cubicBezTo>
                  <a:cubicBezTo>
                    <a:pt x="39" y="46"/>
                    <a:pt x="32" y="45"/>
                    <a:pt x="31" y="40"/>
                  </a:cubicBezTo>
                  <a:cubicBezTo>
                    <a:pt x="31" y="35"/>
                    <a:pt x="36" y="40"/>
                    <a:pt x="38" y="39"/>
                  </a:cubicBezTo>
                  <a:cubicBezTo>
                    <a:pt x="40" y="39"/>
                    <a:pt x="38" y="35"/>
                    <a:pt x="38" y="31"/>
                  </a:cubicBezTo>
                  <a:cubicBezTo>
                    <a:pt x="37" y="27"/>
                    <a:pt x="39" y="30"/>
                    <a:pt x="43" y="30"/>
                  </a:cubicBezTo>
                  <a:cubicBezTo>
                    <a:pt x="46" y="29"/>
                    <a:pt x="46" y="28"/>
                    <a:pt x="45" y="26"/>
                  </a:cubicBezTo>
                  <a:cubicBezTo>
                    <a:pt x="47" y="26"/>
                    <a:pt x="48" y="26"/>
                    <a:pt x="49" y="26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52" y="24"/>
                    <a:pt x="53" y="20"/>
                    <a:pt x="53" y="17"/>
                  </a:cubicBezTo>
                  <a:cubicBezTo>
                    <a:pt x="52" y="14"/>
                    <a:pt x="51" y="13"/>
                    <a:pt x="49" y="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41"/>
            <p:cNvSpPr>
              <a:spLocks/>
            </p:cNvSpPr>
            <p:nvPr/>
          </p:nvSpPr>
          <p:spPr bwMode="gray">
            <a:xfrm>
              <a:off x="8861725" y="4683445"/>
              <a:ext cx="82550" cy="65087"/>
            </a:xfrm>
            <a:custGeom>
              <a:avLst/>
              <a:gdLst>
                <a:gd name="T0" fmla="*/ 60 w 60"/>
                <a:gd name="T1" fmla="*/ 26 h 47"/>
                <a:gd name="T2" fmla="*/ 59 w 60"/>
                <a:gd name="T3" fmla="*/ 21 h 47"/>
                <a:gd name="T4" fmla="*/ 22 w 60"/>
                <a:gd name="T5" fmla="*/ 6 h 47"/>
                <a:gd name="T6" fmla="*/ 6 w 60"/>
                <a:gd name="T7" fmla="*/ 43 h 47"/>
                <a:gd name="T8" fmla="*/ 8 w 60"/>
                <a:gd name="T9" fmla="*/ 47 h 47"/>
                <a:gd name="T10" fmla="*/ 60 w 60"/>
                <a:gd name="T11" fmla="*/ 2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47">
                  <a:moveTo>
                    <a:pt x="60" y="26"/>
                  </a:moveTo>
                  <a:cubicBezTo>
                    <a:pt x="60" y="24"/>
                    <a:pt x="59" y="23"/>
                    <a:pt x="59" y="21"/>
                  </a:cubicBezTo>
                  <a:cubicBezTo>
                    <a:pt x="53" y="7"/>
                    <a:pt x="36" y="0"/>
                    <a:pt x="22" y="6"/>
                  </a:cubicBezTo>
                  <a:cubicBezTo>
                    <a:pt x="7" y="12"/>
                    <a:pt x="0" y="29"/>
                    <a:pt x="6" y="43"/>
                  </a:cubicBezTo>
                  <a:cubicBezTo>
                    <a:pt x="7" y="44"/>
                    <a:pt x="7" y="46"/>
                    <a:pt x="8" y="47"/>
                  </a:cubicBezTo>
                  <a:lnTo>
                    <a:pt x="60" y="26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42"/>
            <p:cNvSpPr>
              <a:spLocks/>
            </p:cNvSpPr>
            <p:nvPr/>
          </p:nvSpPr>
          <p:spPr bwMode="gray">
            <a:xfrm>
              <a:off x="8885537" y="4683445"/>
              <a:ext cx="58738" cy="38100"/>
            </a:xfrm>
            <a:custGeom>
              <a:avLst/>
              <a:gdLst>
                <a:gd name="T0" fmla="*/ 34 w 42"/>
                <a:gd name="T1" fmla="*/ 24 h 28"/>
                <a:gd name="T2" fmla="*/ 35 w 42"/>
                <a:gd name="T3" fmla="*/ 28 h 28"/>
                <a:gd name="T4" fmla="*/ 42 w 42"/>
                <a:gd name="T5" fmla="*/ 26 h 28"/>
                <a:gd name="T6" fmla="*/ 41 w 42"/>
                <a:gd name="T7" fmla="*/ 21 h 28"/>
                <a:gd name="T8" fmla="*/ 4 w 42"/>
                <a:gd name="T9" fmla="*/ 6 h 28"/>
                <a:gd name="T10" fmla="*/ 0 w 42"/>
                <a:gd name="T11" fmla="*/ 8 h 28"/>
                <a:gd name="T12" fmla="*/ 34 w 42"/>
                <a:gd name="T13" fmla="*/ 2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28">
                  <a:moveTo>
                    <a:pt x="34" y="24"/>
                  </a:moveTo>
                  <a:cubicBezTo>
                    <a:pt x="34" y="26"/>
                    <a:pt x="34" y="27"/>
                    <a:pt x="35" y="28"/>
                  </a:cubicBezTo>
                  <a:cubicBezTo>
                    <a:pt x="42" y="26"/>
                    <a:pt x="42" y="26"/>
                    <a:pt x="42" y="26"/>
                  </a:cubicBezTo>
                  <a:cubicBezTo>
                    <a:pt x="42" y="24"/>
                    <a:pt x="41" y="23"/>
                    <a:pt x="41" y="21"/>
                  </a:cubicBezTo>
                  <a:cubicBezTo>
                    <a:pt x="35" y="7"/>
                    <a:pt x="18" y="0"/>
                    <a:pt x="4" y="6"/>
                  </a:cubicBezTo>
                  <a:cubicBezTo>
                    <a:pt x="2" y="7"/>
                    <a:pt x="1" y="7"/>
                    <a:pt x="0" y="8"/>
                  </a:cubicBezTo>
                  <a:cubicBezTo>
                    <a:pt x="14" y="4"/>
                    <a:pt x="28" y="11"/>
                    <a:pt x="34" y="24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43"/>
            <p:cNvSpPr>
              <a:spLocks/>
            </p:cNvSpPr>
            <p:nvPr/>
          </p:nvSpPr>
          <p:spPr bwMode="gray">
            <a:xfrm>
              <a:off x="8864900" y="4692970"/>
              <a:ext cx="26988" cy="55562"/>
            </a:xfrm>
            <a:custGeom>
              <a:avLst/>
              <a:gdLst>
                <a:gd name="T0" fmla="*/ 20 w 20"/>
                <a:gd name="T1" fmla="*/ 0 h 40"/>
                <a:gd name="T2" fmla="*/ 16 w 20"/>
                <a:gd name="T3" fmla="*/ 1 h 40"/>
                <a:gd name="T4" fmla="*/ 3 w 20"/>
                <a:gd name="T5" fmla="*/ 30 h 40"/>
                <a:gd name="T6" fmla="*/ 3 w 20"/>
                <a:gd name="T7" fmla="*/ 30 h 40"/>
                <a:gd name="T8" fmla="*/ 3 w 20"/>
                <a:gd name="T9" fmla="*/ 31 h 40"/>
                <a:gd name="T10" fmla="*/ 4 w 20"/>
                <a:gd name="T11" fmla="*/ 36 h 40"/>
                <a:gd name="T12" fmla="*/ 6 w 20"/>
                <a:gd name="T13" fmla="*/ 40 h 40"/>
                <a:gd name="T14" fmla="*/ 10 w 20"/>
                <a:gd name="T15" fmla="*/ 38 h 40"/>
                <a:gd name="T16" fmla="*/ 13 w 20"/>
                <a:gd name="T17" fmla="*/ 37 h 40"/>
                <a:gd name="T18" fmla="*/ 11 w 20"/>
                <a:gd name="T19" fmla="*/ 33 h 40"/>
                <a:gd name="T20" fmla="*/ 20 w 20"/>
                <a:gd name="T2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40">
                  <a:moveTo>
                    <a:pt x="20" y="0"/>
                  </a:moveTo>
                  <a:cubicBezTo>
                    <a:pt x="18" y="0"/>
                    <a:pt x="17" y="1"/>
                    <a:pt x="16" y="1"/>
                  </a:cubicBezTo>
                  <a:cubicBezTo>
                    <a:pt x="6" y="7"/>
                    <a:pt x="0" y="19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3" y="33"/>
                    <a:pt x="4" y="34"/>
                    <a:pt x="4" y="36"/>
                  </a:cubicBezTo>
                  <a:cubicBezTo>
                    <a:pt x="5" y="37"/>
                    <a:pt x="6" y="39"/>
                    <a:pt x="6" y="40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3" y="36"/>
                    <a:pt x="12" y="34"/>
                    <a:pt x="11" y="33"/>
                  </a:cubicBezTo>
                  <a:cubicBezTo>
                    <a:pt x="6" y="21"/>
                    <a:pt x="10" y="8"/>
                    <a:pt x="20" y="0"/>
                  </a:cubicBez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44"/>
            <p:cNvSpPr>
              <a:spLocks/>
            </p:cNvSpPr>
            <p:nvPr/>
          </p:nvSpPr>
          <p:spPr bwMode="gray">
            <a:xfrm>
              <a:off x="8864900" y="4708845"/>
              <a:ext cx="84138" cy="39687"/>
            </a:xfrm>
            <a:custGeom>
              <a:avLst/>
              <a:gdLst>
                <a:gd name="T0" fmla="*/ 58 w 61"/>
                <a:gd name="T1" fmla="*/ 0 h 29"/>
                <a:gd name="T2" fmla="*/ 1 w 61"/>
                <a:gd name="T3" fmla="*/ 23 h 29"/>
                <a:gd name="T4" fmla="*/ 1 w 61"/>
                <a:gd name="T5" fmla="*/ 27 h 29"/>
                <a:gd name="T6" fmla="*/ 3 w 61"/>
                <a:gd name="T7" fmla="*/ 29 h 29"/>
                <a:gd name="T8" fmla="*/ 61 w 61"/>
                <a:gd name="T9" fmla="*/ 5 h 29"/>
                <a:gd name="T10" fmla="*/ 61 w 61"/>
                <a:gd name="T11" fmla="*/ 2 h 29"/>
                <a:gd name="T12" fmla="*/ 58 w 61"/>
                <a:gd name="T13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29">
                  <a:moveTo>
                    <a:pt x="58" y="0"/>
                  </a:move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5"/>
                    <a:pt x="1" y="27"/>
                  </a:cubicBezTo>
                  <a:cubicBezTo>
                    <a:pt x="2" y="28"/>
                    <a:pt x="3" y="29"/>
                    <a:pt x="3" y="29"/>
                  </a:cubicBezTo>
                  <a:cubicBezTo>
                    <a:pt x="61" y="5"/>
                    <a:pt x="61" y="5"/>
                    <a:pt x="61" y="5"/>
                  </a:cubicBezTo>
                  <a:cubicBezTo>
                    <a:pt x="61" y="5"/>
                    <a:pt x="61" y="4"/>
                    <a:pt x="61" y="2"/>
                  </a:cubicBezTo>
                  <a:cubicBezTo>
                    <a:pt x="60" y="0"/>
                    <a:pt x="58" y="0"/>
                    <a:pt x="58" y="0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45"/>
            <p:cNvSpPr>
              <a:spLocks noEditPoints="1"/>
            </p:cNvSpPr>
            <p:nvPr/>
          </p:nvSpPr>
          <p:spPr bwMode="gray">
            <a:xfrm>
              <a:off x="8693450" y="5112070"/>
              <a:ext cx="246063" cy="301625"/>
            </a:xfrm>
            <a:custGeom>
              <a:avLst/>
              <a:gdLst>
                <a:gd name="T0" fmla="*/ 100 w 178"/>
                <a:gd name="T1" fmla="*/ 161 h 219"/>
                <a:gd name="T2" fmla="*/ 175 w 178"/>
                <a:gd name="T3" fmla="*/ 114 h 219"/>
                <a:gd name="T4" fmla="*/ 176 w 178"/>
                <a:gd name="T5" fmla="*/ 113 h 219"/>
                <a:gd name="T6" fmla="*/ 176 w 178"/>
                <a:gd name="T7" fmla="*/ 113 h 219"/>
                <a:gd name="T8" fmla="*/ 177 w 178"/>
                <a:gd name="T9" fmla="*/ 112 h 219"/>
                <a:gd name="T10" fmla="*/ 177 w 178"/>
                <a:gd name="T11" fmla="*/ 110 h 219"/>
                <a:gd name="T12" fmla="*/ 177 w 178"/>
                <a:gd name="T13" fmla="*/ 109 h 219"/>
                <a:gd name="T14" fmla="*/ 177 w 178"/>
                <a:gd name="T15" fmla="*/ 108 h 219"/>
                <a:gd name="T16" fmla="*/ 176 w 178"/>
                <a:gd name="T17" fmla="*/ 107 h 219"/>
                <a:gd name="T18" fmla="*/ 176 w 178"/>
                <a:gd name="T19" fmla="*/ 107 h 219"/>
                <a:gd name="T20" fmla="*/ 175 w 178"/>
                <a:gd name="T21" fmla="*/ 106 h 219"/>
                <a:gd name="T22" fmla="*/ 174 w 178"/>
                <a:gd name="T23" fmla="*/ 105 h 219"/>
                <a:gd name="T24" fmla="*/ 100 w 178"/>
                <a:gd name="T25" fmla="*/ 58 h 219"/>
                <a:gd name="T26" fmla="*/ 176 w 178"/>
                <a:gd name="T27" fmla="*/ 3 h 219"/>
                <a:gd name="T28" fmla="*/ 89 w 178"/>
                <a:gd name="T29" fmla="*/ 51 h 219"/>
                <a:gd name="T30" fmla="*/ 2 w 178"/>
                <a:gd name="T31" fmla="*/ 3 h 219"/>
                <a:gd name="T32" fmla="*/ 78 w 178"/>
                <a:gd name="T33" fmla="*/ 58 h 219"/>
                <a:gd name="T34" fmla="*/ 3 w 178"/>
                <a:gd name="T35" fmla="*/ 105 h 219"/>
                <a:gd name="T36" fmla="*/ 2 w 178"/>
                <a:gd name="T37" fmla="*/ 106 h 219"/>
                <a:gd name="T38" fmla="*/ 2 w 178"/>
                <a:gd name="T39" fmla="*/ 107 h 219"/>
                <a:gd name="T40" fmla="*/ 2 w 178"/>
                <a:gd name="T41" fmla="*/ 107 h 219"/>
                <a:gd name="T42" fmla="*/ 1 w 178"/>
                <a:gd name="T43" fmla="*/ 108 h 219"/>
                <a:gd name="T44" fmla="*/ 1 w 178"/>
                <a:gd name="T45" fmla="*/ 109 h 219"/>
                <a:gd name="T46" fmla="*/ 1 w 178"/>
                <a:gd name="T47" fmla="*/ 110 h 219"/>
                <a:gd name="T48" fmla="*/ 1 w 178"/>
                <a:gd name="T49" fmla="*/ 112 h 219"/>
                <a:gd name="T50" fmla="*/ 1 w 178"/>
                <a:gd name="T51" fmla="*/ 113 h 219"/>
                <a:gd name="T52" fmla="*/ 2 w 178"/>
                <a:gd name="T53" fmla="*/ 113 h 219"/>
                <a:gd name="T54" fmla="*/ 3 w 178"/>
                <a:gd name="T55" fmla="*/ 114 h 219"/>
                <a:gd name="T56" fmla="*/ 78 w 178"/>
                <a:gd name="T57" fmla="*/ 161 h 219"/>
                <a:gd name="T58" fmla="*/ 2 w 178"/>
                <a:gd name="T59" fmla="*/ 216 h 219"/>
                <a:gd name="T60" fmla="*/ 10 w 178"/>
                <a:gd name="T61" fmla="*/ 218 h 219"/>
                <a:gd name="T62" fmla="*/ 168 w 178"/>
                <a:gd name="T63" fmla="*/ 218 h 219"/>
                <a:gd name="T64" fmla="*/ 176 w 178"/>
                <a:gd name="T65" fmla="*/ 216 h 219"/>
                <a:gd name="T66" fmla="*/ 18 w 178"/>
                <a:gd name="T67" fmla="*/ 110 h 219"/>
                <a:gd name="T68" fmla="*/ 160 w 178"/>
                <a:gd name="T69" fmla="*/ 110 h 219"/>
                <a:gd name="T70" fmla="*/ 18 w 178"/>
                <a:gd name="T71" fmla="*/ 11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78" h="219">
                  <a:moveTo>
                    <a:pt x="174" y="208"/>
                  </a:moveTo>
                  <a:cubicBezTo>
                    <a:pt x="100" y="161"/>
                    <a:pt x="100" y="161"/>
                    <a:pt x="100" y="161"/>
                  </a:cubicBezTo>
                  <a:cubicBezTo>
                    <a:pt x="174" y="115"/>
                    <a:pt x="174" y="115"/>
                    <a:pt x="174" y="115"/>
                  </a:cubicBezTo>
                  <a:cubicBezTo>
                    <a:pt x="175" y="114"/>
                    <a:pt x="175" y="114"/>
                    <a:pt x="175" y="114"/>
                  </a:cubicBezTo>
                  <a:cubicBezTo>
                    <a:pt x="175" y="114"/>
                    <a:pt x="175" y="114"/>
                    <a:pt x="175" y="114"/>
                  </a:cubicBezTo>
                  <a:cubicBezTo>
                    <a:pt x="175" y="114"/>
                    <a:pt x="176" y="114"/>
                    <a:pt x="176" y="113"/>
                  </a:cubicBezTo>
                  <a:cubicBezTo>
                    <a:pt x="176" y="113"/>
                    <a:pt x="176" y="113"/>
                    <a:pt x="176" y="113"/>
                  </a:cubicBezTo>
                  <a:cubicBezTo>
                    <a:pt x="176" y="113"/>
                    <a:pt x="176" y="113"/>
                    <a:pt x="176" y="113"/>
                  </a:cubicBezTo>
                  <a:cubicBezTo>
                    <a:pt x="177" y="112"/>
                    <a:pt x="177" y="112"/>
                    <a:pt x="177" y="112"/>
                  </a:cubicBezTo>
                  <a:cubicBezTo>
                    <a:pt x="177" y="112"/>
                    <a:pt x="177" y="112"/>
                    <a:pt x="177" y="112"/>
                  </a:cubicBezTo>
                  <a:cubicBezTo>
                    <a:pt x="177" y="111"/>
                    <a:pt x="177" y="111"/>
                    <a:pt x="177" y="111"/>
                  </a:cubicBezTo>
                  <a:cubicBezTo>
                    <a:pt x="177" y="110"/>
                    <a:pt x="177" y="110"/>
                    <a:pt x="177" y="110"/>
                  </a:cubicBezTo>
                  <a:cubicBezTo>
                    <a:pt x="177" y="110"/>
                    <a:pt x="177" y="110"/>
                    <a:pt x="177" y="110"/>
                  </a:cubicBezTo>
                  <a:cubicBezTo>
                    <a:pt x="177" y="109"/>
                    <a:pt x="177" y="109"/>
                    <a:pt x="177" y="109"/>
                  </a:cubicBezTo>
                  <a:cubicBezTo>
                    <a:pt x="177" y="109"/>
                    <a:pt x="177" y="109"/>
                    <a:pt x="177" y="109"/>
                  </a:cubicBezTo>
                  <a:cubicBezTo>
                    <a:pt x="177" y="108"/>
                    <a:pt x="177" y="108"/>
                    <a:pt x="177" y="108"/>
                  </a:cubicBezTo>
                  <a:cubicBezTo>
                    <a:pt x="177" y="108"/>
                    <a:pt x="177" y="108"/>
                    <a:pt x="177" y="108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6"/>
                    <a:pt x="176" y="106"/>
                    <a:pt x="176" y="106"/>
                  </a:cubicBezTo>
                  <a:cubicBezTo>
                    <a:pt x="175" y="106"/>
                    <a:pt x="175" y="106"/>
                    <a:pt x="175" y="106"/>
                  </a:cubicBezTo>
                  <a:cubicBezTo>
                    <a:pt x="175" y="105"/>
                    <a:pt x="175" y="105"/>
                    <a:pt x="175" y="105"/>
                  </a:cubicBezTo>
                  <a:cubicBezTo>
                    <a:pt x="174" y="105"/>
                    <a:pt x="174" y="105"/>
                    <a:pt x="174" y="105"/>
                  </a:cubicBezTo>
                  <a:cubicBezTo>
                    <a:pt x="174" y="105"/>
                    <a:pt x="174" y="105"/>
                    <a:pt x="174" y="105"/>
                  </a:cubicBezTo>
                  <a:cubicBezTo>
                    <a:pt x="100" y="58"/>
                    <a:pt x="100" y="58"/>
                    <a:pt x="100" y="58"/>
                  </a:cubicBezTo>
                  <a:cubicBezTo>
                    <a:pt x="174" y="12"/>
                    <a:pt x="174" y="12"/>
                    <a:pt x="174" y="12"/>
                  </a:cubicBezTo>
                  <a:cubicBezTo>
                    <a:pt x="177" y="10"/>
                    <a:pt x="178" y="6"/>
                    <a:pt x="176" y="3"/>
                  </a:cubicBezTo>
                  <a:cubicBezTo>
                    <a:pt x="174" y="1"/>
                    <a:pt x="171" y="0"/>
                    <a:pt x="168" y="2"/>
                  </a:cubicBezTo>
                  <a:cubicBezTo>
                    <a:pt x="89" y="51"/>
                    <a:pt x="89" y="51"/>
                    <a:pt x="89" y="51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7" y="0"/>
                    <a:pt x="3" y="1"/>
                    <a:pt x="2" y="3"/>
                  </a:cubicBezTo>
                  <a:cubicBezTo>
                    <a:pt x="0" y="6"/>
                    <a:pt x="1" y="10"/>
                    <a:pt x="4" y="12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4" y="105"/>
                    <a:pt x="4" y="105"/>
                    <a:pt x="4" y="105"/>
                  </a:cubicBezTo>
                  <a:cubicBezTo>
                    <a:pt x="3" y="105"/>
                    <a:pt x="3" y="105"/>
                    <a:pt x="3" y="105"/>
                  </a:cubicBezTo>
                  <a:cubicBezTo>
                    <a:pt x="3" y="105"/>
                    <a:pt x="3" y="105"/>
                    <a:pt x="3" y="105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1" y="108"/>
                    <a:pt x="1" y="108"/>
                    <a:pt x="1" y="108"/>
                  </a:cubicBezTo>
                  <a:cubicBezTo>
                    <a:pt x="1" y="108"/>
                    <a:pt x="1" y="108"/>
                    <a:pt x="1" y="108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1" y="111"/>
                    <a:pt x="1" y="111"/>
                    <a:pt x="1" y="111"/>
                  </a:cubicBezTo>
                  <a:cubicBezTo>
                    <a:pt x="1" y="112"/>
                    <a:pt x="1" y="112"/>
                    <a:pt x="1" y="112"/>
                  </a:cubicBezTo>
                  <a:cubicBezTo>
                    <a:pt x="1" y="112"/>
                    <a:pt x="1" y="112"/>
                    <a:pt x="1" y="112"/>
                  </a:cubicBezTo>
                  <a:cubicBezTo>
                    <a:pt x="1" y="113"/>
                    <a:pt x="1" y="113"/>
                    <a:pt x="1" y="113"/>
                  </a:cubicBezTo>
                  <a:cubicBezTo>
                    <a:pt x="2" y="113"/>
                    <a:pt x="2" y="113"/>
                    <a:pt x="2" y="113"/>
                  </a:cubicBezTo>
                  <a:cubicBezTo>
                    <a:pt x="2" y="113"/>
                    <a:pt x="2" y="113"/>
                    <a:pt x="2" y="113"/>
                  </a:cubicBezTo>
                  <a:cubicBezTo>
                    <a:pt x="2" y="114"/>
                    <a:pt x="2" y="114"/>
                    <a:pt x="3" y="114"/>
                  </a:cubicBezTo>
                  <a:cubicBezTo>
                    <a:pt x="3" y="114"/>
                    <a:pt x="3" y="114"/>
                    <a:pt x="3" y="114"/>
                  </a:cubicBezTo>
                  <a:cubicBezTo>
                    <a:pt x="4" y="115"/>
                    <a:pt x="4" y="115"/>
                    <a:pt x="4" y="115"/>
                  </a:cubicBezTo>
                  <a:cubicBezTo>
                    <a:pt x="78" y="161"/>
                    <a:pt x="78" y="161"/>
                    <a:pt x="78" y="161"/>
                  </a:cubicBezTo>
                  <a:cubicBezTo>
                    <a:pt x="4" y="208"/>
                    <a:pt x="4" y="208"/>
                    <a:pt x="4" y="208"/>
                  </a:cubicBezTo>
                  <a:cubicBezTo>
                    <a:pt x="1" y="210"/>
                    <a:pt x="0" y="213"/>
                    <a:pt x="2" y="216"/>
                  </a:cubicBezTo>
                  <a:cubicBezTo>
                    <a:pt x="3" y="218"/>
                    <a:pt x="5" y="219"/>
                    <a:pt x="7" y="219"/>
                  </a:cubicBezTo>
                  <a:cubicBezTo>
                    <a:pt x="8" y="219"/>
                    <a:pt x="9" y="219"/>
                    <a:pt x="10" y="218"/>
                  </a:cubicBezTo>
                  <a:cubicBezTo>
                    <a:pt x="89" y="169"/>
                    <a:pt x="89" y="169"/>
                    <a:pt x="89" y="169"/>
                  </a:cubicBezTo>
                  <a:cubicBezTo>
                    <a:pt x="168" y="218"/>
                    <a:pt x="168" y="218"/>
                    <a:pt x="168" y="218"/>
                  </a:cubicBezTo>
                  <a:cubicBezTo>
                    <a:pt x="169" y="219"/>
                    <a:pt x="170" y="219"/>
                    <a:pt x="171" y="219"/>
                  </a:cubicBezTo>
                  <a:cubicBezTo>
                    <a:pt x="173" y="219"/>
                    <a:pt x="175" y="218"/>
                    <a:pt x="176" y="216"/>
                  </a:cubicBezTo>
                  <a:cubicBezTo>
                    <a:pt x="178" y="213"/>
                    <a:pt x="177" y="210"/>
                    <a:pt x="174" y="208"/>
                  </a:cubicBezTo>
                  <a:close/>
                  <a:moveTo>
                    <a:pt x="18" y="110"/>
                  </a:moveTo>
                  <a:cubicBezTo>
                    <a:pt x="89" y="65"/>
                    <a:pt x="89" y="65"/>
                    <a:pt x="89" y="65"/>
                  </a:cubicBezTo>
                  <a:cubicBezTo>
                    <a:pt x="160" y="110"/>
                    <a:pt x="160" y="110"/>
                    <a:pt x="160" y="110"/>
                  </a:cubicBezTo>
                  <a:cubicBezTo>
                    <a:pt x="89" y="154"/>
                    <a:pt x="89" y="154"/>
                    <a:pt x="89" y="154"/>
                  </a:cubicBezTo>
                  <a:lnTo>
                    <a:pt x="18" y="110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46"/>
            <p:cNvSpPr>
              <a:spLocks/>
            </p:cNvSpPr>
            <p:nvPr/>
          </p:nvSpPr>
          <p:spPr bwMode="gray">
            <a:xfrm>
              <a:off x="8642650" y="5386708"/>
              <a:ext cx="346075" cy="112712"/>
            </a:xfrm>
            <a:custGeom>
              <a:avLst/>
              <a:gdLst>
                <a:gd name="T0" fmla="*/ 250 w 250"/>
                <a:gd name="T1" fmla="*/ 72 h 81"/>
                <a:gd name="T2" fmla="*/ 241 w 250"/>
                <a:gd name="T3" fmla="*/ 81 h 81"/>
                <a:gd name="T4" fmla="*/ 9 w 250"/>
                <a:gd name="T5" fmla="*/ 81 h 81"/>
                <a:gd name="T6" fmla="*/ 0 w 250"/>
                <a:gd name="T7" fmla="*/ 72 h 81"/>
                <a:gd name="T8" fmla="*/ 0 w 250"/>
                <a:gd name="T9" fmla="*/ 9 h 81"/>
                <a:gd name="T10" fmla="*/ 9 w 250"/>
                <a:gd name="T11" fmla="*/ 0 h 81"/>
                <a:gd name="T12" fmla="*/ 241 w 250"/>
                <a:gd name="T13" fmla="*/ 0 h 81"/>
                <a:gd name="T14" fmla="*/ 250 w 250"/>
                <a:gd name="T15" fmla="*/ 9 h 81"/>
                <a:gd name="T16" fmla="*/ 250 w 250"/>
                <a:gd name="T17" fmla="*/ 72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0" h="81">
                  <a:moveTo>
                    <a:pt x="250" y="72"/>
                  </a:moveTo>
                  <a:cubicBezTo>
                    <a:pt x="250" y="77"/>
                    <a:pt x="246" y="81"/>
                    <a:pt x="241" y="81"/>
                  </a:cubicBezTo>
                  <a:cubicBezTo>
                    <a:pt x="9" y="81"/>
                    <a:pt x="9" y="81"/>
                    <a:pt x="9" y="81"/>
                  </a:cubicBezTo>
                  <a:cubicBezTo>
                    <a:pt x="4" y="81"/>
                    <a:pt x="0" y="77"/>
                    <a:pt x="0" y="72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lnTo>
                    <a:pt x="250" y="72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47"/>
            <p:cNvSpPr>
              <a:spLocks/>
            </p:cNvSpPr>
            <p:nvPr/>
          </p:nvSpPr>
          <p:spPr bwMode="gray">
            <a:xfrm>
              <a:off x="8642650" y="5405758"/>
              <a:ext cx="327025" cy="93662"/>
            </a:xfrm>
            <a:custGeom>
              <a:avLst/>
              <a:gdLst>
                <a:gd name="T0" fmla="*/ 22 w 236"/>
                <a:gd name="T1" fmla="*/ 55 h 68"/>
                <a:gd name="T2" fmla="*/ 14 w 236"/>
                <a:gd name="T3" fmla="*/ 46 h 68"/>
                <a:gd name="T4" fmla="*/ 14 w 236"/>
                <a:gd name="T5" fmla="*/ 0 h 68"/>
                <a:gd name="T6" fmla="*/ 0 w 236"/>
                <a:gd name="T7" fmla="*/ 0 h 68"/>
                <a:gd name="T8" fmla="*/ 0 w 236"/>
                <a:gd name="T9" fmla="*/ 59 h 68"/>
                <a:gd name="T10" fmla="*/ 9 w 236"/>
                <a:gd name="T11" fmla="*/ 68 h 68"/>
                <a:gd name="T12" fmla="*/ 236 w 236"/>
                <a:gd name="T13" fmla="*/ 68 h 68"/>
                <a:gd name="T14" fmla="*/ 236 w 236"/>
                <a:gd name="T15" fmla="*/ 55 h 68"/>
                <a:gd name="T16" fmla="*/ 22 w 236"/>
                <a:gd name="T17" fmla="*/ 55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" h="68">
                  <a:moveTo>
                    <a:pt x="22" y="55"/>
                  </a:moveTo>
                  <a:cubicBezTo>
                    <a:pt x="17" y="55"/>
                    <a:pt x="14" y="51"/>
                    <a:pt x="14" y="46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64"/>
                    <a:pt x="4" y="68"/>
                    <a:pt x="9" y="68"/>
                  </a:cubicBezTo>
                  <a:cubicBezTo>
                    <a:pt x="236" y="68"/>
                    <a:pt x="236" y="68"/>
                    <a:pt x="236" y="68"/>
                  </a:cubicBezTo>
                  <a:cubicBezTo>
                    <a:pt x="236" y="55"/>
                    <a:pt x="236" y="55"/>
                    <a:pt x="236" y="55"/>
                  </a:cubicBezTo>
                  <a:lnTo>
                    <a:pt x="22" y="55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48"/>
            <p:cNvSpPr>
              <a:spLocks/>
            </p:cNvSpPr>
            <p:nvPr/>
          </p:nvSpPr>
          <p:spPr bwMode="gray">
            <a:xfrm>
              <a:off x="8642650" y="5386708"/>
              <a:ext cx="346075" cy="112712"/>
            </a:xfrm>
            <a:custGeom>
              <a:avLst/>
              <a:gdLst>
                <a:gd name="T0" fmla="*/ 241 w 250"/>
                <a:gd name="T1" fmla="*/ 81 h 81"/>
                <a:gd name="T2" fmla="*/ 236 w 250"/>
                <a:gd name="T3" fmla="*/ 81 h 81"/>
                <a:gd name="T4" fmla="*/ 236 w 250"/>
                <a:gd name="T5" fmla="*/ 22 h 81"/>
                <a:gd name="T6" fmla="*/ 228 w 250"/>
                <a:gd name="T7" fmla="*/ 13 h 81"/>
                <a:gd name="T8" fmla="*/ 0 w 250"/>
                <a:gd name="T9" fmla="*/ 13 h 81"/>
                <a:gd name="T10" fmla="*/ 0 w 250"/>
                <a:gd name="T11" fmla="*/ 9 h 81"/>
                <a:gd name="T12" fmla="*/ 9 w 250"/>
                <a:gd name="T13" fmla="*/ 0 h 81"/>
                <a:gd name="T14" fmla="*/ 241 w 250"/>
                <a:gd name="T15" fmla="*/ 0 h 81"/>
                <a:gd name="T16" fmla="*/ 250 w 250"/>
                <a:gd name="T17" fmla="*/ 9 h 81"/>
                <a:gd name="T18" fmla="*/ 250 w 250"/>
                <a:gd name="T19" fmla="*/ 72 h 81"/>
                <a:gd name="T20" fmla="*/ 241 w 250"/>
                <a:gd name="T21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0" h="81">
                  <a:moveTo>
                    <a:pt x="241" y="81"/>
                  </a:moveTo>
                  <a:cubicBezTo>
                    <a:pt x="236" y="81"/>
                    <a:pt x="236" y="81"/>
                    <a:pt x="236" y="81"/>
                  </a:cubicBezTo>
                  <a:cubicBezTo>
                    <a:pt x="236" y="22"/>
                    <a:pt x="236" y="22"/>
                    <a:pt x="236" y="22"/>
                  </a:cubicBezTo>
                  <a:cubicBezTo>
                    <a:pt x="236" y="17"/>
                    <a:pt x="232" y="13"/>
                    <a:pt x="228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cubicBezTo>
                    <a:pt x="250" y="72"/>
                    <a:pt x="250" y="72"/>
                    <a:pt x="250" y="72"/>
                  </a:cubicBezTo>
                  <a:cubicBezTo>
                    <a:pt x="250" y="77"/>
                    <a:pt x="246" y="81"/>
                    <a:pt x="241" y="8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Oval 49"/>
            <p:cNvSpPr>
              <a:spLocks noChangeArrowheads="1"/>
            </p:cNvSpPr>
            <p:nvPr/>
          </p:nvSpPr>
          <p:spPr bwMode="gray">
            <a:xfrm>
              <a:off x="8674400" y="5454970"/>
              <a:ext cx="87313" cy="873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Oval 50"/>
            <p:cNvSpPr>
              <a:spLocks noChangeArrowheads="1"/>
            </p:cNvSpPr>
            <p:nvPr/>
          </p:nvSpPr>
          <p:spPr bwMode="gray">
            <a:xfrm>
              <a:off x="8693450" y="5474020"/>
              <a:ext cx="49213" cy="49212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51"/>
            <p:cNvSpPr>
              <a:spLocks/>
            </p:cNvSpPr>
            <p:nvPr/>
          </p:nvSpPr>
          <p:spPr bwMode="gray">
            <a:xfrm>
              <a:off x="8693450" y="5480370"/>
              <a:ext cx="42863" cy="42862"/>
            </a:xfrm>
            <a:custGeom>
              <a:avLst/>
              <a:gdLst>
                <a:gd name="T0" fmla="*/ 18 w 31"/>
                <a:gd name="T1" fmla="*/ 31 h 31"/>
                <a:gd name="T2" fmla="*/ 31 w 31"/>
                <a:gd name="T3" fmla="*/ 26 h 31"/>
                <a:gd name="T4" fmla="*/ 6 w 31"/>
                <a:gd name="T5" fmla="*/ 0 h 31"/>
                <a:gd name="T6" fmla="*/ 0 w 31"/>
                <a:gd name="T7" fmla="*/ 13 h 31"/>
                <a:gd name="T8" fmla="*/ 18 w 31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18" y="31"/>
                  </a:moveTo>
                  <a:cubicBezTo>
                    <a:pt x="23" y="31"/>
                    <a:pt x="28" y="29"/>
                    <a:pt x="31" y="26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4"/>
                    <a:pt x="0" y="8"/>
                    <a:pt x="0" y="13"/>
                  </a:cubicBezTo>
                  <a:cubicBezTo>
                    <a:pt x="0" y="23"/>
                    <a:pt x="8" y="31"/>
                    <a:pt x="18" y="3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Oval 52"/>
            <p:cNvSpPr>
              <a:spLocks noChangeArrowheads="1"/>
            </p:cNvSpPr>
            <p:nvPr/>
          </p:nvSpPr>
          <p:spPr bwMode="gray">
            <a:xfrm>
              <a:off x="8869662" y="5454970"/>
              <a:ext cx="87313" cy="873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Oval 53"/>
            <p:cNvSpPr>
              <a:spLocks noChangeArrowheads="1"/>
            </p:cNvSpPr>
            <p:nvPr/>
          </p:nvSpPr>
          <p:spPr bwMode="gray">
            <a:xfrm>
              <a:off x="8887125" y="5474020"/>
              <a:ext cx="50800" cy="49212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54"/>
            <p:cNvSpPr>
              <a:spLocks/>
            </p:cNvSpPr>
            <p:nvPr/>
          </p:nvSpPr>
          <p:spPr bwMode="gray">
            <a:xfrm>
              <a:off x="8887125" y="5480370"/>
              <a:ext cx="42863" cy="42862"/>
            </a:xfrm>
            <a:custGeom>
              <a:avLst/>
              <a:gdLst>
                <a:gd name="T0" fmla="*/ 18 w 31"/>
                <a:gd name="T1" fmla="*/ 31 h 31"/>
                <a:gd name="T2" fmla="*/ 31 w 31"/>
                <a:gd name="T3" fmla="*/ 26 h 31"/>
                <a:gd name="T4" fmla="*/ 6 w 31"/>
                <a:gd name="T5" fmla="*/ 0 h 31"/>
                <a:gd name="T6" fmla="*/ 0 w 31"/>
                <a:gd name="T7" fmla="*/ 13 h 31"/>
                <a:gd name="T8" fmla="*/ 18 w 31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18" y="31"/>
                  </a:moveTo>
                  <a:cubicBezTo>
                    <a:pt x="23" y="31"/>
                    <a:pt x="28" y="29"/>
                    <a:pt x="31" y="26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4"/>
                    <a:pt x="0" y="8"/>
                    <a:pt x="0" y="13"/>
                  </a:cubicBezTo>
                  <a:cubicBezTo>
                    <a:pt x="0" y="23"/>
                    <a:pt x="8" y="31"/>
                    <a:pt x="18" y="3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55"/>
            <p:cNvSpPr>
              <a:spLocks noEditPoints="1"/>
            </p:cNvSpPr>
            <p:nvPr/>
          </p:nvSpPr>
          <p:spPr bwMode="gray">
            <a:xfrm>
              <a:off x="8631537" y="4907283"/>
              <a:ext cx="368300" cy="223837"/>
            </a:xfrm>
            <a:custGeom>
              <a:avLst/>
              <a:gdLst>
                <a:gd name="T0" fmla="*/ 258 w 266"/>
                <a:gd name="T1" fmla="*/ 0 h 163"/>
                <a:gd name="T2" fmla="*/ 8 w 266"/>
                <a:gd name="T3" fmla="*/ 0 h 163"/>
                <a:gd name="T4" fmla="*/ 0 w 266"/>
                <a:gd name="T5" fmla="*/ 8 h 163"/>
                <a:gd name="T6" fmla="*/ 8 w 266"/>
                <a:gd name="T7" fmla="*/ 16 h 163"/>
                <a:gd name="T8" fmla="*/ 23 w 266"/>
                <a:gd name="T9" fmla="*/ 16 h 163"/>
                <a:gd name="T10" fmla="*/ 23 w 266"/>
                <a:gd name="T11" fmla="*/ 102 h 163"/>
                <a:gd name="T12" fmla="*/ 17 w 266"/>
                <a:gd name="T13" fmla="*/ 102 h 163"/>
                <a:gd name="T14" fmla="*/ 8 w 266"/>
                <a:gd name="T15" fmla="*/ 111 h 163"/>
                <a:gd name="T16" fmla="*/ 8 w 266"/>
                <a:gd name="T17" fmla="*/ 155 h 163"/>
                <a:gd name="T18" fmla="*/ 17 w 266"/>
                <a:gd name="T19" fmla="*/ 163 h 163"/>
                <a:gd name="T20" fmla="*/ 249 w 266"/>
                <a:gd name="T21" fmla="*/ 163 h 163"/>
                <a:gd name="T22" fmla="*/ 258 w 266"/>
                <a:gd name="T23" fmla="*/ 155 h 163"/>
                <a:gd name="T24" fmla="*/ 258 w 266"/>
                <a:gd name="T25" fmla="*/ 111 h 163"/>
                <a:gd name="T26" fmla="*/ 249 w 266"/>
                <a:gd name="T27" fmla="*/ 102 h 163"/>
                <a:gd name="T28" fmla="*/ 243 w 266"/>
                <a:gd name="T29" fmla="*/ 102 h 163"/>
                <a:gd name="T30" fmla="*/ 243 w 266"/>
                <a:gd name="T31" fmla="*/ 16 h 163"/>
                <a:gd name="T32" fmla="*/ 258 w 266"/>
                <a:gd name="T33" fmla="*/ 16 h 163"/>
                <a:gd name="T34" fmla="*/ 266 w 266"/>
                <a:gd name="T35" fmla="*/ 8 h 163"/>
                <a:gd name="T36" fmla="*/ 258 w 266"/>
                <a:gd name="T37" fmla="*/ 0 h 163"/>
                <a:gd name="T38" fmla="*/ 189 w 266"/>
                <a:gd name="T39" fmla="*/ 16 h 163"/>
                <a:gd name="T40" fmla="*/ 189 w 266"/>
                <a:gd name="T41" fmla="*/ 102 h 163"/>
                <a:gd name="T42" fmla="*/ 160 w 266"/>
                <a:gd name="T43" fmla="*/ 102 h 163"/>
                <a:gd name="T44" fmla="*/ 160 w 266"/>
                <a:gd name="T45" fmla="*/ 16 h 163"/>
                <a:gd name="T46" fmla="*/ 189 w 266"/>
                <a:gd name="T47" fmla="*/ 16 h 163"/>
                <a:gd name="T48" fmla="*/ 148 w 266"/>
                <a:gd name="T49" fmla="*/ 16 h 163"/>
                <a:gd name="T50" fmla="*/ 148 w 266"/>
                <a:gd name="T51" fmla="*/ 102 h 163"/>
                <a:gd name="T52" fmla="*/ 118 w 266"/>
                <a:gd name="T53" fmla="*/ 102 h 163"/>
                <a:gd name="T54" fmla="*/ 118 w 266"/>
                <a:gd name="T55" fmla="*/ 16 h 163"/>
                <a:gd name="T56" fmla="*/ 148 w 266"/>
                <a:gd name="T57" fmla="*/ 16 h 163"/>
                <a:gd name="T58" fmla="*/ 106 w 266"/>
                <a:gd name="T59" fmla="*/ 16 h 163"/>
                <a:gd name="T60" fmla="*/ 106 w 266"/>
                <a:gd name="T61" fmla="*/ 102 h 163"/>
                <a:gd name="T62" fmla="*/ 77 w 266"/>
                <a:gd name="T63" fmla="*/ 102 h 163"/>
                <a:gd name="T64" fmla="*/ 77 w 266"/>
                <a:gd name="T65" fmla="*/ 16 h 163"/>
                <a:gd name="T66" fmla="*/ 106 w 266"/>
                <a:gd name="T67" fmla="*/ 16 h 163"/>
                <a:gd name="T68" fmla="*/ 35 w 266"/>
                <a:gd name="T69" fmla="*/ 16 h 163"/>
                <a:gd name="T70" fmla="*/ 65 w 266"/>
                <a:gd name="T71" fmla="*/ 16 h 163"/>
                <a:gd name="T72" fmla="*/ 65 w 266"/>
                <a:gd name="T73" fmla="*/ 102 h 163"/>
                <a:gd name="T74" fmla="*/ 35 w 266"/>
                <a:gd name="T75" fmla="*/ 102 h 163"/>
                <a:gd name="T76" fmla="*/ 35 w 266"/>
                <a:gd name="T77" fmla="*/ 16 h 163"/>
                <a:gd name="T78" fmla="*/ 201 w 266"/>
                <a:gd name="T79" fmla="*/ 102 h 163"/>
                <a:gd name="T80" fmla="*/ 201 w 266"/>
                <a:gd name="T81" fmla="*/ 16 h 163"/>
                <a:gd name="T82" fmla="*/ 231 w 266"/>
                <a:gd name="T83" fmla="*/ 16 h 163"/>
                <a:gd name="T84" fmla="*/ 231 w 266"/>
                <a:gd name="T85" fmla="*/ 102 h 163"/>
                <a:gd name="T86" fmla="*/ 201 w 266"/>
                <a:gd name="T87" fmla="*/ 10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66" h="163">
                  <a:moveTo>
                    <a:pt x="25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3"/>
                    <a:pt x="4" y="16"/>
                    <a:pt x="8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3" y="102"/>
                    <a:pt x="23" y="102"/>
                    <a:pt x="23" y="102"/>
                  </a:cubicBezTo>
                  <a:cubicBezTo>
                    <a:pt x="17" y="102"/>
                    <a:pt x="17" y="102"/>
                    <a:pt x="17" y="102"/>
                  </a:cubicBezTo>
                  <a:cubicBezTo>
                    <a:pt x="12" y="102"/>
                    <a:pt x="8" y="106"/>
                    <a:pt x="8" y="111"/>
                  </a:cubicBezTo>
                  <a:cubicBezTo>
                    <a:pt x="8" y="155"/>
                    <a:pt x="8" y="155"/>
                    <a:pt x="8" y="155"/>
                  </a:cubicBezTo>
                  <a:cubicBezTo>
                    <a:pt x="8" y="160"/>
                    <a:pt x="12" y="163"/>
                    <a:pt x="17" y="163"/>
                  </a:cubicBezTo>
                  <a:cubicBezTo>
                    <a:pt x="249" y="163"/>
                    <a:pt x="249" y="163"/>
                    <a:pt x="249" y="163"/>
                  </a:cubicBezTo>
                  <a:cubicBezTo>
                    <a:pt x="254" y="163"/>
                    <a:pt x="258" y="160"/>
                    <a:pt x="258" y="155"/>
                  </a:cubicBezTo>
                  <a:cubicBezTo>
                    <a:pt x="258" y="111"/>
                    <a:pt x="258" y="111"/>
                    <a:pt x="258" y="111"/>
                  </a:cubicBezTo>
                  <a:cubicBezTo>
                    <a:pt x="258" y="106"/>
                    <a:pt x="254" y="102"/>
                    <a:pt x="249" y="102"/>
                  </a:cubicBezTo>
                  <a:cubicBezTo>
                    <a:pt x="243" y="102"/>
                    <a:pt x="243" y="102"/>
                    <a:pt x="243" y="102"/>
                  </a:cubicBezTo>
                  <a:cubicBezTo>
                    <a:pt x="243" y="16"/>
                    <a:pt x="243" y="16"/>
                    <a:pt x="243" y="16"/>
                  </a:cubicBezTo>
                  <a:cubicBezTo>
                    <a:pt x="258" y="16"/>
                    <a:pt x="258" y="16"/>
                    <a:pt x="258" y="16"/>
                  </a:cubicBezTo>
                  <a:cubicBezTo>
                    <a:pt x="262" y="16"/>
                    <a:pt x="266" y="13"/>
                    <a:pt x="266" y="8"/>
                  </a:cubicBezTo>
                  <a:cubicBezTo>
                    <a:pt x="266" y="4"/>
                    <a:pt x="262" y="0"/>
                    <a:pt x="258" y="0"/>
                  </a:cubicBezTo>
                  <a:close/>
                  <a:moveTo>
                    <a:pt x="189" y="16"/>
                  </a:moveTo>
                  <a:cubicBezTo>
                    <a:pt x="189" y="102"/>
                    <a:pt x="189" y="102"/>
                    <a:pt x="189" y="102"/>
                  </a:cubicBezTo>
                  <a:cubicBezTo>
                    <a:pt x="160" y="102"/>
                    <a:pt x="160" y="102"/>
                    <a:pt x="160" y="102"/>
                  </a:cubicBezTo>
                  <a:cubicBezTo>
                    <a:pt x="160" y="16"/>
                    <a:pt x="160" y="16"/>
                    <a:pt x="160" y="16"/>
                  </a:cubicBezTo>
                  <a:lnTo>
                    <a:pt x="189" y="16"/>
                  </a:lnTo>
                  <a:close/>
                  <a:moveTo>
                    <a:pt x="148" y="16"/>
                  </a:moveTo>
                  <a:cubicBezTo>
                    <a:pt x="148" y="102"/>
                    <a:pt x="148" y="102"/>
                    <a:pt x="148" y="102"/>
                  </a:cubicBezTo>
                  <a:cubicBezTo>
                    <a:pt x="118" y="102"/>
                    <a:pt x="118" y="102"/>
                    <a:pt x="118" y="102"/>
                  </a:cubicBezTo>
                  <a:cubicBezTo>
                    <a:pt x="118" y="16"/>
                    <a:pt x="118" y="16"/>
                    <a:pt x="118" y="16"/>
                  </a:cubicBezTo>
                  <a:lnTo>
                    <a:pt x="148" y="16"/>
                  </a:lnTo>
                  <a:close/>
                  <a:moveTo>
                    <a:pt x="106" y="16"/>
                  </a:moveTo>
                  <a:cubicBezTo>
                    <a:pt x="106" y="102"/>
                    <a:pt x="106" y="102"/>
                    <a:pt x="106" y="102"/>
                  </a:cubicBezTo>
                  <a:cubicBezTo>
                    <a:pt x="77" y="102"/>
                    <a:pt x="77" y="102"/>
                    <a:pt x="77" y="102"/>
                  </a:cubicBezTo>
                  <a:cubicBezTo>
                    <a:pt x="77" y="16"/>
                    <a:pt x="77" y="16"/>
                    <a:pt x="77" y="16"/>
                  </a:cubicBezTo>
                  <a:lnTo>
                    <a:pt x="106" y="16"/>
                  </a:lnTo>
                  <a:close/>
                  <a:moveTo>
                    <a:pt x="35" y="16"/>
                  </a:moveTo>
                  <a:cubicBezTo>
                    <a:pt x="65" y="16"/>
                    <a:pt x="65" y="16"/>
                    <a:pt x="65" y="16"/>
                  </a:cubicBezTo>
                  <a:cubicBezTo>
                    <a:pt x="65" y="102"/>
                    <a:pt x="65" y="102"/>
                    <a:pt x="65" y="102"/>
                  </a:cubicBezTo>
                  <a:cubicBezTo>
                    <a:pt x="35" y="102"/>
                    <a:pt x="35" y="102"/>
                    <a:pt x="35" y="102"/>
                  </a:cubicBezTo>
                  <a:lnTo>
                    <a:pt x="35" y="16"/>
                  </a:lnTo>
                  <a:close/>
                  <a:moveTo>
                    <a:pt x="201" y="102"/>
                  </a:moveTo>
                  <a:cubicBezTo>
                    <a:pt x="201" y="16"/>
                    <a:pt x="201" y="16"/>
                    <a:pt x="201" y="16"/>
                  </a:cubicBezTo>
                  <a:cubicBezTo>
                    <a:pt x="231" y="16"/>
                    <a:pt x="231" y="16"/>
                    <a:pt x="231" y="16"/>
                  </a:cubicBezTo>
                  <a:cubicBezTo>
                    <a:pt x="231" y="102"/>
                    <a:pt x="231" y="102"/>
                    <a:pt x="231" y="102"/>
                  </a:cubicBezTo>
                  <a:lnTo>
                    <a:pt x="201" y="102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56"/>
            <p:cNvSpPr>
              <a:spLocks/>
            </p:cNvSpPr>
            <p:nvPr/>
          </p:nvSpPr>
          <p:spPr bwMode="gray">
            <a:xfrm>
              <a:off x="8642650" y="5067620"/>
              <a:ext cx="327025" cy="63500"/>
            </a:xfrm>
            <a:custGeom>
              <a:avLst/>
              <a:gdLst>
                <a:gd name="T0" fmla="*/ 22 w 236"/>
                <a:gd name="T1" fmla="*/ 34 h 47"/>
                <a:gd name="T2" fmla="*/ 14 w 236"/>
                <a:gd name="T3" fmla="*/ 25 h 47"/>
                <a:gd name="T4" fmla="*/ 14 w 236"/>
                <a:gd name="T5" fmla="*/ 0 h 47"/>
                <a:gd name="T6" fmla="*/ 0 w 236"/>
                <a:gd name="T7" fmla="*/ 0 h 47"/>
                <a:gd name="T8" fmla="*/ 0 w 236"/>
                <a:gd name="T9" fmla="*/ 39 h 47"/>
                <a:gd name="T10" fmla="*/ 9 w 236"/>
                <a:gd name="T11" fmla="*/ 47 h 47"/>
                <a:gd name="T12" fmla="*/ 236 w 236"/>
                <a:gd name="T13" fmla="*/ 47 h 47"/>
                <a:gd name="T14" fmla="*/ 236 w 236"/>
                <a:gd name="T15" fmla="*/ 34 h 47"/>
                <a:gd name="T16" fmla="*/ 22 w 236"/>
                <a:gd name="T17" fmla="*/ 3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" h="47">
                  <a:moveTo>
                    <a:pt x="22" y="34"/>
                  </a:moveTo>
                  <a:cubicBezTo>
                    <a:pt x="17" y="34"/>
                    <a:pt x="14" y="30"/>
                    <a:pt x="14" y="2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44"/>
                    <a:pt x="4" y="47"/>
                    <a:pt x="9" y="47"/>
                  </a:cubicBezTo>
                  <a:cubicBezTo>
                    <a:pt x="236" y="47"/>
                    <a:pt x="236" y="47"/>
                    <a:pt x="236" y="47"/>
                  </a:cubicBezTo>
                  <a:cubicBezTo>
                    <a:pt x="236" y="34"/>
                    <a:pt x="236" y="34"/>
                    <a:pt x="236" y="34"/>
                  </a:cubicBezTo>
                  <a:lnTo>
                    <a:pt x="22" y="34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57"/>
            <p:cNvSpPr>
              <a:spLocks/>
            </p:cNvSpPr>
            <p:nvPr/>
          </p:nvSpPr>
          <p:spPr bwMode="gray">
            <a:xfrm>
              <a:off x="8642650" y="5046983"/>
              <a:ext cx="346075" cy="84137"/>
            </a:xfrm>
            <a:custGeom>
              <a:avLst/>
              <a:gdLst>
                <a:gd name="T0" fmla="*/ 241 w 250"/>
                <a:gd name="T1" fmla="*/ 61 h 61"/>
                <a:gd name="T2" fmla="*/ 236 w 250"/>
                <a:gd name="T3" fmla="*/ 61 h 61"/>
                <a:gd name="T4" fmla="*/ 236 w 250"/>
                <a:gd name="T5" fmla="*/ 22 h 61"/>
                <a:gd name="T6" fmla="*/ 228 w 250"/>
                <a:gd name="T7" fmla="*/ 14 h 61"/>
                <a:gd name="T8" fmla="*/ 0 w 250"/>
                <a:gd name="T9" fmla="*/ 14 h 61"/>
                <a:gd name="T10" fmla="*/ 0 w 250"/>
                <a:gd name="T11" fmla="*/ 9 h 61"/>
                <a:gd name="T12" fmla="*/ 9 w 250"/>
                <a:gd name="T13" fmla="*/ 0 h 61"/>
                <a:gd name="T14" fmla="*/ 241 w 250"/>
                <a:gd name="T15" fmla="*/ 0 h 61"/>
                <a:gd name="T16" fmla="*/ 250 w 250"/>
                <a:gd name="T17" fmla="*/ 9 h 61"/>
                <a:gd name="T18" fmla="*/ 250 w 250"/>
                <a:gd name="T19" fmla="*/ 53 h 61"/>
                <a:gd name="T20" fmla="*/ 241 w 250"/>
                <a:gd name="T2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0" h="61">
                  <a:moveTo>
                    <a:pt x="241" y="61"/>
                  </a:moveTo>
                  <a:cubicBezTo>
                    <a:pt x="236" y="61"/>
                    <a:pt x="236" y="61"/>
                    <a:pt x="236" y="61"/>
                  </a:cubicBezTo>
                  <a:cubicBezTo>
                    <a:pt x="236" y="22"/>
                    <a:pt x="236" y="22"/>
                    <a:pt x="236" y="22"/>
                  </a:cubicBezTo>
                  <a:cubicBezTo>
                    <a:pt x="236" y="18"/>
                    <a:pt x="232" y="14"/>
                    <a:pt x="228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cubicBezTo>
                    <a:pt x="250" y="53"/>
                    <a:pt x="250" y="53"/>
                    <a:pt x="250" y="53"/>
                  </a:cubicBezTo>
                  <a:cubicBezTo>
                    <a:pt x="250" y="58"/>
                    <a:pt x="246" y="61"/>
                    <a:pt x="241" y="6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58"/>
            <p:cNvSpPr>
              <a:spLocks/>
            </p:cNvSpPr>
            <p:nvPr/>
          </p:nvSpPr>
          <p:spPr bwMode="gray">
            <a:xfrm>
              <a:off x="10792125" y="4919983"/>
              <a:ext cx="61913" cy="311150"/>
            </a:xfrm>
            <a:custGeom>
              <a:avLst/>
              <a:gdLst>
                <a:gd name="T0" fmla="*/ 39 w 45"/>
                <a:gd name="T1" fmla="*/ 180 h 226"/>
                <a:gd name="T2" fmla="*/ 33 w 45"/>
                <a:gd name="T3" fmla="*/ 180 h 226"/>
                <a:gd name="T4" fmla="*/ 33 w 45"/>
                <a:gd name="T5" fmla="*/ 0 h 226"/>
                <a:gd name="T6" fmla="*/ 12 w 45"/>
                <a:gd name="T7" fmla="*/ 0 h 226"/>
                <a:gd name="T8" fmla="*/ 12 w 45"/>
                <a:gd name="T9" fmla="*/ 180 h 226"/>
                <a:gd name="T10" fmla="*/ 5 w 45"/>
                <a:gd name="T11" fmla="*/ 180 h 226"/>
                <a:gd name="T12" fmla="*/ 0 w 45"/>
                <a:gd name="T13" fmla="*/ 186 h 226"/>
                <a:gd name="T14" fmla="*/ 0 w 45"/>
                <a:gd name="T15" fmla="*/ 226 h 226"/>
                <a:gd name="T16" fmla="*/ 45 w 45"/>
                <a:gd name="T17" fmla="*/ 226 h 226"/>
                <a:gd name="T18" fmla="*/ 45 w 45"/>
                <a:gd name="T19" fmla="*/ 186 h 226"/>
                <a:gd name="T20" fmla="*/ 39 w 45"/>
                <a:gd name="T21" fmla="*/ 18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" h="226">
                  <a:moveTo>
                    <a:pt x="39" y="180"/>
                  </a:moveTo>
                  <a:cubicBezTo>
                    <a:pt x="33" y="180"/>
                    <a:pt x="33" y="180"/>
                    <a:pt x="33" y="18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80"/>
                    <a:pt x="12" y="180"/>
                    <a:pt x="12" y="180"/>
                  </a:cubicBezTo>
                  <a:cubicBezTo>
                    <a:pt x="5" y="180"/>
                    <a:pt x="5" y="180"/>
                    <a:pt x="5" y="180"/>
                  </a:cubicBezTo>
                  <a:cubicBezTo>
                    <a:pt x="2" y="180"/>
                    <a:pt x="0" y="182"/>
                    <a:pt x="0" y="186"/>
                  </a:cubicBezTo>
                  <a:cubicBezTo>
                    <a:pt x="0" y="226"/>
                    <a:pt x="0" y="226"/>
                    <a:pt x="0" y="226"/>
                  </a:cubicBezTo>
                  <a:cubicBezTo>
                    <a:pt x="45" y="226"/>
                    <a:pt x="45" y="226"/>
                    <a:pt x="45" y="226"/>
                  </a:cubicBezTo>
                  <a:cubicBezTo>
                    <a:pt x="45" y="186"/>
                    <a:pt x="45" y="186"/>
                    <a:pt x="45" y="186"/>
                  </a:cubicBezTo>
                  <a:cubicBezTo>
                    <a:pt x="45" y="182"/>
                    <a:pt x="42" y="180"/>
                    <a:pt x="39" y="180"/>
                  </a:cubicBezTo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59"/>
            <p:cNvSpPr>
              <a:spLocks/>
            </p:cNvSpPr>
            <p:nvPr/>
          </p:nvSpPr>
          <p:spPr bwMode="gray">
            <a:xfrm>
              <a:off x="10827050" y="4919983"/>
              <a:ext cx="26988" cy="311150"/>
            </a:xfrm>
            <a:custGeom>
              <a:avLst/>
              <a:gdLst>
                <a:gd name="T0" fmla="*/ 14 w 20"/>
                <a:gd name="T1" fmla="*/ 180 h 226"/>
                <a:gd name="T2" fmla="*/ 8 w 20"/>
                <a:gd name="T3" fmla="*/ 180 h 226"/>
                <a:gd name="T4" fmla="*/ 8 w 20"/>
                <a:gd name="T5" fmla="*/ 0 h 226"/>
                <a:gd name="T6" fmla="*/ 0 w 20"/>
                <a:gd name="T7" fmla="*/ 0 h 226"/>
                <a:gd name="T8" fmla="*/ 0 w 20"/>
                <a:gd name="T9" fmla="*/ 180 h 226"/>
                <a:gd name="T10" fmla="*/ 6 w 20"/>
                <a:gd name="T11" fmla="*/ 180 h 226"/>
                <a:gd name="T12" fmla="*/ 12 w 20"/>
                <a:gd name="T13" fmla="*/ 186 h 226"/>
                <a:gd name="T14" fmla="*/ 12 w 20"/>
                <a:gd name="T15" fmla="*/ 226 h 226"/>
                <a:gd name="T16" fmla="*/ 20 w 20"/>
                <a:gd name="T17" fmla="*/ 226 h 226"/>
                <a:gd name="T18" fmla="*/ 20 w 20"/>
                <a:gd name="T19" fmla="*/ 186 h 226"/>
                <a:gd name="T20" fmla="*/ 14 w 20"/>
                <a:gd name="T21" fmla="*/ 18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226">
                  <a:moveTo>
                    <a:pt x="14" y="180"/>
                  </a:moveTo>
                  <a:cubicBezTo>
                    <a:pt x="8" y="180"/>
                    <a:pt x="8" y="180"/>
                    <a:pt x="8" y="18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6" y="180"/>
                    <a:pt x="6" y="180"/>
                    <a:pt x="6" y="180"/>
                  </a:cubicBezTo>
                  <a:cubicBezTo>
                    <a:pt x="9" y="180"/>
                    <a:pt x="12" y="182"/>
                    <a:pt x="12" y="186"/>
                  </a:cubicBezTo>
                  <a:cubicBezTo>
                    <a:pt x="12" y="226"/>
                    <a:pt x="12" y="226"/>
                    <a:pt x="12" y="226"/>
                  </a:cubicBezTo>
                  <a:cubicBezTo>
                    <a:pt x="20" y="226"/>
                    <a:pt x="20" y="226"/>
                    <a:pt x="20" y="226"/>
                  </a:cubicBezTo>
                  <a:cubicBezTo>
                    <a:pt x="20" y="186"/>
                    <a:pt x="20" y="186"/>
                    <a:pt x="20" y="186"/>
                  </a:cubicBezTo>
                  <a:cubicBezTo>
                    <a:pt x="20" y="182"/>
                    <a:pt x="17" y="180"/>
                    <a:pt x="14" y="180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60"/>
            <p:cNvSpPr>
              <a:spLocks/>
            </p:cNvSpPr>
            <p:nvPr/>
          </p:nvSpPr>
          <p:spPr bwMode="gray">
            <a:xfrm>
              <a:off x="10792125" y="4919983"/>
              <a:ext cx="25400" cy="311150"/>
            </a:xfrm>
            <a:custGeom>
              <a:avLst/>
              <a:gdLst>
                <a:gd name="T0" fmla="*/ 19 w 19"/>
                <a:gd name="T1" fmla="*/ 0 h 226"/>
                <a:gd name="T2" fmla="*/ 12 w 19"/>
                <a:gd name="T3" fmla="*/ 0 h 226"/>
                <a:gd name="T4" fmla="*/ 12 w 19"/>
                <a:gd name="T5" fmla="*/ 180 h 226"/>
                <a:gd name="T6" fmla="*/ 5 w 19"/>
                <a:gd name="T7" fmla="*/ 180 h 226"/>
                <a:gd name="T8" fmla="*/ 0 w 19"/>
                <a:gd name="T9" fmla="*/ 186 h 226"/>
                <a:gd name="T10" fmla="*/ 0 w 19"/>
                <a:gd name="T11" fmla="*/ 226 h 226"/>
                <a:gd name="T12" fmla="*/ 7 w 19"/>
                <a:gd name="T13" fmla="*/ 226 h 226"/>
                <a:gd name="T14" fmla="*/ 7 w 19"/>
                <a:gd name="T15" fmla="*/ 186 h 226"/>
                <a:gd name="T16" fmla="*/ 13 w 19"/>
                <a:gd name="T17" fmla="*/ 180 h 226"/>
                <a:gd name="T18" fmla="*/ 19 w 19"/>
                <a:gd name="T19" fmla="*/ 180 h 226"/>
                <a:gd name="T20" fmla="*/ 19 w 19"/>
                <a:gd name="T21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226">
                  <a:moveTo>
                    <a:pt x="19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180"/>
                    <a:pt x="12" y="180"/>
                    <a:pt x="12" y="180"/>
                  </a:cubicBezTo>
                  <a:cubicBezTo>
                    <a:pt x="5" y="180"/>
                    <a:pt x="5" y="180"/>
                    <a:pt x="5" y="180"/>
                  </a:cubicBezTo>
                  <a:cubicBezTo>
                    <a:pt x="2" y="180"/>
                    <a:pt x="0" y="182"/>
                    <a:pt x="0" y="186"/>
                  </a:cubicBezTo>
                  <a:cubicBezTo>
                    <a:pt x="0" y="226"/>
                    <a:pt x="0" y="226"/>
                    <a:pt x="0" y="226"/>
                  </a:cubicBezTo>
                  <a:cubicBezTo>
                    <a:pt x="7" y="226"/>
                    <a:pt x="7" y="226"/>
                    <a:pt x="7" y="226"/>
                  </a:cubicBezTo>
                  <a:cubicBezTo>
                    <a:pt x="7" y="186"/>
                    <a:pt x="7" y="186"/>
                    <a:pt x="7" y="186"/>
                  </a:cubicBezTo>
                  <a:cubicBezTo>
                    <a:pt x="7" y="182"/>
                    <a:pt x="10" y="180"/>
                    <a:pt x="13" y="180"/>
                  </a:cubicBezTo>
                  <a:cubicBezTo>
                    <a:pt x="19" y="180"/>
                    <a:pt x="19" y="180"/>
                    <a:pt x="19" y="180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solidFill>
              <a:srgbClr val="FFC7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61"/>
            <p:cNvSpPr>
              <a:spLocks/>
            </p:cNvSpPr>
            <p:nvPr/>
          </p:nvSpPr>
          <p:spPr bwMode="gray">
            <a:xfrm>
              <a:off x="10068225" y="4172270"/>
              <a:ext cx="242888" cy="239712"/>
            </a:xfrm>
            <a:custGeom>
              <a:avLst/>
              <a:gdLst>
                <a:gd name="T0" fmla="*/ 153 w 153"/>
                <a:gd name="T1" fmla="*/ 98 h 151"/>
                <a:gd name="T2" fmla="*/ 100 w 153"/>
                <a:gd name="T3" fmla="*/ 151 h 151"/>
                <a:gd name="T4" fmla="*/ 0 w 153"/>
                <a:gd name="T5" fmla="*/ 52 h 151"/>
                <a:gd name="T6" fmla="*/ 53 w 153"/>
                <a:gd name="T7" fmla="*/ 0 h 151"/>
                <a:gd name="T8" fmla="*/ 153 w 153"/>
                <a:gd name="T9" fmla="*/ 98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" h="151">
                  <a:moveTo>
                    <a:pt x="153" y="98"/>
                  </a:moveTo>
                  <a:lnTo>
                    <a:pt x="100" y="151"/>
                  </a:lnTo>
                  <a:lnTo>
                    <a:pt x="0" y="52"/>
                  </a:lnTo>
                  <a:lnTo>
                    <a:pt x="53" y="0"/>
                  </a:lnTo>
                  <a:lnTo>
                    <a:pt x="153" y="98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62"/>
            <p:cNvSpPr>
              <a:spLocks/>
            </p:cNvSpPr>
            <p:nvPr/>
          </p:nvSpPr>
          <p:spPr bwMode="gray">
            <a:xfrm>
              <a:off x="9560225" y="3665858"/>
              <a:ext cx="579438" cy="576262"/>
            </a:xfrm>
            <a:custGeom>
              <a:avLst/>
              <a:gdLst>
                <a:gd name="T0" fmla="*/ 415 w 419"/>
                <a:gd name="T1" fmla="*/ 379 h 419"/>
                <a:gd name="T2" fmla="*/ 415 w 419"/>
                <a:gd name="T3" fmla="*/ 392 h 419"/>
                <a:gd name="T4" fmla="*/ 392 w 419"/>
                <a:gd name="T5" fmla="*/ 415 h 419"/>
                <a:gd name="T6" fmla="*/ 380 w 419"/>
                <a:gd name="T7" fmla="*/ 415 h 419"/>
                <a:gd name="T8" fmla="*/ 3 w 419"/>
                <a:gd name="T9" fmla="*/ 39 h 419"/>
                <a:gd name="T10" fmla="*/ 3 w 419"/>
                <a:gd name="T11" fmla="*/ 27 h 419"/>
                <a:gd name="T12" fmla="*/ 27 w 419"/>
                <a:gd name="T13" fmla="*/ 3 h 419"/>
                <a:gd name="T14" fmla="*/ 39 w 419"/>
                <a:gd name="T15" fmla="*/ 3 h 419"/>
                <a:gd name="T16" fmla="*/ 415 w 419"/>
                <a:gd name="T17" fmla="*/ 379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9" h="419">
                  <a:moveTo>
                    <a:pt x="415" y="379"/>
                  </a:moveTo>
                  <a:cubicBezTo>
                    <a:pt x="419" y="383"/>
                    <a:pt x="419" y="388"/>
                    <a:pt x="415" y="392"/>
                  </a:cubicBezTo>
                  <a:cubicBezTo>
                    <a:pt x="392" y="415"/>
                    <a:pt x="392" y="415"/>
                    <a:pt x="392" y="415"/>
                  </a:cubicBezTo>
                  <a:cubicBezTo>
                    <a:pt x="388" y="419"/>
                    <a:pt x="383" y="419"/>
                    <a:pt x="380" y="415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0" y="35"/>
                    <a:pt x="0" y="30"/>
                    <a:pt x="3" y="27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30" y="0"/>
                    <a:pt x="36" y="0"/>
                    <a:pt x="39" y="3"/>
                  </a:cubicBezTo>
                  <a:lnTo>
                    <a:pt x="415" y="379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63"/>
            <p:cNvSpPr>
              <a:spLocks/>
            </p:cNvSpPr>
            <p:nvPr/>
          </p:nvSpPr>
          <p:spPr bwMode="gray">
            <a:xfrm>
              <a:off x="10185700" y="4288158"/>
              <a:ext cx="1066800" cy="1058862"/>
            </a:xfrm>
            <a:custGeom>
              <a:avLst/>
              <a:gdLst>
                <a:gd name="T0" fmla="*/ 672 w 672"/>
                <a:gd name="T1" fmla="*/ 594 h 667"/>
                <a:gd name="T2" fmla="*/ 597 w 672"/>
                <a:gd name="T3" fmla="*/ 667 h 667"/>
                <a:gd name="T4" fmla="*/ 0 w 672"/>
                <a:gd name="T5" fmla="*/ 74 h 667"/>
                <a:gd name="T6" fmla="*/ 74 w 672"/>
                <a:gd name="T7" fmla="*/ 0 h 667"/>
                <a:gd name="T8" fmla="*/ 672 w 672"/>
                <a:gd name="T9" fmla="*/ 594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2" h="667">
                  <a:moveTo>
                    <a:pt x="672" y="594"/>
                  </a:moveTo>
                  <a:lnTo>
                    <a:pt x="597" y="667"/>
                  </a:lnTo>
                  <a:lnTo>
                    <a:pt x="0" y="74"/>
                  </a:lnTo>
                  <a:lnTo>
                    <a:pt x="74" y="0"/>
                  </a:lnTo>
                  <a:lnTo>
                    <a:pt x="672" y="594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64"/>
            <p:cNvSpPr>
              <a:spLocks/>
            </p:cNvSpPr>
            <p:nvPr/>
          </p:nvSpPr>
          <p:spPr bwMode="gray">
            <a:xfrm>
              <a:off x="10055525" y="4159570"/>
              <a:ext cx="109538" cy="106362"/>
            </a:xfrm>
            <a:custGeom>
              <a:avLst/>
              <a:gdLst>
                <a:gd name="T0" fmla="*/ 9 w 79"/>
                <a:gd name="T1" fmla="*/ 77 h 77"/>
                <a:gd name="T2" fmla="*/ 4 w 79"/>
                <a:gd name="T3" fmla="*/ 75 h 77"/>
                <a:gd name="T4" fmla="*/ 4 w 79"/>
                <a:gd name="T5" fmla="*/ 64 h 77"/>
                <a:gd name="T6" fmla="*/ 64 w 79"/>
                <a:gd name="T7" fmla="*/ 3 h 77"/>
                <a:gd name="T8" fmla="*/ 75 w 79"/>
                <a:gd name="T9" fmla="*/ 3 h 77"/>
                <a:gd name="T10" fmla="*/ 75 w 79"/>
                <a:gd name="T11" fmla="*/ 15 h 77"/>
                <a:gd name="T12" fmla="*/ 15 w 79"/>
                <a:gd name="T13" fmla="*/ 75 h 77"/>
                <a:gd name="T14" fmla="*/ 9 w 79"/>
                <a:gd name="T1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" h="77">
                  <a:moveTo>
                    <a:pt x="9" y="77"/>
                  </a:moveTo>
                  <a:cubicBezTo>
                    <a:pt x="7" y="77"/>
                    <a:pt x="5" y="77"/>
                    <a:pt x="4" y="75"/>
                  </a:cubicBezTo>
                  <a:cubicBezTo>
                    <a:pt x="0" y="72"/>
                    <a:pt x="0" y="67"/>
                    <a:pt x="4" y="64"/>
                  </a:cubicBezTo>
                  <a:cubicBezTo>
                    <a:pt x="64" y="3"/>
                    <a:pt x="64" y="3"/>
                    <a:pt x="64" y="3"/>
                  </a:cubicBezTo>
                  <a:cubicBezTo>
                    <a:pt x="67" y="0"/>
                    <a:pt x="72" y="0"/>
                    <a:pt x="75" y="3"/>
                  </a:cubicBezTo>
                  <a:cubicBezTo>
                    <a:pt x="79" y="6"/>
                    <a:pt x="79" y="12"/>
                    <a:pt x="75" y="15"/>
                  </a:cubicBezTo>
                  <a:cubicBezTo>
                    <a:pt x="15" y="75"/>
                    <a:pt x="15" y="75"/>
                    <a:pt x="15" y="75"/>
                  </a:cubicBezTo>
                  <a:cubicBezTo>
                    <a:pt x="13" y="77"/>
                    <a:pt x="11" y="77"/>
                    <a:pt x="9" y="77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65"/>
            <p:cNvSpPr>
              <a:spLocks/>
            </p:cNvSpPr>
            <p:nvPr/>
          </p:nvSpPr>
          <p:spPr bwMode="gray">
            <a:xfrm>
              <a:off x="9787237" y="3891283"/>
              <a:ext cx="79375" cy="77787"/>
            </a:xfrm>
            <a:custGeom>
              <a:avLst/>
              <a:gdLst>
                <a:gd name="T0" fmla="*/ 9 w 58"/>
                <a:gd name="T1" fmla="*/ 57 h 57"/>
                <a:gd name="T2" fmla="*/ 3 w 58"/>
                <a:gd name="T3" fmla="*/ 55 h 57"/>
                <a:gd name="T4" fmla="*/ 3 w 58"/>
                <a:gd name="T5" fmla="*/ 44 h 57"/>
                <a:gd name="T6" fmla="*/ 44 w 58"/>
                <a:gd name="T7" fmla="*/ 3 h 57"/>
                <a:gd name="T8" fmla="*/ 55 w 58"/>
                <a:gd name="T9" fmla="*/ 3 h 57"/>
                <a:gd name="T10" fmla="*/ 55 w 58"/>
                <a:gd name="T11" fmla="*/ 14 h 57"/>
                <a:gd name="T12" fmla="*/ 15 w 58"/>
                <a:gd name="T13" fmla="*/ 55 h 57"/>
                <a:gd name="T14" fmla="*/ 9 w 58"/>
                <a:gd name="T15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57">
                  <a:moveTo>
                    <a:pt x="9" y="57"/>
                  </a:moveTo>
                  <a:cubicBezTo>
                    <a:pt x="7" y="57"/>
                    <a:pt x="5" y="56"/>
                    <a:pt x="3" y="55"/>
                  </a:cubicBezTo>
                  <a:cubicBezTo>
                    <a:pt x="0" y="52"/>
                    <a:pt x="0" y="47"/>
                    <a:pt x="3" y="44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7" y="0"/>
                    <a:pt x="52" y="0"/>
                    <a:pt x="55" y="3"/>
                  </a:cubicBezTo>
                  <a:cubicBezTo>
                    <a:pt x="58" y="6"/>
                    <a:pt x="58" y="11"/>
                    <a:pt x="55" y="14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3" y="56"/>
                    <a:pt x="11" y="57"/>
                    <a:pt x="9" y="57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66"/>
            <p:cNvSpPr>
              <a:spLocks/>
            </p:cNvSpPr>
            <p:nvPr/>
          </p:nvSpPr>
          <p:spPr bwMode="gray">
            <a:xfrm>
              <a:off x="10168237" y="4270695"/>
              <a:ext cx="153988" cy="150812"/>
            </a:xfrm>
            <a:custGeom>
              <a:avLst/>
              <a:gdLst>
                <a:gd name="T0" fmla="*/ 9 w 111"/>
                <a:gd name="T1" fmla="*/ 110 h 110"/>
                <a:gd name="T2" fmla="*/ 3 w 111"/>
                <a:gd name="T3" fmla="*/ 108 h 110"/>
                <a:gd name="T4" fmla="*/ 3 w 111"/>
                <a:gd name="T5" fmla="*/ 96 h 110"/>
                <a:gd name="T6" fmla="*/ 96 w 111"/>
                <a:gd name="T7" fmla="*/ 3 h 110"/>
                <a:gd name="T8" fmla="*/ 108 w 111"/>
                <a:gd name="T9" fmla="*/ 3 h 110"/>
                <a:gd name="T10" fmla="*/ 108 w 111"/>
                <a:gd name="T11" fmla="*/ 15 h 110"/>
                <a:gd name="T12" fmla="*/ 15 w 111"/>
                <a:gd name="T13" fmla="*/ 108 h 110"/>
                <a:gd name="T14" fmla="*/ 9 w 111"/>
                <a:gd name="T15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110">
                  <a:moveTo>
                    <a:pt x="9" y="110"/>
                  </a:moveTo>
                  <a:cubicBezTo>
                    <a:pt x="7" y="110"/>
                    <a:pt x="5" y="109"/>
                    <a:pt x="3" y="108"/>
                  </a:cubicBezTo>
                  <a:cubicBezTo>
                    <a:pt x="0" y="104"/>
                    <a:pt x="0" y="99"/>
                    <a:pt x="3" y="96"/>
                  </a:cubicBezTo>
                  <a:cubicBezTo>
                    <a:pt x="96" y="3"/>
                    <a:pt x="96" y="3"/>
                    <a:pt x="96" y="3"/>
                  </a:cubicBezTo>
                  <a:cubicBezTo>
                    <a:pt x="100" y="0"/>
                    <a:pt x="105" y="0"/>
                    <a:pt x="108" y="3"/>
                  </a:cubicBezTo>
                  <a:cubicBezTo>
                    <a:pt x="111" y="6"/>
                    <a:pt x="111" y="11"/>
                    <a:pt x="108" y="15"/>
                  </a:cubicBezTo>
                  <a:cubicBezTo>
                    <a:pt x="15" y="108"/>
                    <a:pt x="15" y="108"/>
                    <a:pt x="15" y="108"/>
                  </a:cubicBezTo>
                  <a:cubicBezTo>
                    <a:pt x="13" y="109"/>
                    <a:pt x="11" y="110"/>
                    <a:pt x="9" y="110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67"/>
            <p:cNvSpPr>
              <a:spLocks/>
            </p:cNvSpPr>
            <p:nvPr/>
          </p:nvSpPr>
          <p:spPr bwMode="gray">
            <a:xfrm>
              <a:off x="10269837" y="4296095"/>
              <a:ext cx="982663" cy="944562"/>
            </a:xfrm>
            <a:custGeom>
              <a:avLst/>
              <a:gdLst>
                <a:gd name="T0" fmla="*/ 619 w 619"/>
                <a:gd name="T1" fmla="*/ 589 h 595"/>
                <a:gd name="T2" fmla="*/ 613 w 619"/>
                <a:gd name="T3" fmla="*/ 595 h 595"/>
                <a:gd name="T4" fmla="*/ 0 w 619"/>
                <a:gd name="T5" fmla="*/ 26 h 595"/>
                <a:gd name="T6" fmla="*/ 27 w 619"/>
                <a:gd name="T7" fmla="*/ 0 h 595"/>
                <a:gd name="T8" fmla="*/ 619 w 619"/>
                <a:gd name="T9" fmla="*/ 589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9" h="595">
                  <a:moveTo>
                    <a:pt x="619" y="589"/>
                  </a:moveTo>
                  <a:lnTo>
                    <a:pt x="613" y="595"/>
                  </a:lnTo>
                  <a:lnTo>
                    <a:pt x="0" y="26"/>
                  </a:lnTo>
                  <a:lnTo>
                    <a:pt x="27" y="0"/>
                  </a:lnTo>
                  <a:lnTo>
                    <a:pt x="619" y="589"/>
                  </a:ln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68"/>
            <p:cNvSpPr>
              <a:spLocks/>
            </p:cNvSpPr>
            <p:nvPr/>
          </p:nvSpPr>
          <p:spPr bwMode="gray">
            <a:xfrm>
              <a:off x="10193637" y="4370708"/>
              <a:ext cx="949325" cy="976312"/>
            </a:xfrm>
            <a:custGeom>
              <a:avLst/>
              <a:gdLst>
                <a:gd name="T0" fmla="*/ 592 w 598"/>
                <a:gd name="T1" fmla="*/ 615 h 615"/>
                <a:gd name="T2" fmla="*/ 598 w 598"/>
                <a:gd name="T3" fmla="*/ 610 h 615"/>
                <a:gd name="T4" fmla="*/ 27 w 598"/>
                <a:gd name="T5" fmla="*/ 0 h 615"/>
                <a:gd name="T6" fmla="*/ 0 w 598"/>
                <a:gd name="T7" fmla="*/ 27 h 615"/>
                <a:gd name="T8" fmla="*/ 592 w 598"/>
                <a:gd name="T9" fmla="*/ 615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8" h="615">
                  <a:moveTo>
                    <a:pt x="592" y="615"/>
                  </a:moveTo>
                  <a:lnTo>
                    <a:pt x="598" y="610"/>
                  </a:lnTo>
                  <a:lnTo>
                    <a:pt x="27" y="0"/>
                  </a:lnTo>
                  <a:lnTo>
                    <a:pt x="0" y="27"/>
                  </a:lnTo>
                  <a:lnTo>
                    <a:pt x="592" y="615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69"/>
            <p:cNvSpPr>
              <a:spLocks/>
            </p:cNvSpPr>
            <p:nvPr/>
          </p:nvSpPr>
          <p:spPr bwMode="gray">
            <a:xfrm>
              <a:off x="10615912" y="5231133"/>
              <a:ext cx="665163" cy="93662"/>
            </a:xfrm>
            <a:custGeom>
              <a:avLst/>
              <a:gdLst>
                <a:gd name="T0" fmla="*/ 481 w 481"/>
                <a:gd name="T1" fmla="*/ 14 h 69"/>
                <a:gd name="T2" fmla="*/ 467 w 481"/>
                <a:gd name="T3" fmla="*/ 0 h 69"/>
                <a:gd name="T4" fmla="*/ 15 w 481"/>
                <a:gd name="T5" fmla="*/ 0 h 69"/>
                <a:gd name="T6" fmla="*/ 0 w 481"/>
                <a:gd name="T7" fmla="*/ 14 h 69"/>
                <a:gd name="T8" fmla="*/ 0 w 481"/>
                <a:gd name="T9" fmla="*/ 55 h 69"/>
                <a:gd name="T10" fmla="*/ 15 w 481"/>
                <a:gd name="T11" fmla="*/ 69 h 69"/>
                <a:gd name="T12" fmla="*/ 467 w 481"/>
                <a:gd name="T13" fmla="*/ 69 h 69"/>
                <a:gd name="T14" fmla="*/ 481 w 481"/>
                <a:gd name="T15" fmla="*/ 55 h 69"/>
                <a:gd name="T16" fmla="*/ 481 w 481"/>
                <a:gd name="T17" fmla="*/ 1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1" h="69">
                  <a:moveTo>
                    <a:pt x="481" y="14"/>
                  </a:moveTo>
                  <a:cubicBezTo>
                    <a:pt x="481" y="6"/>
                    <a:pt x="475" y="0"/>
                    <a:pt x="467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4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63"/>
                    <a:pt x="7" y="69"/>
                    <a:pt x="15" y="69"/>
                  </a:cubicBezTo>
                  <a:cubicBezTo>
                    <a:pt x="467" y="69"/>
                    <a:pt x="467" y="69"/>
                    <a:pt x="467" y="69"/>
                  </a:cubicBezTo>
                  <a:cubicBezTo>
                    <a:pt x="475" y="69"/>
                    <a:pt x="481" y="63"/>
                    <a:pt x="481" y="55"/>
                  </a:cubicBezTo>
                  <a:lnTo>
                    <a:pt x="481" y="14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Oval 70"/>
            <p:cNvSpPr>
              <a:spLocks noChangeArrowheads="1"/>
            </p:cNvSpPr>
            <p:nvPr/>
          </p:nvSpPr>
          <p:spPr bwMode="gray">
            <a:xfrm>
              <a:off x="1031270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Oval 71"/>
            <p:cNvSpPr>
              <a:spLocks noChangeArrowheads="1"/>
            </p:cNvSpPr>
            <p:nvPr/>
          </p:nvSpPr>
          <p:spPr bwMode="gray">
            <a:xfrm>
              <a:off x="10695287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Oval 72"/>
            <p:cNvSpPr>
              <a:spLocks noChangeArrowheads="1"/>
            </p:cNvSpPr>
            <p:nvPr/>
          </p:nvSpPr>
          <p:spPr bwMode="gray">
            <a:xfrm>
              <a:off x="1098580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73"/>
            <p:cNvSpPr>
              <a:spLocks/>
            </p:cNvSpPr>
            <p:nvPr/>
          </p:nvSpPr>
          <p:spPr bwMode="gray">
            <a:xfrm>
              <a:off x="10176175" y="5042220"/>
              <a:ext cx="341313" cy="404812"/>
            </a:xfrm>
            <a:custGeom>
              <a:avLst/>
              <a:gdLst>
                <a:gd name="T0" fmla="*/ 247 w 247"/>
                <a:gd name="T1" fmla="*/ 0 h 295"/>
                <a:gd name="T2" fmla="*/ 66 w 247"/>
                <a:gd name="T3" fmla="*/ 0 h 295"/>
                <a:gd name="T4" fmla="*/ 16 w 247"/>
                <a:gd name="T5" fmla="*/ 295 h 295"/>
                <a:gd name="T6" fmla="*/ 197 w 247"/>
                <a:gd name="T7" fmla="*/ 295 h 295"/>
                <a:gd name="T8" fmla="*/ 247 w 247"/>
                <a:gd name="T9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295">
                  <a:moveTo>
                    <a:pt x="247" y="0"/>
                  </a:moveTo>
                  <a:cubicBezTo>
                    <a:pt x="193" y="0"/>
                    <a:pt x="97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197" y="295"/>
                    <a:pt x="197" y="295"/>
                    <a:pt x="197" y="295"/>
                  </a:cubicBezTo>
                  <a:cubicBezTo>
                    <a:pt x="197" y="295"/>
                    <a:pt x="181" y="76"/>
                    <a:pt x="247" y="0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74"/>
            <p:cNvSpPr>
              <a:spLocks/>
            </p:cNvSpPr>
            <p:nvPr/>
          </p:nvSpPr>
          <p:spPr bwMode="gray">
            <a:xfrm>
              <a:off x="10727037" y="5324795"/>
              <a:ext cx="3175" cy="1587"/>
            </a:xfrm>
            <a:custGeom>
              <a:avLst/>
              <a:gdLst>
                <a:gd name="T0" fmla="*/ 0 w 2"/>
                <a:gd name="T1" fmla="*/ 1 h 1"/>
                <a:gd name="T2" fmla="*/ 2 w 2"/>
                <a:gd name="T3" fmla="*/ 0 h 1"/>
                <a:gd name="T4" fmla="*/ 0 w 2"/>
                <a:gd name="T5" fmla="*/ 0 h 1"/>
                <a:gd name="T6" fmla="*/ 0 w 2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1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75"/>
            <p:cNvSpPr>
              <a:spLocks/>
            </p:cNvSpPr>
            <p:nvPr/>
          </p:nvSpPr>
          <p:spPr bwMode="gray">
            <a:xfrm>
              <a:off x="10512725" y="5324795"/>
              <a:ext cx="3175" cy="1587"/>
            </a:xfrm>
            <a:custGeom>
              <a:avLst/>
              <a:gdLst>
                <a:gd name="T0" fmla="*/ 0 w 3"/>
                <a:gd name="T1" fmla="*/ 1 h 1"/>
                <a:gd name="T2" fmla="*/ 3 w 3"/>
                <a:gd name="T3" fmla="*/ 0 h 1"/>
                <a:gd name="T4" fmla="*/ 0 w 3"/>
                <a:gd name="T5" fmla="*/ 0 h 1"/>
                <a:gd name="T6" fmla="*/ 0 w 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">
                  <a:moveTo>
                    <a:pt x="0" y="1"/>
                  </a:moveTo>
                  <a:cubicBezTo>
                    <a:pt x="1" y="0"/>
                    <a:pt x="2" y="0"/>
                    <a:pt x="3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76"/>
            <p:cNvSpPr>
              <a:spLocks/>
            </p:cNvSpPr>
            <p:nvPr/>
          </p:nvSpPr>
          <p:spPr bwMode="gray">
            <a:xfrm>
              <a:off x="10176175" y="5042220"/>
              <a:ext cx="127000" cy="404812"/>
            </a:xfrm>
            <a:custGeom>
              <a:avLst/>
              <a:gdLst>
                <a:gd name="T0" fmla="*/ 92 w 92"/>
                <a:gd name="T1" fmla="*/ 0 h 295"/>
                <a:gd name="T2" fmla="*/ 66 w 92"/>
                <a:gd name="T3" fmla="*/ 0 h 295"/>
                <a:gd name="T4" fmla="*/ 16 w 92"/>
                <a:gd name="T5" fmla="*/ 295 h 295"/>
                <a:gd name="T6" fmla="*/ 42 w 92"/>
                <a:gd name="T7" fmla="*/ 295 h 295"/>
                <a:gd name="T8" fmla="*/ 92 w 92"/>
                <a:gd name="T9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295">
                  <a:moveTo>
                    <a:pt x="92" y="0"/>
                  </a:moveTo>
                  <a:cubicBezTo>
                    <a:pt x="82" y="0"/>
                    <a:pt x="73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42" y="295"/>
                    <a:pt x="42" y="295"/>
                    <a:pt x="42" y="295"/>
                  </a:cubicBezTo>
                  <a:cubicBezTo>
                    <a:pt x="42" y="295"/>
                    <a:pt x="26" y="76"/>
                    <a:pt x="92" y="0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Rectangle 77"/>
            <p:cNvSpPr>
              <a:spLocks noChangeArrowheads="1"/>
            </p:cNvSpPr>
            <p:nvPr/>
          </p:nvSpPr>
          <p:spPr bwMode="gray">
            <a:xfrm>
              <a:off x="9574512" y="3729358"/>
              <a:ext cx="22225" cy="693737"/>
            </a:xfrm>
            <a:prstGeom prst="rect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78"/>
            <p:cNvSpPr>
              <a:spLocks/>
            </p:cNvSpPr>
            <p:nvPr/>
          </p:nvSpPr>
          <p:spPr bwMode="gray">
            <a:xfrm>
              <a:off x="10393662" y="5042220"/>
              <a:ext cx="906463" cy="404812"/>
            </a:xfrm>
            <a:custGeom>
              <a:avLst/>
              <a:gdLst>
                <a:gd name="T0" fmla="*/ 642 w 656"/>
                <a:gd name="T1" fmla="*/ 206 h 295"/>
                <a:gd name="T2" fmla="*/ 219 w 656"/>
                <a:gd name="T3" fmla="*/ 206 h 295"/>
                <a:gd name="T4" fmla="*/ 217 w 656"/>
                <a:gd name="T5" fmla="*/ 207 h 295"/>
                <a:gd name="T6" fmla="*/ 217 w 656"/>
                <a:gd name="T7" fmla="*/ 0 h 295"/>
                <a:gd name="T8" fmla="*/ 66 w 656"/>
                <a:gd name="T9" fmla="*/ 0 h 295"/>
                <a:gd name="T10" fmla="*/ 16 w 656"/>
                <a:gd name="T11" fmla="*/ 295 h 295"/>
                <a:gd name="T12" fmla="*/ 642 w 656"/>
                <a:gd name="T13" fmla="*/ 295 h 295"/>
                <a:gd name="T14" fmla="*/ 656 w 656"/>
                <a:gd name="T15" fmla="*/ 281 h 295"/>
                <a:gd name="T16" fmla="*/ 656 w 656"/>
                <a:gd name="T17" fmla="*/ 221 h 295"/>
                <a:gd name="T18" fmla="*/ 642 w 656"/>
                <a:gd name="T19" fmla="*/ 206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6" h="295">
                  <a:moveTo>
                    <a:pt x="642" y="206"/>
                  </a:moveTo>
                  <a:cubicBezTo>
                    <a:pt x="219" y="206"/>
                    <a:pt x="219" y="206"/>
                    <a:pt x="219" y="206"/>
                  </a:cubicBezTo>
                  <a:cubicBezTo>
                    <a:pt x="219" y="206"/>
                    <a:pt x="218" y="206"/>
                    <a:pt x="217" y="207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17" y="0"/>
                    <a:pt x="119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642" y="295"/>
                    <a:pt x="642" y="295"/>
                    <a:pt x="642" y="295"/>
                  </a:cubicBezTo>
                  <a:cubicBezTo>
                    <a:pt x="650" y="295"/>
                    <a:pt x="656" y="289"/>
                    <a:pt x="656" y="281"/>
                  </a:cubicBezTo>
                  <a:cubicBezTo>
                    <a:pt x="656" y="221"/>
                    <a:pt x="656" y="221"/>
                    <a:pt x="656" y="221"/>
                  </a:cubicBezTo>
                  <a:cubicBezTo>
                    <a:pt x="656" y="213"/>
                    <a:pt x="650" y="206"/>
                    <a:pt x="642" y="206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79"/>
            <p:cNvSpPr>
              <a:spLocks/>
            </p:cNvSpPr>
            <p:nvPr/>
          </p:nvSpPr>
          <p:spPr bwMode="gray">
            <a:xfrm>
              <a:off x="10393662" y="5042220"/>
              <a:ext cx="300038" cy="404812"/>
            </a:xfrm>
            <a:custGeom>
              <a:avLst/>
              <a:gdLst>
                <a:gd name="T0" fmla="*/ 81 w 217"/>
                <a:gd name="T1" fmla="*/ 15 h 295"/>
                <a:gd name="T2" fmla="*/ 217 w 217"/>
                <a:gd name="T3" fmla="*/ 15 h 295"/>
                <a:gd name="T4" fmla="*/ 217 w 217"/>
                <a:gd name="T5" fmla="*/ 0 h 295"/>
                <a:gd name="T6" fmla="*/ 66 w 217"/>
                <a:gd name="T7" fmla="*/ 0 h 295"/>
                <a:gd name="T8" fmla="*/ 16 w 217"/>
                <a:gd name="T9" fmla="*/ 295 h 295"/>
                <a:gd name="T10" fmla="*/ 30 w 217"/>
                <a:gd name="T11" fmla="*/ 295 h 295"/>
                <a:gd name="T12" fmla="*/ 81 w 217"/>
                <a:gd name="T13" fmla="*/ 1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7" h="295">
                  <a:moveTo>
                    <a:pt x="81" y="15"/>
                  </a:moveTo>
                  <a:cubicBezTo>
                    <a:pt x="122" y="15"/>
                    <a:pt x="188" y="15"/>
                    <a:pt x="217" y="15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17" y="0"/>
                    <a:pt x="119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30" y="295"/>
                    <a:pt x="30" y="295"/>
                    <a:pt x="30" y="295"/>
                  </a:cubicBezTo>
                  <a:cubicBezTo>
                    <a:pt x="28" y="244"/>
                    <a:pt x="25" y="79"/>
                    <a:pt x="81" y="15"/>
                  </a:cubicBezTo>
                  <a:close/>
                </a:path>
              </a:pathLst>
            </a:custGeom>
            <a:solidFill>
              <a:srgbClr val="FFCB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80"/>
            <p:cNvSpPr>
              <a:spLocks/>
            </p:cNvSpPr>
            <p:nvPr/>
          </p:nvSpPr>
          <p:spPr bwMode="gray">
            <a:xfrm>
              <a:off x="10414300" y="542798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81"/>
            <p:cNvSpPr>
              <a:spLocks/>
            </p:cNvSpPr>
            <p:nvPr/>
          </p:nvSpPr>
          <p:spPr bwMode="gray">
            <a:xfrm>
              <a:off x="10414300" y="5432745"/>
              <a:ext cx="0" cy="1587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82"/>
            <p:cNvSpPr>
              <a:spLocks/>
            </p:cNvSpPr>
            <p:nvPr/>
          </p:nvSpPr>
          <p:spPr bwMode="gray">
            <a:xfrm>
              <a:off x="10414300" y="544068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83"/>
            <p:cNvSpPr>
              <a:spLocks/>
            </p:cNvSpPr>
            <p:nvPr/>
          </p:nvSpPr>
          <p:spPr bwMode="gray">
            <a:xfrm>
              <a:off x="10433350" y="5324795"/>
              <a:ext cx="866775" cy="122237"/>
            </a:xfrm>
            <a:custGeom>
              <a:avLst/>
              <a:gdLst>
                <a:gd name="T0" fmla="*/ 613 w 627"/>
                <a:gd name="T1" fmla="*/ 0 h 89"/>
                <a:gd name="T2" fmla="*/ 613 w 627"/>
                <a:gd name="T3" fmla="*/ 56 h 89"/>
                <a:gd name="T4" fmla="*/ 599 w 627"/>
                <a:gd name="T5" fmla="*/ 71 h 89"/>
                <a:gd name="T6" fmla="*/ 0 w 627"/>
                <a:gd name="T7" fmla="*/ 71 h 89"/>
                <a:gd name="T8" fmla="*/ 1 w 627"/>
                <a:gd name="T9" fmla="*/ 89 h 89"/>
                <a:gd name="T10" fmla="*/ 613 w 627"/>
                <a:gd name="T11" fmla="*/ 89 h 89"/>
                <a:gd name="T12" fmla="*/ 627 w 627"/>
                <a:gd name="T13" fmla="*/ 75 h 89"/>
                <a:gd name="T14" fmla="*/ 627 w 627"/>
                <a:gd name="T15" fmla="*/ 15 h 89"/>
                <a:gd name="T16" fmla="*/ 613 w 627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7" h="89">
                  <a:moveTo>
                    <a:pt x="613" y="0"/>
                  </a:moveTo>
                  <a:cubicBezTo>
                    <a:pt x="613" y="56"/>
                    <a:pt x="613" y="56"/>
                    <a:pt x="613" y="56"/>
                  </a:cubicBezTo>
                  <a:cubicBezTo>
                    <a:pt x="613" y="64"/>
                    <a:pt x="607" y="71"/>
                    <a:pt x="599" y="71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78"/>
                    <a:pt x="1" y="84"/>
                    <a:pt x="1" y="89"/>
                  </a:cubicBezTo>
                  <a:cubicBezTo>
                    <a:pt x="613" y="89"/>
                    <a:pt x="613" y="89"/>
                    <a:pt x="613" y="89"/>
                  </a:cubicBezTo>
                  <a:cubicBezTo>
                    <a:pt x="621" y="89"/>
                    <a:pt x="627" y="83"/>
                    <a:pt x="627" y="75"/>
                  </a:cubicBezTo>
                  <a:cubicBezTo>
                    <a:pt x="627" y="15"/>
                    <a:pt x="627" y="15"/>
                    <a:pt x="627" y="15"/>
                  </a:cubicBezTo>
                  <a:cubicBezTo>
                    <a:pt x="627" y="7"/>
                    <a:pt x="621" y="1"/>
                    <a:pt x="613" y="0"/>
                  </a:cubicBezTo>
                  <a:close/>
                </a:path>
              </a:pathLst>
            </a:custGeom>
            <a:solidFill>
              <a:srgbClr val="DB9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84"/>
            <p:cNvSpPr>
              <a:spLocks/>
            </p:cNvSpPr>
            <p:nvPr/>
          </p:nvSpPr>
          <p:spPr bwMode="gray">
            <a:xfrm>
              <a:off x="10452400" y="5086670"/>
              <a:ext cx="203200" cy="238125"/>
            </a:xfrm>
            <a:custGeom>
              <a:avLst/>
              <a:gdLst>
                <a:gd name="T0" fmla="*/ 146 w 146"/>
                <a:gd name="T1" fmla="*/ 174 h 174"/>
                <a:gd name="T2" fmla="*/ 146 w 146"/>
                <a:gd name="T3" fmla="*/ 0 h 174"/>
                <a:gd name="T4" fmla="*/ 40 w 146"/>
                <a:gd name="T5" fmla="*/ 0 h 174"/>
                <a:gd name="T6" fmla="*/ 0 w 146"/>
                <a:gd name="T7" fmla="*/ 174 h 174"/>
                <a:gd name="T8" fmla="*/ 146 w 146"/>
                <a:gd name="T9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174">
                  <a:moveTo>
                    <a:pt x="146" y="174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46" y="0"/>
                    <a:pt x="82" y="0"/>
                    <a:pt x="40" y="0"/>
                  </a:cubicBezTo>
                  <a:cubicBezTo>
                    <a:pt x="8" y="38"/>
                    <a:pt x="0" y="119"/>
                    <a:pt x="0" y="174"/>
                  </a:cubicBezTo>
                  <a:lnTo>
                    <a:pt x="146" y="174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85"/>
            <p:cNvSpPr>
              <a:spLocks/>
            </p:cNvSpPr>
            <p:nvPr/>
          </p:nvSpPr>
          <p:spPr bwMode="gray">
            <a:xfrm>
              <a:off x="10452400" y="5086670"/>
              <a:ext cx="203200" cy="238125"/>
            </a:xfrm>
            <a:custGeom>
              <a:avLst/>
              <a:gdLst>
                <a:gd name="T0" fmla="*/ 146 w 146"/>
                <a:gd name="T1" fmla="*/ 174 h 174"/>
                <a:gd name="T2" fmla="*/ 40 w 146"/>
                <a:gd name="T3" fmla="*/ 0 h 174"/>
                <a:gd name="T4" fmla="*/ 0 w 146"/>
                <a:gd name="T5" fmla="*/ 174 h 174"/>
                <a:gd name="T6" fmla="*/ 146 w 146"/>
                <a:gd name="T7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6" h="174">
                  <a:moveTo>
                    <a:pt x="146" y="174"/>
                  </a:moveTo>
                  <a:cubicBezTo>
                    <a:pt x="146" y="174"/>
                    <a:pt x="84" y="73"/>
                    <a:pt x="40" y="0"/>
                  </a:cubicBezTo>
                  <a:cubicBezTo>
                    <a:pt x="8" y="38"/>
                    <a:pt x="0" y="119"/>
                    <a:pt x="0" y="174"/>
                  </a:cubicBezTo>
                  <a:lnTo>
                    <a:pt x="146" y="174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Oval 86"/>
            <p:cNvSpPr>
              <a:spLocks noChangeArrowheads="1"/>
            </p:cNvSpPr>
            <p:nvPr/>
          </p:nvSpPr>
          <p:spPr bwMode="gray">
            <a:xfrm>
              <a:off x="10458750" y="5353370"/>
              <a:ext cx="188913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Oval 87"/>
            <p:cNvSpPr>
              <a:spLocks noChangeArrowheads="1"/>
            </p:cNvSpPr>
            <p:nvPr/>
          </p:nvSpPr>
          <p:spPr bwMode="gray">
            <a:xfrm>
              <a:off x="10503200" y="5396233"/>
              <a:ext cx="100013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Oval 88"/>
            <p:cNvSpPr>
              <a:spLocks noChangeArrowheads="1"/>
            </p:cNvSpPr>
            <p:nvPr/>
          </p:nvSpPr>
          <p:spPr bwMode="gray">
            <a:xfrm>
              <a:off x="11041362" y="5353370"/>
              <a:ext cx="192088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Oval 89"/>
            <p:cNvSpPr>
              <a:spLocks noChangeArrowheads="1"/>
            </p:cNvSpPr>
            <p:nvPr/>
          </p:nvSpPr>
          <p:spPr bwMode="gray">
            <a:xfrm>
              <a:off x="1083975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90"/>
            <p:cNvSpPr>
              <a:spLocks/>
            </p:cNvSpPr>
            <p:nvPr/>
          </p:nvSpPr>
          <p:spPr bwMode="gray">
            <a:xfrm>
              <a:off x="10503200" y="5412108"/>
              <a:ext cx="85725" cy="87312"/>
            </a:xfrm>
            <a:custGeom>
              <a:avLst/>
              <a:gdLst>
                <a:gd name="T0" fmla="*/ 37 w 62"/>
                <a:gd name="T1" fmla="*/ 63 h 63"/>
                <a:gd name="T2" fmla="*/ 62 w 62"/>
                <a:gd name="T3" fmla="*/ 52 h 63"/>
                <a:gd name="T4" fmla="*/ 10 w 62"/>
                <a:gd name="T5" fmla="*/ 0 h 63"/>
                <a:gd name="T6" fmla="*/ 0 w 62"/>
                <a:gd name="T7" fmla="*/ 26 h 63"/>
                <a:gd name="T8" fmla="*/ 37 w 62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3">
                  <a:moveTo>
                    <a:pt x="37" y="63"/>
                  </a:moveTo>
                  <a:cubicBezTo>
                    <a:pt x="47" y="63"/>
                    <a:pt x="56" y="59"/>
                    <a:pt x="62" y="5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6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91"/>
            <p:cNvSpPr>
              <a:spLocks/>
            </p:cNvSpPr>
            <p:nvPr/>
          </p:nvSpPr>
          <p:spPr bwMode="gray">
            <a:xfrm>
              <a:off x="10241262" y="5359720"/>
              <a:ext cx="120650" cy="15875"/>
            </a:xfrm>
            <a:custGeom>
              <a:avLst/>
              <a:gdLst>
                <a:gd name="T0" fmla="*/ 81 w 87"/>
                <a:gd name="T1" fmla="*/ 12 h 12"/>
                <a:gd name="T2" fmla="*/ 6 w 87"/>
                <a:gd name="T3" fmla="*/ 12 h 12"/>
                <a:gd name="T4" fmla="*/ 0 w 87"/>
                <a:gd name="T5" fmla="*/ 6 h 12"/>
                <a:gd name="T6" fmla="*/ 6 w 87"/>
                <a:gd name="T7" fmla="*/ 0 h 12"/>
                <a:gd name="T8" fmla="*/ 81 w 87"/>
                <a:gd name="T9" fmla="*/ 0 h 12"/>
                <a:gd name="T10" fmla="*/ 87 w 87"/>
                <a:gd name="T11" fmla="*/ 6 h 12"/>
                <a:gd name="T12" fmla="*/ 81 w 87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12">
                  <a:moveTo>
                    <a:pt x="8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4" y="0"/>
                    <a:pt x="87" y="3"/>
                    <a:pt x="87" y="6"/>
                  </a:cubicBezTo>
                  <a:cubicBezTo>
                    <a:pt x="87" y="9"/>
                    <a:pt x="84" y="12"/>
                    <a:pt x="81" y="12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92"/>
            <p:cNvSpPr>
              <a:spLocks/>
            </p:cNvSpPr>
            <p:nvPr/>
          </p:nvSpPr>
          <p:spPr bwMode="gray">
            <a:xfrm>
              <a:off x="10241262" y="5396233"/>
              <a:ext cx="120650" cy="17462"/>
            </a:xfrm>
            <a:custGeom>
              <a:avLst/>
              <a:gdLst>
                <a:gd name="T0" fmla="*/ 81 w 87"/>
                <a:gd name="T1" fmla="*/ 12 h 12"/>
                <a:gd name="T2" fmla="*/ 6 w 87"/>
                <a:gd name="T3" fmla="*/ 12 h 12"/>
                <a:gd name="T4" fmla="*/ 0 w 87"/>
                <a:gd name="T5" fmla="*/ 6 h 12"/>
                <a:gd name="T6" fmla="*/ 6 w 87"/>
                <a:gd name="T7" fmla="*/ 0 h 12"/>
                <a:gd name="T8" fmla="*/ 81 w 87"/>
                <a:gd name="T9" fmla="*/ 0 h 12"/>
                <a:gd name="T10" fmla="*/ 87 w 87"/>
                <a:gd name="T11" fmla="*/ 6 h 12"/>
                <a:gd name="T12" fmla="*/ 81 w 87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12">
                  <a:moveTo>
                    <a:pt x="8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10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4" y="0"/>
                    <a:pt x="87" y="3"/>
                    <a:pt x="87" y="6"/>
                  </a:cubicBezTo>
                  <a:cubicBezTo>
                    <a:pt x="87" y="10"/>
                    <a:pt x="84" y="12"/>
                    <a:pt x="81" y="12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93"/>
            <p:cNvSpPr>
              <a:spLocks/>
            </p:cNvSpPr>
            <p:nvPr/>
          </p:nvSpPr>
          <p:spPr bwMode="gray">
            <a:xfrm>
              <a:off x="10209512" y="5086670"/>
              <a:ext cx="227013" cy="239712"/>
            </a:xfrm>
            <a:custGeom>
              <a:avLst/>
              <a:gdLst>
                <a:gd name="T0" fmla="*/ 31 w 164"/>
                <a:gd name="T1" fmla="*/ 0 h 175"/>
                <a:gd name="T2" fmla="*/ 0 w 164"/>
                <a:gd name="T3" fmla="*/ 175 h 175"/>
                <a:gd name="T4" fmla="*/ 133 w 164"/>
                <a:gd name="T5" fmla="*/ 175 h 175"/>
                <a:gd name="T6" fmla="*/ 164 w 164"/>
                <a:gd name="T7" fmla="*/ 0 h 175"/>
                <a:gd name="T8" fmla="*/ 31 w 164"/>
                <a:gd name="T9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4" h="175">
                  <a:moveTo>
                    <a:pt x="31" y="0"/>
                  </a:moveTo>
                  <a:cubicBezTo>
                    <a:pt x="9" y="49"/>
                    <a:pt x="1" y="119"/>
                    <a:pt x="0" y="175"/>
                  </a:cubicBezTo>
                  <a:cubicBezTo>
                    <a:pt x="133" y="175"/>
                    <a:pt x="133" y="175"/>
                    <a:pt x="133" y="175"/>
                  </a:cubicBezTo>
                  <a:cubicBezTo>
                    <a:pt x="134" y="119"/>
                    <a:pt x="142" y="49"/>
                    <a:pt x="164" y="0"/>
                  </a:cubicBezTo>
                  <a:lnTo>
                    <a:pt x="31" y="0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94"/>
            <p:cNvSpPr>
              <a:spLocks/>
            </p:cNvSpPr>
            <p:nvPr/>
          </p:nvSpPr>
          <p:spPr bwMode="gray">
            <a:xfrm>
              <a:off x="10209512" y="5086670"/>
              <a:ext cx="185738" cy="239712"/>
            </a:xfrm>
            <a:custGeom>
              <a:avLst/>
              <a:gdLst>
                <a:gd name="T0" fmla="*/ 31 w 134"/>
                <a:gd name="T1" fmla="*/ 0 h 175"/>
                <a:gd name="T2" fmla="*/ 0 w 134"/>
                <a:gd name="T3" fmla="*/ 175 h 175"/>
                <a:gd name="T4" fmla="*/ 133 w 134"/>
                <a:gd name="T5" fmla="*/ 175 h 175"/>
                <a:gd name="T6" fmla="*/ 31 w 134"/>
                <a:gd name="T7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" h="175">
                  <a:moveTo>
                    <a:pt x="31" y="0"/>
                  </a:moveTo>
                  <a:cubicBezTo>
                    <a:pt x="9" y="49"/>
                    <a:pt x="1" y="119"/>
                    <a:pt x="0" y="175"/>
                  </a:cubicBezTo>
                  <a:cubicBezTo>
                    <a:pt x="133" y="175"/>
                    <a:pt x="133" y="175"/>
                    <a:pt x="133" y="175"/>
                  </a:cubicBezTo>
                  <a:cubicBezTo>
                    <a:pt x="134" y="119"/>
                    <a:pt x="31" y="0"/>
                    <a:pt x="31" y="0"/>
                  </a:cubicBez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95"/>
            <p:cNvSpPr>
              <a:spLocks noEditPoints="1"/>
            </p:cNvSpPr>
            <p:nvPr/>
          </p:nvSpPr>
          <p:spPr bwMode="gray">
            <a:xfrm>
              <a:off x="9257012" y="4496120"/>
              <a:ext cx="280988" cy="279400"/>
            </a:xfrm>
            <a:custGeom>
              <a:avLst/>
              <a:gdLst>
                <a:gd name="T0" fmla="*/ 203 w 203"/>
                <a:gd name="T1" fmla="*/ 93 h 203"/>
                <a:gd name="T2" fmla="*/ 187 w 203"/>
                <a:gd name="T3" fmla="*/ 77 h 203"/>
                <a:gd name="T4" fmla="*/ 192 w 203"/>
                <a:gd name="T5" fmla="*/ 54 h 203"/>
                <a:gd name="T6" fmla="*/ 170 w 203"/>
                <a:gd name="T7" fmla="*/ 46 h 203"/>
                <a:gd name="T8" fmla="*/ 167 w 203"/>
                <a:gd name="T9" fmla="*/ 23 h 203"/>
                <a:gd name="T10" fmla="*/ 144 w 203"/>
                <a:gd name="T11" fmla="*/ 25 h 203"/>
                <a:gd name="T12" fmla="*/ 132 w 203"/>
                <a:gd name="T13" fmla="*/ 4 h 203"/>
                <a:gd name="T14" fmla="*/ 111 w 203"/>
                <a:gd name="T15" fmla="*/ 15 h 203"/>
                <a:gd name="T16" fmla="*/ 92 w 203"/>
                <a:gd name="T17" fmla="*/ 0 h 203"/>
                <a:gd name="T18" fmla="*/ 77 w 203"/>
                <a:gd name="T19" fmla="*/ 18 h 203"/>
                <a:gd name="T20" fmla="*/ 54 w 203"/>
                <a:gd name="T21" fmla="*/ 11 h 203"/>
                <a:gd name="T22" fmla="*/ 47 w 203"/>
                <a:gd name="T23" fmla="*/ 33 h 203"/>
                <a:gd name="T24" fmla="*/ 23 w 203"/>
                <a:gd name="T25" fmla="*/ 36 h 203"/>
                <a:gd name="T26" fmla="*/ 24 w 203"/>
                <a:gd name="T27" fmla="*/ 59 h 203"/>
                <a:gd name="T28" fmla="*/ 4 w 203"/>
                <a:gd name="T29" fmla="*/ 71 h 203"/>
                <a:gd name="T30" fmla="*/ 14 w 203"/>
                <a:gd name="T31" fmla="*/ 93 h 203"/>
                <a:gd name="T32" fmla="*/ 0 w 203"/>
                <a:gd name="T33" fmla="*/ 112 h 203"/>
                <a:gd name="T34" fmla="*/ 16 w 203"/>
                <a:gd name="T35" fmla="*/ 127 h 203"/>
                <a:gd name="T36" fmla="*/ 11 w 203"/>
                <a:gd name="T37" fmla="*/ 149 h 203"/>
                <a:gd name="T38" fmla="*/ 32 w 203"/>
                <a:gd name="T39" fmla="*/ 158 h 203"/>
                <a:gd name="T40" fmla="*/ 36 w 203"/>
                <a:gd name="T41" fmla="*/ 180 h 203"/>
                <a:gd name="T42" fmla="*/ 59 w 203"/>
                <a:gd name="T43" fmla="*/ 180 h 203"/>
                <a:gd name="T44" fmla="*/ 71 w 203"/>
                <a:gd name="T45" fmla="*/ 199 h 203"/>
                <a:gd name="T46" fmla="*/ 92 w 203"/>
                <a:gd name="T47" fmla="*/ 191 h 203"/>
                <a:gd name="T48" fmla="*/ 111 w 203"/>
                <a:gd name="T49" fmla="*/ 203 h 203"/>
                <a:gd name="T50" fmla="*/ 127 w 203"/>
                <a:gd name="T51" fmla="*/ 188 h 203"/>
                <a:gd name="T52" fmla="*/ 149 w 203"/>
                <a:gd name="T53" fmla="*/ 192 h 203"/>
                <a:gd name="T54" fmla="*/ 158 w 203"/>
                <a:gd name="T55" fmla="*/ 171 h 203"/>
                <a:gd name="T56" fmla="*/ 180 w 203"/>
                <a:gd name="T57" fmla="*/ 167 h 203"/>
                <a:gd name="T58" fmla="*/ 180 w 203"/>
                <a:gd name="T59" fmla="*/ 144 h 203"/>
                <a:gd name="T60" fmla="*/ 199 w 203"/>
                <a:gd name="T61" fmla="*/ 132 h 203"/>
                <a:gd name="T62" fmla="*/ 190 w 203"/>
                <a:gd name="T63" fmla="*/ 112 h 203"/>
                <a:gd name="T64" fmla="*/ 57 w 203"/>
                <a:gd name="T65" fmla="*/ 58 h 203"/>
                <a:gd name="T66" fmla="*/ 93 w 203"/>
                <a:gd name="T67" fmla="*/ 73 h 203"/>
                <a:gd name="T68" fmla="*/ 39 w 203"/>
                <a:gd name="T69" fmla="*/ 95 h 203"/>
                <a:gd name="T70" fmla="*/ 93 w 203"/>
                <a:gd name="T71" fmla="*/ 166 h 203"/>
                <a:gd name="T72" fmla="*/ 39 w 203"/>
                <a:gd name="T73" fmla="*/ 111 h 203"/>
                <a:gd name="T74" fmla="*/ 93 w 203"/>
                <a:gd name="T75" fmla="*/ 133 h 203"/>
                <a:gd name="T76" fmla="*/ 89 w 203"/>
                <a:gd name="T77" fmla="*/ 102 h 203"/>
                <a:gd name="T78" fmla="*/ 114 w 203"/>
                <a:gd name="T79" fmla="*/ 102 h 203"/>
                <a:gd name="T80" fmla="*/ 89 w 203"/>
                <a:gd name="T81" fmla="*/ 102 h 203"/>
                <a:gd name="T82" fmla="*/ 110 w 203"/>
                <a:gd name="T83" fmla="*/ 166 h 203"/>
                <a:gd name="T84" fmla="*/ 124 w 203"/>
                <a:gd name="T85" fmla="*/ 125 h 203"/>
                <a:gd name="T86" fmla="*/ 165 w 203"/>
                <a:gd name="T87" fmla="*/ 111 h 203"/>
                <a:gd name="T88" fmla="*/ 132 w 203"/>
                <a:gd name="T89" fmla="*/ 95 h 203"/>
                <a:gd name="T90" fmla="*/ 110 w 203"/>
                <a:gd name="T91" fmla="*/ 40 h 203"/>
                <a:gd name="T92" fmla="*/ 165 w 203"/>
                <a:gd name="T93" fmla="*/ 95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3" h="203">
                  <a:moveTo>
                    <a:pt x="203" y="112"/>
                  </a:moveTo>
                  <a:cubicBezTo>
                    <a:pt x="203" y="93"/>
                    <a:pt x="203" y="93"/>
                    <a:pt x="203" y="93"/>
                  </a:cubicBezTo>
                  <a:cubicBezTo>
                    <a:pt x="190" y="93"/>
                    <a:pt x="190" y="93"/>
                    <a:pt x="190" y="93"/>
                  </a:cubicBezTo>
                  <a:cubicBezTo>
                    <a:pt x="189" y="88"/>
                    <a:pt x="188" y="82"/>
                    <a:pt x="187" y="77"/>
                  </a:cubicBezTo>
                  <a:cubicBezTo>
                    <a:pt x="199" y="72"/>
                    <a:pt x="199" y="72"/>
                    <a:pt x="199" y="72"/>
                  </a:cubicBezTo>
                  <a:cubicBezTo>
                    <a:pt x="192" y="54"/>
                    <a:pt x="192" y="54"/>
                    <a:pt x="192" y="54"/>
                  </a:cubicBezTo>
                  <a:cubicBezTo>
                    <a:pt x="179" y="60"/>
                    <a:pt x="179" y="60"/>
                    <a:pt x="179" y="60"/>
                  </a:cubicBezTo>
                  <a:cubicBezTo>
                    <a:pt x="177" y="55"/>
                    <a:pt x="174" y="51"/>
                    <a:pt x="170" y="46"/>
                  </a:cubicBezTo>
                  <a:cubicBezTo>
                    <a:pt x="180" y="36"/>
                    <a:pt x="180" y="36"/>
                    <a:pt x="180" y="36"/>
                  </a:cubicBezTo>
                  <a:cubicBezTo>
                    <a:pt x="167" y="23"/>
                    <a:pt x="167" y="23"/>
                    <a:pt x="167" y="23"/>
                  </a:cubicBezTo>
                  <a:cubicBezTo>
                    <a:pt x="157" y="33"/>
                    <a:pt x="157" y="33"/>
                    <a:pt x="157" y="33"/>
                  </a:cubicBezTo>
                  <a:cubicBezTo>
                    <a:pt x="153" y="30"/>
                    <a:pt x="148" y="27"/>
                    <a:pt x="144" y="25"/>
                  </a:cubicBezTo>
                  <a:cubicBezTo>
                    <a:pt x="149" y="11"/>
                    <a:pt x="149" y="11"/>
                    <a:pt x="149" y="11"/>
                  </a:cubicBezTo>
                  <a:cubicBezTo>
                    <a:pt x="132" y="4"/>
                    <a:pt x="132" y="4"/>
                    <a:pt x="132" y="4"/>
                  </a:cubicBezTo>
                  <a:cubicBezTo>
                    <a:pt x="127" y="18"/>
                    <a:pt x="127" y="18"/>
                    <a:pt x="127" y="18"/>
                  </a:cubicBezTo>
                  <a:cubicBezTo>
                    <a:pt x="122" y="16"/>
                    <a:pt x="116" y="15"/>
                    <a:pt x="111" y="15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87" y="15"/>
                    <a:pt x="82" y="16"/>
                    <a:pt x="77" y="18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60" y="25"/>
                    <a:pt x="60" y="25"/>
                    <a:pt x="60" y="25"/>
                  </a:cubicBezTo>
                  <a:cubicBezTo>
                    <a:pt x="55" y="27"/>
                    <a:pt x="51" y="30"/>
                    <a:pt x="47" y="33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0" y="51"/>
                    <a:pt x="27" y="55"/>
                    <a:pt x="24" y="59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4" y="71"/>
                    <a:pt x="4" y="71"/>
                    <a:pt x="4" y="71"/>
                  </a:cubicBezTo>
                  <a:cubicBezTo>
                    <a:pt x="17" y="77"/>
                    <a:pt x="17" y="77"/>
                    <a:pt x="17" y="77"/>
                  </a:cubicBezTo>
                  <a:cubicBezTo>
                    <a:pt x="15" y="82"/>
                    <a:pt x="14" y="88"/>
                    <a:pt x="14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14" y="112"/>
                    <a:pt x="14" y="112"/>
                    <a:pt x="14" y="112"/>
                  </a:cubicBezTo>
                  <a:cubicBezTo>
                    <a:pt x="14" y="117"/>
                    <a:pt x="15" y="122"/>
                    <a:pt x="16" y="127"/>
                  </a:cubicBezTo>
                  <a:cubicBezTo>
                    <a:pt x="4" y="132"/>
                    <a:pt x="4" y="132"/>
                    <a:pt x="4" y="132"/>
                  </a:cubicBezTo>
                  <a:cubicBezTo>
                    <a:pt x="11" y="149"/>
                    <a:pt x="11" y="149"/>
                    <a:pt x="11" y="149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6" y="149"/>
                    <a:pt x="29" y="154"/>
                    <a:pt x="32" y="158"/>
                  </a:cubicBezTo>
                  <a:cubicBezTo>
                    <a:pt x="23" y="167"/>
                    <a:pt x="23" y="167"/>
                    <a:pt x="23" y="167"/>
                  </a:cubicBezTo>
                  <a:cubicBezTo>
                    <a:pt x="36" y="180"/>
                    <a:pt x="36" y="180"/>
                    <a:pt x="36" y="180"/>
                  </a:cubicBezTo>
                  <a:cubicBezTo>
                    <a:pt x="45" y="171"/>
                    <a:pt x="45" y="171"/>
                    <a:pt x="45" y="171"/>
                  </a:cubicBezTo>
                  <a:cubicBezTo>
                    <a:pt x="50" y="175"/>
                    <a:pt x="54" y="178"/>
                    <a:pt x="59" y="180"/>
                  </a:cubicBezTo>
                  <a:cubicBezTo>
                    <a:pt x="54" y="192"/>
                    <a:pt x="54" y="192"/>
                    <a:pt x="54" y="192"/>
                  </a:cubicBezTo>
                  <a:cubicBezTo>
                    <a:pt x="71" y="199"/>
                    <a:pt x="71" y="199"/>
                    <a:pt x="71" y="199"/>
                  </a:cubicBezTo>
                  <a:cubicBezTo>
                    <a:pt x="76" y="188"/>
                    <a:pt x="76" y="188"/>
                    <a:pt x="76" y="188"/>
                  </a:cubicBezTo>
                  <a:cubicBezTo>
                    <a:pt x="81" y="189"/>
                    <a:pt x="87" y="190"/>
                    <a:pt x="92" y="191"/>
                  </a:cubicBezTo>
                  <a:cubicBezTo>
                    <a:pt x="92" y="203"/>
                    <a:pt x="92" y="203"/>
                    <a:pt x="92" y="203"/>
                  </a:cubicBezTo>
                  <a:cubicBezTo>
                    <a:pt x="111" y="203"/>
                    <a:pt x="111" y="203"/>
                    <a:pt x="111" y="203"/>
                  </a:cubicBezTo>
                  <a:cubicBezTo>
                    <a:pt x="111" y="191"/>
                    <a:pt x="111" y="191"/>
                    <a:pt x="111" y="191"/>
                  </a:cubicBezTo>
                  <a:cubicBezTo>
                    <a:pt x="117" y="190"/>
                    <a:pt x="122" y="189"/>
                    <a:pt x="127" y="188"/>
                  </a:cubicBezTo>
                  <a:cubicBezTo>
                    <a:pt x="132" y="199"/>
                    <a:pt x="132" y="199"/>
                    <a:pt x="132" y="199"/>
                  </a:cubicBezTo>
                  <a:cubicBezTo>
                    <a:pt x="149" y="192"/>
                    <a:pt x="149" y="192"/>
                    <a:pt x="149" y="192"/>
                  </a:cubicBezTo>
                  <a:cubicBezTo>
                    <a:pt x="144" y="181"/>
                    <a:pt x="144" y="181"/>
                    <a:pt x="144" y="181"/>
                  </a:cubicBezTo>
                  <a:cubicBezTo>
                    <a:pt x="149" y="178"/>
                    <a:pt x="154" y="175"/>
                    <a:pt x="158" y="171"/>
                  </a:cubicBezTo>
                  <a:cubicBezTo>
                    <a:pt x="167" y="180"/>
                    <a:pt x="167" y="180"/>
                    <a:pt x="167" y="180"/>
                  </a:cubicBezTo>
                  <a:cubicBezTo>
                    <a:pt x="180" y="167"/>
                    <a:pt x="180" y="167"/>
                    <a:pt x="180" y="167"/>
                  </a:cubicBezTo>
                  <a:cubicBezTo>
                    <a:pt x="171" y="158"/>
                    <a:pt x="171" y="158"/>
                    <a:pt x="171" y="158"/>
                  </a:cubicBezTo>
                  <a:cubicBezTo>
                    <a:pt x="175" y="154"/>
                    <a:pt x="178" y="149"/>
                    <a:pt x="180" y="144"/>
                  </a:cubicBezTo>
                  <a:cubicBezTo>
                    <a:pt x="192" y="149"/>
                    <a:pt x="192" y="149"/>
                    <a:pt x="192" y="149"/>
                  </a:cubicBezTo>
                  <a:cubicBezTo>
                    <a:pt x="199" y="132"/>
                    <a:pt x="199" y="132"/>
                    <a:pt x="199" y="132"/>
                  </a:cubicBezTo>
                  <a:cubicBezTo>
                    <a:pt x="187" y="127"/>
                    <a:pt x="187" y="127"/>
                    <a:pt x="187" y="127"/>
                  </a:cubicBezTo>
                  <a:cubicBezTo>
                    <a:pt x="188" y="122"/>
                    <a:pt x="189" y="117"/>
                    <a:pt x="190" y="112"/>
                  </a:cubicBezTo>
                  <a:lnTo>
                    <a:pt x="203" y="112"/>
                  </a:lnTo>
                  <a:close/>
                  <a:moveTo>
                    <a:pt x="57" y="58"/>
                  </a:moveTo>
                  <a:cubicBezTo>
                    <a:pt x="67" y="48"/>
                    <a:pt x="80" y="41"/>
                    <a:pt x="93" y="40"/>
                  </a:cubicBezTo>
                  <a:cubicBezTo>
                    <a:pt x="93" y="73"/>
                    <a:pt x="93" y="73"/>
                    <a:pt x="93" y="73"/>
                  </a:cubicBezTo>
                  <a:cubicBezTo>
                    <a:pt x="83" y="76"/>
                    <a:pt x="75" y="84"/>
                    <a:pt x="72" y="95"/>
                  </a:cubicBezTo>
                  <a:cubicBezTo>
                    <a:pt x="39" y="95"/>
                    <a:pt x="39" y="95"/>
                    <a:pt x="39" y="95"/>
                  </a:cubicBezTo>
                  <a:cubicBezTo>
                    <a:pt x="40" y="81"/>
                    <a:pt x="47" y="68"/>
                    <a:pt x="57" y="58"/>
                  </a:cubicBezTo>
                  <a:close/>
                  <a:moveTo>
                    <a:pt x="93" y="166"/>
                  </a:moveTo>
                  <a:cubicBezTo>
                    <a:pt x="80" y="164"/>
                    <a:pt x="67" y="158"/>
                    <a:pt x="57" y="148"/>
                  </a:cubicBezTo>
                  <a:cubicBezTo>
                    <a:pt x="47" y="138"/>
                    <a:pt x="40" y="125"/>
                    <a:pt x="39" y="111"/>
                  </a:cubicBezTo>
                  <a:cubicBezTo>
                    <a:pt x="72" y="111"/>
                    <a:pt x="72" y="111"/>
                    <a:pt x="72" y="111"/>
                  </a:cubicBezTo>
                  <a:cubicBezTo>
                    <a:pt x="75" y="122"/>
                    <a:pt x="83" y="130"/>
                    <a:pt x="93" y="133"/>
                  </a:cubicBezTo>
                  <a:lnTo>
                    <a:pt x="93" y="166"/>
                  </a:lnTo>
                  <a:close/>
                  <a:moveTo>
                    <a:pt x="89" y="102"/>
                  </a:moveTo>
                  <a:cubicBezTo>
                    <a:pt x="89" y="95"/>
                    <a:pt x="95" y="89"/>
                    <a:pt x="102" y="89"/>
                  </a:cubicBezTo>
                  <a:cubicBezTo>
                    <a:pt x="109" y="89"/>
                    <a:pt x="114" y="95"/>
                    <a:pt x="114" y="102"/>
                  </a:cubicBezTo>
                  <a:cubicBezTo>
                    <a:pt x="114" y="109"/>
                    <a:pt x="109" y="114"/>
                    <a:pt x="102" y="114"/>
                  </a:cubicBezTo>
                  <a:cubicBezTo>
                    <a:pt x="95" y="114"/>
                    <a:pt x="89" y="109"/>
                    <a:pt x="89" y="102"/>
                  </a:cubicBezTo>
                  <a:close/>
                  <a:moveTo>
                    <a:pt x="147" y="148"/>
                  </a:moveTo>
                  <a:cubicBezTo>
                    <a:pt x="137" y="158"/>
                    <a:pt x="124" y="164"/>
                    <a:pt x="110" y="166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15" y="131"/>
                    <a:pt x="120" y="129"/>
                    <a:pt x="124" y="125"/>
                  </a:cubicBezTo>
                  <a:cubicBezTo>
                    <a:pt x="128" y="121"/>
                    <a:pt x="130" y="116"/>
                    <a:pt x="132" y="111"/>
                  </a:cubicBezTo>
                  <a:cubicBezTo>
                    <a:pt x="165" y="111"/>
                    <a:pt x="165" y="111"/>
                    <a:pt x="165" y="111"/>
                  </a:cubicBezTo>
                  <a:cubicBezTo>
                    <a:pt x="163" y="125"/>
                    <a:pt x="157" y="138"/>
                    <a:pt x="147" y="148"/>
                  </a:cubicBezTo>
                  <a:close/>
                  <a:moveTo>
                    <a:pt x="132" y="95"/>
                  </a:moveTo>
                  <a:cubicBezTo>
                    <a:pt x="129" y="84"/>
                    <a:pt x="121" y="76"/>
                    <a:pt x="110" y="73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24" y="41"/>
                    <a:pt x="137" y="48"/>
                    <a:pt x="147" y="58"/>
                  </a:cubicBezTo>
                  <a:cubicBezTo>
                    <a:pt x="157" y="68"/>
                    <a:pt x="163" y="81"/>
                    <a:pt x="165" y="95"/>
                  </a:cubicBezTo>
                  <a:lnTo>
                    <a:pt x="132" y="95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96"/>
            <p:cNvSpPr>
              <a:spLocks noEditPoints="1"/>
            </p:cNvSpPr>
            <p:nvPr/>
          </p:nvSpPr>
          <p:spPr bwMode="gray">
            <a:xfrm>
              <a:off x="9109375" y="4723133"/>
              <a:ext cx="254000" cy="254000"/>
            </a:xfrm>
            <a:custGeom>
              <a:avLst/>
              <a:gdLst>
                <a:gd name="T0" fmla="*/ 184 w 184"/>
                <a:gd name="T1" fmla="*/ 112 h 185"/>
                <a:gd name="T2" fmla="*/ 161 w 184"/>
                <a:gd name="T3" fmla="*/ 89 h 185"/>
                <a:gd name="T4" fmla="*/ 181 w 184"/>
                <a:gd name="T5" fmla="*/ 63 h 185"/>
                <a:gd name="T6" fmla="*/ 150 w 184"/>
                <a:gd name="T7" fmla="*/ 55 h 185"/>
                <a:gd name="T8" fmla="*/ 155 w 184"/>
                <a:gd name="T9" fmla="*/ 22 h 185"/>
                <a:gd name="T10" fmla="*/ 123 w 184"/>
                <a:gd name="T11" fmla="*/ 31 h 185"/>
                <a:gd name="T12" fmla="*/ 111 w 184"/>
                <a:gd name="T13" fmla="*/ 0 h 185"/>
                <a:gd name="T14" fmla="*/ 88 w 184"/>
                <a:gd name="T15" fmla="*/ 23 h 185"/>
                <a:gd name="T16" fmla="*/ 63 w 184"/>
                <a:gd name="T17" fmla="*/ 3 h 185"/>
                <a:gd name="T18" fmla="*/ 54 w 184"/>
                <a:gd name="T19" fmla="*/ 34 h 185"/>
                <a:gd name="T20" fmla="*/ 22 w 184"/>
                <a:gd name="T21" fmla="*/ 29 h 185"/>
                <a:gd name="T22" fmla="*/ 30 w 184"/>
                <a:gd name="T23" fmla="*/ 61 h 185"/>
                <a:gd name="T24" fmla="*/ 0 w 184"/>
                <a:gd name="T25" fmla="*/ 73 h 185"/>
                <a:gd name="T26" fmla="*/ 23 w 184"/>
                <a:gd name="T27" fmla="*/ 96 h 185"/>
                <a:gd name="T28" fmla="*/ 2 w 184"/>
                <a:gd name="T29" fmla="*/ 121 h 185"/>
                <a:gd name="T30" fmla="*/ 34 w 184"/>
                <a:gd name="T31" fmla="*/ 130 h 185"/>
                <a:gd name="T32" fmla="*/ 29 w 184"/>
                <a:gd name="T33" fmla="*/ 162 h 185"/>
                <a:gd name="T34" fmla="*/ 60 w 184"/>
                <a:gd name="T35" fmla="*/ 154 h 185"/>
                <a:gd name="T36" fmla="*/ 72 w 184"/>
                <a:gd name="T37" fmla="*/ 185 h 185"/>
                <a:gd name="T38" fmla="*/ 95 w 184"/>
                <a:gd name="T39" fmla="*/ 161 h 185"/>
                <a:gd name="T40" fmla="*/ 121 w 184"/>
                <a:gd name="T41" fmla="*/ 182 h 185"/>
                <a:gd name="T42" fmla="*/ 129 w 184"/>
                <a:gd name="T43" fmla="*/ 150 h 185"/>
                <a:gd name="T44" fmla="*/ 162 w 184"/>
                <a:gd name="T45" fmla="*/ 156 h 185"/>
                <a:gd name="T46" fmla="*/ 153 w 184"/>
                <a:gd name="T47" fmla="*/ 124 h 185"/>
                <a:gd name="T48" fmla="*/ 184 w 184"/>
                <a:gd name="T49" fmla="*/ 112 h 185"/>
                <a:gd name="T50" fmla="*/ 92 w 184"/>
                <a:gd name="T51" fmla="*/ 115 h 185"/>
                <a:gd name="T52" fmla="*/ 69 w 184"/>
                <a:gd name="T53" fmla="*/ 92 h 185"/>
                <a:gd name="T54" fmla="*/ 92 w 184"/>
                <a:gd name="T55" fmla="*/ 70 h 185"/>
                <a:gd name="T56" fmla="*/ 114 w 184"/>
                <a:gd name="T57" fmla="*/ 92 h 185"/>
                <a:gd name="T58" fmla="*/ 92 w 184"/>
                <a:gd name="T59" fmla="*/ 115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4" h="185">
                  <a:moveTo>
                    <a:pt x="184" y="112"/>
                  </a:moveTo>
                  <a:cubicBezTo>
                    <a:pt x="161" y="89"/>
                    <a:pt x="161" y="89"/>
                    <a:pt x="161" y="89"/>
                  </a:cubicBezTo>
                  <a:cubicBezTo>
                    <a:pt x="181" y="63"/>
                    <a:pt x="181" y="63"/>
                    <a:pt x="181" y="63"/>
                  </a:cubicBezTo>
                  <a:cubicBezTo>
                    <a:pt x="150" y="55"/>
                    <a:pt x="150" y="55"/>
                    <a:pt x="150" y="55"/>
                  </a:cubicBezTo>
                  <a:cubicBezTo>
                    <a:pt x="155" y="22"/>
                    <a:pt x="155" y="22"/>
                    <a:pt x="155" y="22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54" y="34"/>
                    <a:pt x="54" y="34"/>
                    <a:pt x="54" y="34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23" y="96"/>
                    <a:pt x="23" y="96"/>
                    <a:pt x="23" y="96"/>
                  </a:cubicBezTo>
                  <a:cubicBezTo>
                    <a:pt x="2" y="121"/>
                    <a:pt x="2" y="121"/>
                    <a:pt x="2" y="121"/>
                  </a:cubicBezTo>
                  <a:cubicBezTo>
                    <a:pt x="34" y="130"/>
                    <a:pt x="34" y="130"/>
                    <a:pt x="34" y="130"/>
                  </a:cubicBezTo>
                  <a:cubicBezTo>
                    <a:pt x="29" y="162"/>
                    <a:pt x="29" y="162"/>
                    <a:pt x="29" y="162"/>
                  </a:cubicBezTo>
                  <a:cubicBezTo>
                    <a:pt x="60" y="154"/>
                    <a:pt x="60" y="154"/>
                    <a:pt x="60" y="154"/>
                  </a:cubicBezTo>
                  <a:cubicBezTo>
                    <a:pt x="72" y="185"/>
                    <a:pt x="72" y="185"/>
                    <a:pt x="72" y="185"/>
                  </a:cubicBezTo>
                  <a:cubicBezTo>
                    <a:pt x="95" y="161"/>
                    <a:pt x="95" y="161"/>
                    <a:pt x="95" y="161"/>
                  </a:cubicBezTo>
                  <a:cubicBezTo>
                    <a:pt x="121" y="182"/>
                    <a:pt x="121" y="182"/>
                    <a:pt x="121" y="182"/>
                  </a:cubicBezTo>
                  <a:cubicBezTo>
                    <a:pt x="129" y="150"/>
                    <a:pt x="129" y="150"/>
                    <a:pt x="129" y="150"/>
                  </a:cubicBezTo>
                  <a:cubicBezTo>
                    <a:pt x="162" y="156"/>
                    <a:pt x="162" y="156"/>
                    <a:pt x="162" y="156"/>
                  </a:cubicBezTo>
                  <a:cubicBezTo>
                    <a:pt x="153" y="124"/>
                    <a:pt x="153" y="124"/>
                    <a:pt x="153" y="124"/>
                  </a:cubicBezTo>
                  <a:lnTo>
                    <a:pt x="184" y="112"/>
                  </a:lnTo>
                  <a:close/>
                  <a:moveTo>
                    <a:pt x="92" y="115"/>
                  </a:moveTo>
                  <a:cubicBezTo>
                    <a:pt x="79" y="115"/>
                    <a:pt x="69" y="105"/>
                    <a:pt x="69" y="92"/>
                  </a:cubicBezTo>
                  <a:cubicBezTo>
                    <a:pt x="69" y="80"/>
                    <a:pt x="79" y="70"/>
                    <a:pt x="92" y="70"/>
                  </a:cubicBezTo>
                  <a:cubicBezTo>
                    <a:pt x="104" y="70"/>
                    <a:pt x="114" y="80"/>
                    <a:pt x="114" y="92"/>
                  </a:cubicBezTo>
                  <a:cubicBezTo>
                    <a:pt x="114" y="105"/>
                    <a:pt x="104" y="115"/>
                    <a:pt x="92" y="115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97"/>
            <p:cNvSpPr>
              <a:spLocks noEditPoints="1"/>
            </p:cNvSpPr>
            <p:nvPr/>
          </p:nvSpPr>
          <p:spPr bwMode="gray">
            <a:xfrm>
              <a:off x="9464975" y="4650108"/>
              <a:ext cx="358775" cy="355600"/>
            </a:xfrm>
            <a:custGeom>
              <a:avLst/>
              <a:gdLst>
                <a:gd name="T0" fmla="*/ 247 w 259"/>
                <a:gd name="T1" fmla="*/ 139 h 259"/>
                <a:gd name="T2" fmla="*/ 228 w 259"/>
                <a:gd name="T3" fmla="*/ 133 h 259"/>
                <a:gd name="T4" fmla="*/ 224 w 259"/>
                <a:gd name="T5" fmla="*/ 103 h 259"/>
                <a:gd name="T6" fmla="*/ 241 w 259"/>
                <a:gd name="T7" fmla="*/ 94 h 259"/>
                <a:gd name="T8" fmla="*/ 247 w 259"/>
                <a:gd name="T9" fmla="*/ 73 h 259"/>
                <a:gd name="T10" fmla="*/ 239 w 259"/>
                <a:gd name="T11" fmla="*/ 59 h 259"/>
                <a:gd name="T12" fmla="*/ 219 w 259"/>
                <a:gd name="T13" fmla="*/ 53 h 259"/>
                <a:gd name="T14" fmla="*/ 202 w 259"/>
                <a:gd name="T15" fmla="*/ 63 h 259"/>
                <a:gd name="T16" fmla="*/ 178 w 259"/>
                <a:gd name="T17" fmla="*/ 44 h 259"/>
                <a:gd name="T18" fmla="*/ 183 w 259"/>
                <a:gd name="T19" fmla="*/ 25 h 259"/>
                <a:gd name="T20" fmla="*/ 173 w 259"/>
                <a:gd name="T21" fmla="*/ 7 h 259"/>
                <a:gd name="T22" fmla="*/ 157 w 259"/>
                <a:gd name="T23" fmla="*/ 2 h 259"/>
                <a:gd name="T24" fmla="*/ 138 w 259"/>
                <a:gd name="T25" fmla="*/ 12 h 259"/>
                <a:gd name="T26" fmla="*/ 133 w 259"/>
                <a:gd name="T27" fmla="*/ 31 h 259"/>
                <a:gd name="T28" fmla="*/ 103 w 259"/>
                <a:gd name="T29" fmla="*/ 35 h 259"/>
                <a:gd name="T30" fmla="*/ 93 w 259"/>
                <a:gd name="T31" fmla="*/ 18 h 259"/>
                <a:gd name="T32" fmla="*/ 73 w 259"/>
                <a:gd name="T33" fmla="*/ 12 h 259"/>
                <a:gd name="T34" fmla="*/ 59 w 259"/>
                <a:gd name="T35" fmla="*/ 20 h 259"/>
                <a:gd name="T36" fmla="*/ 53 w 259"/>
                <a:gd name="T37" fmla="*/ 40 h 259"/>
                <a:gd name="T38" fmla="*/ 63 w 259"/>
                <a:gd name="T39" fmla="*/ 58 h 259"/>
                <a:gd name="T40" fmla="*/ 44 w 259"/>
                <a:gd name="T41" fmla="*/ 81 h 259"/>
                <a:gd name="T42" fmla="*/ 25 w 259"/>
                <a:gd name="T43" fmla="*/ 76 h 259"/>
                <a:gd name="T44" fmla="*/ 7 w 259"/>
                <a:gd name="T45" fmla="*/ 86 h 259"/>
                <a:gd name="T46" fmla="*/ 2 w 259"/>
                <a:gd name="T47" fmla="*/ 103 h 259"/>
                <a:gd name="T48" fmla="*/ 12 w 259"/>
                <a:gd name="T49" fmla="*/ 121 h 259"/>
                <a:gd name="T50" fmla="*/ 31 w 259"/>
                <a:gd name="T51" fmla="*/ 126 h 259"/>
                <a:gd name="T52" fmla="*/ 35 w 259"/>
                <a:gd name="T53" fmla="*/ 156 h 259"/>
                <a:gd name="T54" fmla="*/ 18 w 259"/>
                <a:gd name="T55" fmla="*/ 166 h 259"/>
                <a:gd name="T56" fmla="*/ 12 w 259"/>
                <a:gd name="T57" fmla="*/ 186 h 259"/>
                <a:gd name="T58" fmla="*/ 20 w 259"/>
                <a:gd name="T59" fmla="*/ 201 h 259"/>
                <a:gd name="T60" fmla="*/ 40 w 259"/>
                <a:gd name="T61" fmla="*/ 206 h 259"/>
                <a:gd name="T62" fmla="*/ 58 w 259"/>
                <a:gd name="T63" fmla="*/ 197 h 259"/>
                <a:gd name="T64" fmla="*/ 81 w 259"/>
                <a:gd name="T65" fmla="*/ 215 h 259"/>
                <a:gd name="T66" fmla="*/ 76 w 259"/>
                <a:gd name="T67" fmla="*/ 234 h 259"/>
                <a:gd name="T68" fmla="*/ 86 w 259"/>
                <a:gd name="T69" fmla="*/ 253 h 259"/>
                <a:gd name="T70" fmla="*/ 102 w 259"/>
                <a:gd name="T71" fmla="*/ 257 h 259"/>
                <a:gd name="T72" fmla="*/ 121 w 259"/>
                <a:gd name="T73" fmla="*/ 247 h 259"/>
                <a:gd name="T74" fmla="*/ 126 w 259"/>
                <a:gd name="T75" fmla="*/ 228 h 259"/>
                <a:gd name="T76" fmla="*/ 156 w 259"/>
                <a:gd name="T77" fmla="*/ 224 h 259"/>
                <a:gd name="T78" fmla="*/ 166 w 259"/>
                <a:gd name="T79" fmla="*/ 242 h 259"/>
                <a:gd name="T80" fmla="*/ 186 w 259"/>
                <a:gd name="T81" fmla="*/ 247 h 259"/>
                <a:gd name="T82" fmla="*/ 200 w 259"/>
                <a:gd name="T83" fmla="*/ 239 h 259"/>
                <a:gd name="T84" fmla="*/ 206 w 259"/>
                <a:gd name="T85" fmla="*/ 219 h 259"/>
                <a:gd name="T86" fmla="*/ 197 w 259"/>
                <a:gd name="T87" fmla="*/ 202 h 259"/>
                <a:gd name="T88" fmla="*/ 215 w 259"/>
                <a:gd name="T89" fmla="*/ 178 h 259"/>
                <a:gd name="T90" fmla="*/ 234 w 259"/>
                <a:gd name="T91" fmla="*/ 183 h 259"/>
                <a:gd name="T92" fmla="*/ 252 w 259"/>
                <a:gd name="T93" fmla="*/ 173 h 259"/>
                <a:gd name="T94" fmla="*/ 257 w 259"/>
                <a:gd name="T95" fmla="*/ 157 h 259"/>
                <a:gd name="T96" fmla="*/ 247 w 259"/>
                <a:gd name="T97" fmla="*/ 139 h 259"/>
                <a:gd name="T98" fmla="*/ 116 w 259"/>
                <a:gd name="T99" fmla="*/ 178 h 259"/>
                <a:gd name="T100" fmla="*/ 82 w 259"/>
                <a:gd name="T101" fmla="*/ 116 h 259"/>
                <a:gd name="T102" fmla="*/ 143 w 259"/>
                <a:gd name="T103" fmla="*/ 82 h 259"/>
                <a:gd name="T104" fmla="*/ 177 w 259"/>
                <a:gd name="T105" fmla="*/ 143 h 259"/>
                <a:gd name="T106" fmla="*/ 116 w 259"/>
                <a:gd name="T107" fmla="*/ 178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59" h="259">
                  <a:moveTo>
                    <a:pt x="247" y="139"/>
                  </a:moveTo>
                  <a:cubicBezTo>
                    <a:pt x="228" y="133"/>
                    <a:pt x="228" y="133"/>
                    <a:pt x="228" y="133"/>
                  </a:cubicBezTo>
                  <a:cubicBezTo>
                    <a:pt x="228" y="123"/>
                    <a:pt x="227" y="113"/>
                    <a:pt x="224" y="103"/>
                  </a:cubicBezTo>
                  <a:cubicBezTo>
                    <a:pt x="241" y="94"/>
                    <a:pt x="241" y="94"/>
                    <a:pt x="241" y="94"/>
                  </a:cubicBezTo>
                  <a:cubicBezTo>
                    <a:pt x="249" y="90"/>
                    <a:pt x="251" y="81"/>
                    <a:pt x="247" y="73"/>
                  </a:cubicBezTo>
                  <a:cubicBezTo>
                    <a:pt x="239" y="59"/>
                    <a:pt x="239" y="59"/>
                    <a:pt x="239" y="59"/>
                  </a:cubicBezTo>
                  <a:cubicBezTo>
                    <a:pt x="235" y="52"/>
                    <a:pt x="226" y="49"/>
                    <a:pt x="219" y="53"/>
                  </a:cubicBezTo>
                  <a:cubicBezTo>
                    <a:pt x="202" y="63"/>
                    <a:pt x="202" y="63"/>
                    <a:pt x="202" y="63"/>
                  </a:cubicBezTo>
                  <a:cubicBezTo>
                    <a:pt x="195" y="55"/>
                    <a:pt x="187" y="49"/>
                    <a:pt x="178" y="44"/>
                  </a:cubicBezTo>
                  <a:cubicBezTo>
                    <a:pt x="183" y="25"/>
                    <a:pt x="183" y="25"/>
                    <a:pt x="183" y="25"/>
                  </a:cubicBezTo>
                  <a:cubicBezTo>
                    <a:pt x="185" y="17"/>
                    <a:pt x="181" y="9"/>
                    <a:pt x="173" y="7"/>
                  </a:cubicBezTo>
                  <a:cubicBezTo>
                    <a:pt x="157" y="2"/>
                    <a:pt x="157" y="2"/>
                    <a:pt x="157" y="2"/>
                  </a:cubicBezTo>
                  <a:cubicBezTo>
                    <a:pt x="149" y="0"/>
                    <a:pt x="141" y="5"/>
                    <a:pt x="138" y="12"/>
                  </a:cubicBezTo>
                  <a:cubicBezTo>
                    <a:pt x="133" y="31"/>
                    <a:pt x="133" y="31"/>
                    <a:pt x="133" y="31"/>
                  </a:cubicBezTo>
                  <a:cubicBezTo>
                    <a:pt x="123" y="31"/>
                    <a:pt x="113" y="32"/>
                    <a:pt x="103" y="35"/>
                  </a:cubicBezTo>
                  <a:cubicBezTo>
                    <a:pt x="93" y="18"/>
                    <a:pt x="93" y="18"/>
                    <a:pt x="93" y="18"/>
                  </a:cubicBezTo>
                  <a:cubicBezTo>
                    <a:pt x="90" y="11"/>
                    <a:pt x="80" y="8"/>
                    <a:pt x="73" y="12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51" y="24"/>
                    <a:pt x="49" y="33"/>
                    <a:pt x="53" y="40"/>
                  </a:cubicBezTo>
                  <a:cubicBezTo>
                    <a:pt x="63" y="58"/>
                    <a:pt x="63" y="58"/>
                    <a:pt x="63" y="58"/>
                  </a:cubicBezTo>
                  <a:cubicBezTo>
                    <a:pt x="55" y="64"/>
                    <a:pt x="49" y="72"/>
                    <a:pt x="44" y="81"/>
                  </a:cubicBezTo>
                  <a:cubicBezTo>
                    <a:pt x="25" y="76"/>
                    <a:pt x="25" y="76"/>
                    <a:pt x="25" y="76"/>
                  </a:cubicBezTo>
                  <a:cubicBezTo>
                    <a:pt x="17" y="74"/>
                    <a:pt x="9" y="78"/>
                    <a:pt x="7" y="86"/>
                  </a:cubicBezTo>
                  <a:cubicBezTo>
                    <a:pt x="2" y="103"/>
                    <a:pt x="2" y="103"/>
                    <a:pt x="2" y="103"/>
                  </a:cubicBezTo>
                  <a:cubicBezTo>
                    <a:pt x="0" y="110"/>
                    <a:pt x="4" y="119"/>
                    <a:pt x="12" y="121"/>
                  </a:cubicBezTo>
                  <a:cubicBezTo>
                    <a:pt x="31" y="126"/>
                    <a:pt x="31" y="126"/>
                    <a:pt x="31" y="126"/>
                  </a:cubicBezTo>
                  <a:cubicBezTo>
                    <a:pt x="31" y="136"/>
                    <a:pt x="32" y="146"/>
                    <a:pt x="35" y="156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1" y="170"/>
                    <a:pt x="8" y="179"/>
                    <a:pt x="12" y="186"/>
                  </a:cubicBezTo>
                  <a:cubicBezTo>
                    <a:pt x="20" y="201"/>
                    <a:pt x="20" y="201"/>
                    <a:pt x="20" y="201"/>
                  </a:cubicBezTo>
                  <a:cubicBezTo>
                    <a:pt x="24" y="208"/>
                    <a:pt x="33" y="210"/>
                    <a:pt x="40" y="206"/>
                  </a:cubicBezTo>
                  <a:cubicBezTo>
                    <a:pt x="58" y="197"/>
                    <a:pt x="58" y="197"/>
                    <a:pt x="58" y="197"/>
                  </a:cubicBezTo>
                  <a:cubicBezTo>
                    <a:pt x="64" y="204"/>
                    <a:pt x="72" y="210"/>
                    <a:pt x="81" y="215"/>
                  </a:cubicBezTo>
                  <a:cubicBezTo>
                    <a:pt x="76" y="234"/>
                    <a:pt x="76" y="234"/>
                    <a:pt x="76" y="234"/>
                  </a:cubicBezTo>
                  <a:cubicBezTo>
                    <a:pt x="74" y="242"/>
                    <a:pt x="78" y="250"/>
                    <a:pt x="86" y="253"/>
                  </a:cubicBezTo>
                  <a:cubicBezTo>
                    <a:pt x="102" y="257"/>
                    <a:pt x="102" y="257"/>
                    <a:pt x="102" y="257"/>
                  </a:cubicBezTo>
                  <a:cubicBezTo>
                    <a:pt x="110" y="259"/>
                    <a:pt x="118" y="255"/>
                    <a:pt x="121" y="247"/>
                  </a:cubicBezTo>
                  <a:cubicBezTo>
                    <a:pt x="126" y="228"/>
                    <a:pt x="126" y="228"/>
                    <a:pt x="126" y="228"/>
                  </a:cubicBezTo>
                  <a:cubicBezTo>
                    <a:pt x="136" y="228"/>
                    <a:pt x="146" y="227"/>
                    <a:pt x="156" y="224"/>
                  </a:cubicBezTo>
                  <a:cubicBezTo>
                    <a:pt x="166" y="242"/>
                    <a:pt x="166" y="242"/>
                    <a:pt x="166" y="242"/>
                  </a:cubicBezTo>
                  <a:cubicBezTo>
                    <a:pt x="170" y="249"/>
                    <a:pt x="179" y="251"/>
                    <a:pt x="186" y="247"/>
                  </a:cubicBezTo>
                  <a:cubicBezTo>
                    <a:pt x="200" y="239"/>
                    <a:pt x="200" y="239"/>
                    <a:pt x="200" y="239"/>
                  </a:cubicBezTo>
                  <a:cubicBezTo>
                    <a:pt x="208" y="235"/>
                    <a:pt x="210" y="226"/>
                    <a:pt x="206" y="219"/>
                  </a:cubicBezTo>
                  <a:cubicBezTo>
                    <a:pt x="197" y="202"/>
                    <a:pt x="197" y="202"/>
                    <a:pt x="197" y="202"/>
                  </a:cubicBezTo>
                  <a:cubicBezTo>
                    <a:pt x="204" y="195"/>
                    <a:pt x="210" y="187"/>
                    <a:pt x="215" y="178"/>
                  </a:cubicBezTo>
                  <a:cubicBezTo>
                    <a:pt x="234" y="183"/>
                    <a:pt x="234" y="183"/>
                    <a:pt x="234" y="183"/>
                  </a:cubicBezTo>
                  <a:cubicBezTo>
                    <a:pt x="242" y="185"/>
                    <a:pt x="250" y="181"/>
                    <a:pt x="252" y="173"/>
                  </a:cubicBezTo>
                  <a:cubicBezTo>
                    <a:pt x="257" y="157"/>
                    <a:pt x="257" y="157"/>
                    <a:pt x="257" y="157"/>
                  </a:cubicBezTo>
                  <a:cubicBezTo>
                    <a:pt x="259" y="149"/>
                    <a:pt x="255" y="141"/>
                    <a:pt x="247" y="139"/>
                  </a:cubicBezTo>
                  <a:close/>
                  <a:moveTo>
                    <a:pt x="116" y="178"/>
                  </a:moveTo>
                  <a:cubicBezTo>
                    <a:pt x="90" y="170"/>
                    <a:pt x="74" y="143"/>
                    <a:pt x="82" y="116"/>
                  </a:cubicBezTo>
                  <a:cubicBezTo>
                    <a:pt x="89" y="90"/>
                    <a:pt x="117" y="74"/>
                    <a:pt x="143" y="82"/>
                  </a:cubicBezTo>
                  <a:cubicBezTo>
                    <a:pt x="169" y="89"/>
                    <a:pt x="185" y="117"/>
                    <a:pt x="177" y="143"/>
                  </a:cubicBezTo>
                  <a:cubicBezTo>
                    <a:pt x="170" y="170"/>
                    <a:pt x="142" y="185"/>
                    <a:pt x="116" y="178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98"/>
            <p:cNvSpPr>
              <a:spLocks noEditPoints="1"/>
            </p:cNvSpPr>
            <p:nvPr/>
          </p:nvSpPr>
          <p:spPr bwMode="gray">
            <a:xfrm>
              <a:off x="9818987" y="4658045"/>
              <a:ext cx="227013" cy="228600"/>
            </a:xfrm>
            <a:custGeom>
              <a:avLst/>
              <a:gdLst>
                <a:gd name="T0" fmla="*/ 165 w 165"/>
                <a:gd name="T1" fmla="*/ 75 h 166"/>
                <a:gd name="T2" fmla="*/ 165 w 165"/>
                <a:gd name="T3" fmla="*/ 75 h 166"/>
                <a:gd name="T4" fmla="*/ 151 w 165"/>
                <a:gd name="T5" fmla="*/ 63 h 166"/>
                <a:gd name="T6" fmla="*/ 156 w 165"/>
                <a:gd name="T7" fmla="*/ 44 h 166"/>
                <a:gd name="T8" fmla="*/ 138 w 165"/>
                <a:gd name="T9" fmla="*/ 38 h 166"/>
                <a:gd name="T10" fmla="*/ 136 w 165"/>
                <a:gd name="T11" fmla="*/ 19 h 166"/>
                <a:gd name="T12" fmla="*/ 117 w 165"/>
                <a:gd name="T13" fmla="*/ 20 h 166"/>
                <a:gd name="T14" fmla="*/ 107 w 165"/>
                <a:gd name="T15" fmla="*/ 3 h 166"/>
                <a:gd name="T16" fmla="*/ 90 w 165"/>
                <a:gd name="T17" fmla="*/ 12 h 166"/>
                <a:gd name="T18" fmla="*/ 90 w 165"/>
                <a:gd name="T19" fmla="*/ 0 h 166"/>
                <a:gd name="T20" fmla="*/ 75 w 165"/>
                <a:gd name="T21" fmla="*/ 0 h 166"/>
                <a:gd name="T22" fmla="*/ 62 w 165"/>
                <a:gd name="T23" fmla="*/ 14 h 166"/>
                <a:gd name="T24" fmla="*/ 44 w 165"/>
                <a:gd name="T25" fmla="*/ 9 h 166"/>
                <a:gd name="T26" fmla="*/ 36 w 165"/>
                <a:gd name="T27" fmla="*/ 27 h 166"/>
                <a:gd name="T28" fmla="*/ 18 w 165"/>
                <a:gd name="T29" fmla="*/ 30 h 166"/>
                <a:gd name="T30" fmla="*/ 19 w 165"/>
                <a:gd name="T31" fmla="*/ 48 h 166"/>
                <a:gd name="T32" fmla="*/ 3 w 165"/>
                <a:gd name="T33" fmla="*/ 58 h 166"/>
                <a:gd name="T34" fmla="*/ 10 w 165"/>
                <a:gd name="T35" fmla="*/ 75 h 166"/>
                <a:gd name="T36" fmla="*/ 0 w 165"/>
                <a:gd name="T37" fmla="*/ 75 h 166"/>
                <a:gd name="T38" fmla="*/ 0 w 165"/>
                <a:gd name="T39" fmla="*/ 80 h 166"/>
                <a:gd name="T40" fmla="*/ 0 w 165"/>
                <a:gd name="T41" fmla="*/ 90 h 166"/>
                <a:gd name="T42" fmla="*/ 10 w 165"/>
                <a:gd name="T43" fmla="*/ 90 h 166"/>
                <a:gd name="T44" fmla="*/ 3 w 165"/>
                <a:gd name="T45" fmla="*/ 107 h 166"/>
                <a:gd name="T46" fmla="*/ 18 w 165"/>
                <a:gd name="T47" fmla="*/ 118 h 166"/>
                <a:gd name="T48" fmla="*/ 18 w 165"/>
                <a:gd name="T49" fmla="*/ 136 h 166"/>
                <a:gd name="T50" fmla="*/ 36 w 165"/>
                <a:gd name="T51" fmla="*/ 140 h 166"/>
                <a:gd name="T52" fmla="*/ 44 w 165"/>
                <a:gd name="T53" fmla="*/ 156 h 166"/>
                <a:gd name="T54" fmla="*/ 62 w 165"/>
                <a:gd name="T55" fmla="*/ 153 h 166"/>
                <a:gd name="T56" fmla="*/ 75 w 165"/>
                <a:gd name="T57" fmla="*/ 166 h 166"/>
                <a:gd name="T58" fmla="*/ 90 w 165"/>
                <a:gd name="T59" fmla="*/ 166 h 166"/>
                <a:gd name="T60" fmla="*/ 90 w 165"/>
                <a:gd name="T61" fmla="*/ 155 h 166"/>
                <a:gd name="T62" fmla="*/ 107 w 165"/>
                <a:gd name="T63" fmla="*/ 162 h 166"/>
                <a:gd name="T64" fmla="*/ 117 w 165"/>
                <a:gd name="T65" fmla="*/ 146 h 166"/>
                <a:gd name="T66" fmla="*/ 135 w 165"/>
                <a:gd name="T67" fmla="*/ 147 h 166"/>
                <a:gd name="T68" fmla="*/ 138 w 165"/>
                <a:gd name="T69" fmla="*/ 129 h 166"/>
                <a:gd name="T70" fmla="*/ 156 w 165"/>
                <a:gd name="T71" fmla="*/ 122 h 166"/>
                <a:gd name="T72" fmla="*/ 151 w 165"/>
                <a:gd name="T73" fmla="*/ 103 h 166"/>
                <a:gd name="T74" fmla="*/ 165 w 165"/>
                <a:gd name="T75" fmla="*/ 90 h 166"/>
                <a:gd name="T76" fmla="*/ 133 w 165"/>
                <a:gd name="T77" fmla="*/ 75 h 166"/>
                <a:gd name="T78" fmla="*/ 104 w 165"/>
                <a:gd name="T79" fmla="*/ 71 h 166"/>
                <a:gd name="T80" fmla="*/ 113 w 165"/>
                <a:gd name="T81" fmla="*/ 42 h 166"/>
                <a:gd name="T82" fmla="*/ 90 w 165"/>
                <a:gd name="T83" fmla="*/ 59 h 166"/>
                <a:gd name="T84" fmla="*/ 113 w 165"/>
                <a:gd name="T85" fmla="*/ 42 h 166"/>
                <a:gd name="T86" fmla="*/ 75 w 165"/>
                <a:gd name="T87" fmla="*/ 90 h 166"/>
                <a:gd name="T88" fmla="*/ 90 w 165"/>
                <a:gd name="T89" fmla="*/ 76 h 166"/>
                <a:gd name="T90" fmla="*/ 75 w 165"/>
                <a:gd name="T91" fmla="*/ 32 h 166"/>
                <a:gd name="T92" fmla="*/ 69 w 165"/>
                <a:gd name="T93" fmla="*/ 61 h 166"/>
                <a:gd name="T94" fmla="*/ 75 w 165"/>
                <a:gd name="T95" fmla="*/ 32 h 166"/>
                <a:gd name="T96" fmla="*/ 60 w 165"/>
                <a:gd name="T97" fmla="*/ 71 h 166"/>
                <a:gd name="T98" fmla="*/ 31 w 165"/>
                <a:gd name="T99" fmla="*/ 75 h 166"/>
                <a:gd name="T100" fmla="*/ 41 w 165"/>
                <a:gd name="T101" fmla="*/ 115 h 166"/>
                <a:gd name="T102" fmla="*/ 57 w 165"/>
                <a:gd name="T103" fmla="*/ 90 h 166"/>
                <a:gd name="T104" fmla="*/ 41 w 165"/>
                <a:gd name="T105" fmla="*/ 115 h 166"/>
                <a:gd name="T106" fmla="*/ 69 w 165"/>
                <a:gd name="T107" fmla="*/ 106 h 166"/>
                <a:gd name="T108" fmla="*/ 75 w 165"/>
                <a:gd name="T109" fmla="*/ 135 h 166"/>
                <a:gd name="T110" fmla="*/ 90 w 165"/>
                <a:gd name="T111" fmla="*/ 135 h 166"/>
                <a:gd name="T112" fmla="*/ 94 w 165"/>
                <a:gd name="T113" fmla="*/ 106 h 166"/>
                <a:gd name="T114" fmla="*/ 90 w 165"/>
                <a:gd name="T115" fmla="*/ 135 h 166"/>
                <a:gd name="T116" fmla="*/ 104 w 165"/>
                <a:gd name="T117" fmla="*/ 96 h 166"/>
                <a:gd name="T118" fmla="*/ 133 w 165"/>
                <a:gd name="T119" fmla="*/ 9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65" h="166">
                  <a:moveTo>
                    <a:pt x="165" y="90"/>
                  </a:moveTo>
                  <a:cubicBezTo>
                    <a:pt x="165" y="75"/>
                    <a:pt x="165" y="75"/>
                    <a:pt x="165" y="75"/>
                  </a:cubicBezTo>
                  <a:cubicBezTo>
                    <a:pt x="165" y="75"/>
                    <a:pt x="165" y="75"/>
                    <a:pt x="165" y="75"/>
                  </a:cubicBezTo>
                  <a:cubicBezTo>
                    <a:pt x="165" y="75"/>
                    <a:pt x="165" y="75"/>
                    <a:pt x="165" y="75"/>
                  </a:cubicBezTo>
                  <a:cubicBezTo>
                    <a:pt x="154" y="75"/>
                    <a:pt x="154" y="75"/>
                    <a:pt x="154" y="75"/>
                  </a:cubicBezTo>
                  <a:cubicBezTo>
                    <a:pt x="153" y="71"/>
                    <a:pt x="152" y="67"/>
                    <a:pt x="151" y="63"/>
                  </a:cubicBezTo>
                  <a:cubicBezTo>
                    <a:pt x="162" y="58"/>
                    <a:pt x="162" y="58"/>
                    <a:pt x="162" y="58"/>
                  </a:cubicBezTo>
                  <a:cubicBezTo>
                    <a:pt x="156" y="44"/>
                    <a:pt x="156" y="44"/>
                    <a:pt x="156" y="44"/>
                  </a:cubicBezTo>
                  <a:cubicBezTo>
                    <a:pt x="145" y="49"/>
                    <a:pt x="145" y="49"/>
                    <a:pt x="145" y="49"/>
                  </a:cubicBezTo>
                  <a:cubicBezTo>
                    <a:pt x="143" y="45"/>
                    <a:pt x="141" y="41"/>
                    <a:pt x="138" y="38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36" y="19"/>
                    <a:pt x="136" y="19"/>
                    <a:pt x="136" y="19"/>
                  </a:cubicBezTo>
                  <a:cubicBezTo>
                    <a:pt x="127" y="27"/>
                    <a:pt x="127" y="27"/>
                    <a:pt x="127" y="27"/>
                  </a:cubicBezTo>
                  <a:cubicBezTo>
                    <a:pt x="124" y="25"/>
                    <a:pt x="120" y="22"/>
                    <a:pt x="117" y="20"/>
                  </a:cubicBezTo>
                  <a:cubicBezTo>
                    <a:pt x="121" y="9"/>
                    <a:pt x="121" y="9"/>
                    <a:pt x="121" y="9"/>
                  </a:cubicBezTo>
                  <a:cubicBezTo>
                    <a:pt x="107" y="3"/>
                    <a:pt x="107" y="3"/>
                    <a:pt x="107" y="3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99" y="13"/>
                    <a:pt x="94" y="12"/>
                    <a:pt x="90" y="12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1" y="12"/>
                    <a:pt x="66" y="13"/>
                    <a:pt x="62" y="14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44" y="9"/>
                    <a:pt x="44" y="9"/>
                    <a:pt x="44" y="9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4" y="22"/>
                    <a:pt x="40" y="24"/>
                    <a:pt x="36" y="27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3" y="41"/>
                    <a:pt x="21" y="45"/>
                    <a:pt x="19" y="48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13" y="62"/>
                    <a:pt x="13" y="62"/>
                    <a:pt x="13" y="62"/>
                  </a:cubicBezTo>
                  <a:cubicBezTo>
                    <a:pt x="11" y="66"/>
                    <a:pt x="11" y="71"/>
                    <a:pt x="1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10" y="90"/>
                    <a:pt x="10" y="90"/>
                    <a:pt x="10" y="90"/>
                  </a:cubicBezTo>
                  <a:cubicBezTo>
                    <a:pt x="10" y="95"/>
                    <a:pt x="11" y="99"/>
                    <a:pt x="12" y="103"/>
                  </a:cubicBezTo>
                  <a:cubicBezTo>
                    <a:pt x="3" y="107"/>
                    <a:pt x="3" y="107"/>
                    <a:pt x="3" y="107"/>
                  </a:cubicBezTo>
                  <a:cubicBezTo>
                    <a:pt x="9" y="121"/>
                    <a:pt x="9" y="121"/>
                    <a:pt x="9" y="121"/>
                  </a:cubicBezTo>
                  <a:cubicBezTo>
                    <a:pt x="18" y="118"/>
                    <a:pt x="18" y="118"/>
                    <a:pt x="18" y="118"/>
                  </a:cubicBezTo>
                  <a:cubicBezTo>
                    <a:pt x="20" y="122"/>
                    <a:pt x="23" y="125"/>
                    <a:pt x="26" y="129"/>
                  </a:cubicBezTo>
                  <a:cubicBezTo>
                    <a:pt x="18" y="136"/>
                    <a:pt x="18" y="136"/>
                    <a:pt x="18" y="136"/>
                  </a:cubicBezTo>
                  <a:cubicBezTo>
                    <a:pt x="29" y="147"/>
                    <a:pt x="29" y="147"/>
                    <a:pt x="29" y="147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40" y="142"/>
                    <a:pt x="44" y="145"/>
                    <a:pt x="48" y="147"/>
                  </a:cubicBezTo>
                  <a:cubicBezTo>
                    <a:pt x="44" y="156"/>
                    <a:pt x="44" y="156"/>
                    <a:pt x="44" y="156"/>
                  </a:cubicBezTo>
                  <a:cubicBezTo>
                    <a:pt x="58" y="162"/>
                    <a:pt x="58" y="162"/>
                    <a:pt x="58" y="162"/>
                  </a:cubicBezTo>
                  <a:cubicBezTo>
                    <a:pt x="62" y="153"/>
                    <a:pt x="62" y="153"/>
                    <a:pt x="62" y="153"/>
                  </a:cubicBezTo>
                  <a:cubicBezTo>
                    <a:pt x="66" y="154"/>
                    <a:pt x="70" y="155"/>
                    <a:pt x="75" y="155"/>
                  </a:cubicBezTo>
                  <a:cubicBezTo>
                    <a:pt x="75" y="166"/>
                    <a:pt x="75" y="166"/>
                    <a:pt x="75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55"/>
                    <a:pt x="90" y="155"/>
                    <a:pt x="90" y="155"/>
                  </a:cubicBezTo>
                  <a:cubicBezTo>
                    <a:pt x="94" y="155"/>
                    <a:pt x="99" y="154"/>
                    <a:pt x="103" y="152"/>
                  </a:cubicBezTo>
                  <a:cubicBezTo>
                    <a:pt x="107" y="162"/>
                    <a:pt x="107" y="162"/>
                    <a:pt x="107" y="162"/>
                  </a:cubicBezTo>
                  <a:cubicBezTo>
                    <a:pt x="121" y="156"/>
                    <a:pt x="121" y="156"/>
                    <a:pt x="121" y="156"/>
                  </a:cubicBezTo>
                  <a:cubicBezTo>
                    <a:pt x="117" y="146"/>
                    <a:pt x="117" y="146"/>
                    <a:pt x="117" y="146"/>
                  </a:cubicBezTo>
                  <a:cubicBezTo>
                    <a:pt x="121" y="144"/>
                    <a:pt x="124" y="142"/>
                    <a:pt x="127" y="140"/>
                  </a:cubicBezTo>
                  <a:cubicBezTo>
                    <a:pt x="135" y="147"/>
                    <a:pt x="135" y="147"/>
                    <a:pt x="135" y="147"/>
                  </a:cubicBezTo>
                  <a:cubicBezTo>
                    <a:pt x="146" y="137"/>
                    <a:pt x="146" y="137"/>
                    <a:pt x="146" y="137"/>
                  </a:cubicBezTo>
                  <a:cubicBezTo>
                    <a:pt x="138" y="129"/>
                    <a:pt x="138" y="129"/>
                    <a:pt x="138" y="129"/>
                  </a:cubicBezTo>
                  <a:cubicBezTo>
                    <a:pt x="141" y="125"/>
                    <a:pt x="143" y="121"/>
                    <a:pt x="146" y="117"/>
                  </a:cubicBezTo>
                  <a:cubicBezTo>
                    <a:pt x="156" y="122"/>
                    <a:pt x="156" y="122"/>
                    <a:pt x="156" y="122"/>
                  </a:cubicBezTo>
                  <a:cubicBezTo>
                    <a:pt x="162" y="108"/>
                    <a:pt x="162" y="108"/>
                    <a:pt x="162" y="108"/>
                  </a:cubicBezTo>
                  <a:cubicBezTo>
                    <a:pt x="151" y="103"/>
                    <a:pt x="151" y="103"/>
                    <a:pt x="151" y="103"/>
                  </a:cubicBezTo>
                  <a:cubicBezTo>
                    <a:pt x="152" y="99"/>
                    <a:pt x="153" y="95"/>
                    <a:pt x="154" y="90"/>
                  </a:cubicBezTo>
                  <a:lnTo>
                    <a:pt x="165" y="90"/>
                  </a:lnTo>
                  <a:close/>
                  <a:moveTo>
                    <a:pt x="123" y="52"/>
                  </a:moveTo>
                  <a:cubicBezTo>
                    <a:pt x="128" y="59"/>
                    <a:pt x="132" y="67"/>
                    <a:pt x="133" y="75"/>
                  </a:cubicBezTo>
                  <a:cubicBezTo>
                    <a:pt x="106" y="75"/>
                    <a:pt x="106" y="75"/>
                    <a:pt x="106" y="75"/>
                  </a:cubicBezTo>
                  <a:cubicBezTo>
                    <a:pt x="105" y="74"/>
                    <a:pt x="105" y="72"/>
                    <a:pt x="104" y="71"/>
                  </a:cubicBezTo>
                  <a:lnTo>
                    <a:pt x="123" y="52"/>
                  </a:lnTo>
                  <a:close/>
                  <a:moveTo>
                    <a:pt x="113" y="42"/>
                  </a:moveTo>
                  <a:cubicBezTo>
                    <a:pt x="94" y="61"/>
                    <a:pt x="94" y="61"/>
                    <a:pt x="94" y="61"/>
                  </a:cubicBezTo>
                  <a:cubicBezTo>
                    <a:pt x="93" y="61"/>
                    <a:pt x="92" y="60"/>
                    <a:pt x="90" y="59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9" y="34"/>
                    <a:pt x="107" y="37"/>
                    <a:pt x="113" y="42"/>
                  </a:cubicBezTo>
                  <a:close/>
                  <a:moveTo>
                    <a:pt x="90" y="90"/>
                  </a:moveTo>
                  <a:cubicBezTo>
                    <a:pt x="86" y="94"/>
                    <a:pt x="79" y="94"/>
                    <a:pt x="75" y="90"/>
                  </a:cubicBezTo>
                  <a:cubicBezTo>
                    <a:pt x="71" y="86"/>
                    <a:pt x="71" y="80"/>
                    <a:pt x="75" y="76"/>
                  </a:cubicBezTo>
                  <a:cubicBezTo>
                    <a:pt x="79" y="72"/>
                    <a:pt x="86" y="72"/>
                    <a:pt x="90" y="76"/>
                  </a:cubicBezTo>
                  <a:cubicBezTo>
                    <a:pt x="94" y="80"/>
                    <a:pt x="94" y="86"/>
                    <a:pt x="90" y="90"/>
                  </a:cubicBezTo>
                  <a:close/>
                  <a:moveTo>
                    <a:pt x="75" y="32"/>
                  </a:moveTo>
                  <a:cubicBezTo>
                    <a:pt x="75" y="59"/>
                    <a:pt x="75" y="59"/>
                    <a:pt x="75" y="59"/>
                  </a:cubicBezTo>
                  <a:cubicBezTo>
                    <a:pt x="73" y="60"/>
                    <a:pt x="71" y="60"/>
                    <a:pt x="69" y="61"/>
                  </a:cubicBezTo>
                  <a:cubicBezTo>
                    <a:pt x="50" y="42"/>
                    <a:pt x="50" y="42"/>
                    <a:pt x="50" y="42"/>
                  </a:cubicBezTo>
                  <a:cubicBezTo>
                    <a:pt x="57" y="37"/>
                    <a:pt x="66" y="33"/>
                    <a:pt x="75" y="32"/>
                  </a:cubicBezTo>
                  <a:close/>
                  <a:moveTo>
                    <a:pt x="41" y="52"/>
                  </a:moveTo>
                  <a:cubicBezTo>
                    <a:pt x="60" y="71"/>
                    <a:pt x="60" y="71"/>
                    <a:pt x="60" y="71"/>
                  </a:cubicBezTo>
                  <a:cubicBezTo>
                    <a:pt x="59" y="72"/>
                    <a:pt x="58" y="74"/>
                    <a:pt x="58" y="75"/>
                  </a:cubicBezTo>
                  <a:cubicBezTo>
                    <a:pt x="31" y="75"/>
                    <a:pt x="31" y="75"/>
                    <a:pt x="31" y="75"/>
                  </a:cubicBezTo>
                  <a:cubicBezTo>
                    <a:pt x="32" y="67"/>
                    <a:pt x="35" y="59"/>
                    <a:pt x="41" y="52"/>
                  </a:cubicBezTo>
                  <a:close/>
                  <a:moveTo>
                    <a:pt x="41" y="115"/>
                  </a:moveTo>
                  <a:cubicBezTo>
                    <a:pt x="35" y="108"/>
                    <a:pt x="32" y="99"/>
                    <a:pt x="30" y="90"/>
                  </a:cubicBezTo>
                  <a:cubicBezTo>
                    <a:pt x="57" y="90"/>
                    <a:pt x="57" y="90"/>
                    <a:pt x="57" y="90"/>
                  </a:cubicBezTo>
                  <a:cubicBezTo>
                    <a:pt x="58" y="92"/>
                    <a:pt x="59" y="94"/>
                    <a:pt x="60" y="96"/>
                  </a:cubicBezTo>
                  <a:lnTo>
                    <a:pt x="41" y="115"/>
                  </a:lnTo>
                  <a:close/>
                  <a:moveTo>
                    <a:pt x="50" y="125"/>
                  </a:moveTo>
                  <a:cubicBezTo>
                    <a:pt x="69" y="106"/>
                    <a:pt x="69" y="106"/>
                    <a:pt x="69" y="106"/>
                  </a:cubicBezTo>
                  <a:cubicBezTo>
                    <a:pt x="71" y="107"/>
                    <a:pt x="73" y="107"/>
                    <a:pt x="75" y="108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66" y="134"/>
                    <a:pt x="57" y="130"/>
                    <a:pt x="50" y="125"/>
                  </a:cubicBezTo>
                  <a:close/>
                  <a:moveTo>
                    <a:pt x="90" y="135"/>
                  </a:moveTo>
                  <a:cubicBezTo>
                    <a:pt x="90" y="107"/>
                    <a:pt x="90" y="107"/>
                    <a:pt x="90" y="107"/>
                  </a:cubicBezTo>
                  <a:cubicBezTo>
                    <a:pt x="92" y="107"/>
                    <a:pt x="93" y="106"/>
                    <a:pt x="94" y="106"/>
                  </a:cubicBezTo>
                  <a:cubicBezTo>
                    <a:pt x="113" y="125"/>
                    <a:pt x="113" y="125"/>
                    <a:pt x="113" y="125"/>
                  </a:cubicBezTo>
                  <a:cubicBezTo>
                    <a:pt x="107" y="130"/>
                    <a:pt x="99" y="133"/>
                    <a:pt x="90" y="135"/>
                  </a:cubicBezTo>
                  <a:close/>
                  <a:moveTo>
                    <a:pt x="123" y="115"/>
                  </a:moveTo>
                  <a:cubicBezTo>
                    <a:pt x="104" y="96"/>
                    <a:pt x="104" y="96"/>
                    <a:pt x="104" y="96"/>
                  </a:cubicBezTo>
                  <a:cubicBezTo>
                    <a:pt x="105" y="94"/>
                    <a:pt x="106" y="92"/>
                    <a:pt x="106" y="90"/>
                  </a:cubicBezTo>
                  <a:cubicBezTo>
                    <a:pt x="133" y="90"/>
                    <a:pt x="133" y="90"/>
                    <a:pt x="133" y="90"/>
                  </a:cubicBezTo>
                  <a:cubicBezTo>
                    <a:pt x="132" y="99"/>
                    <a:pt x="129" y="108"/>
                    <a:pt x="123" y="115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99"/>
            <p:cNvSpPr>
              <a:spLocks/>
            </p:cNvSpPr>
            <p:nvPr/>
          </p:nvSpPr>
          <p:spPr bwMode="gray">
            <a:xfrm>
              <a:off x="9061750" y="4907283"/>
              <a:ext cx="1035050" cy="211137"/>
            </a:xfrm>
            <a:custGeom>
              <a:avLst/>
              <a:gdLst>
                <a:gd name="T0" fmla="*/ 3 w 748"/>
                <a:gd name="T1" fmla="*/ 0 h 153"/>
                <a:gd name="T2" fmla="*/ 0 w 748"/>
                <a:gd name="T3" fmla="*/ 26 h 153"/>
                <a:gd name="T4" fmla="*/ 127 w 748"/>
                <a:gd name="T5" fmla="*/ 153 h 153"/>
                <a:gd name="T6" fmla="*/ 621 w 748"/>
                <a:gd name="T7" fmla="*/ 153 h 153"/>
                <a:gd name="T8" fmla="*/ 748 w 748"/>
                <a:gd name="T9" fmla="*/ 26 h 153"/>
                <a:gd name="T10" fmla="*/ 745 w 748"/>
                <a:gd name="T11" fmla="*/ 0 h 153"/>
                <a:gd name="T12" fmla="*/ 3 w 748"/>
                <a:gd name="T13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8" h="153">
                  <a:moveTo>
                    <a:pt x="3" y="0"/>
                  </a:moveTo>
                  <a:cubicBezTo>
                    <a:pt x="1" y="9"/>
                    <a:pt x="0" y="17"/>
                    <a:pt x="0" y="26"/>
                  </a:cubicBezTo>
                  <a:cubicBezTo>
                    <a:pt x="0" y="96"/>
                    <a:pt x="57" y="153"/>
                    <a:pt x="127" y="153"/>
                  </a:cubicBezTo>
                  <a:cubicBezTo>
                    <a:pt x="621" y="153"/>
                    <a:pt x="621" y="153"/>
                    <a:pt x="621" y="153"/>
                  </a:cubicBezTo>
                  <a:cubicBezTo>
                    <a:pt x="691" y="153"/>
                    <a:pt x="748" y="96"/>
                    <a:pt x="748" y="26"/>
                  </a:cubicBezTo>
                  <a:cubicBezTo>
                    <a:pt x="748" y="17"/>
                    <a:pt x="747" y="9"/>
                    <a:pt x="745" y="0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100"/>
            <p:cNvSpPr>
              <a:spLocks/>
            </p:cNvSpPr>
            <p:nvPr/>
          </p:nvSpPr>
          <p:spPr bwMode="gray">
            <a:xfrm>
              <a:off x="9101437" y="4907283"/>
              <a:ext cx="995363" cy="211137"/>
            </a:xfrm>
            <a:custGeom>
              <a:avLst/>
              <a:gdLst>
                <a:gd name="T0" fmla="*/ 716 w 719"/>
                <a:gd name="T1" fmla="*/ 0 h 153"/>
                <a:gd name="T2" fmla="*/ 700 w 719"/>
                <a:gd name="T3" fmla="*/ 0 h 153"/>
                <a:gd name="T4" fmla="*/ 701 w 719"/>
                <a:gd name="T5" fmla="*/ 8 h 153"/>
                <a:gd name="T6" fmla="*/ 573 w 719"/>
                <a:gd name="T7" fmla="*/ 135 h 153"/>
                <a:gd name="T8" fmla="*/ 80 w 719"/>
                <a:gd name="T9" fmla="*/ 135 h 153"/>
                <a:gd name="T10" fmla="*/ 0 w 719"/>
                <a:gd name="T11" fmla="*/ 106 h 153"/>
                <a:gd name="T12" fmla="*/ 98 w 719"/>
                <a:gd name="T13" fmla="*/ 153 h 153"/>
                <a:gd name="T14" fmla="*/ 592 w 719"/>
                <a:gd name="T15" fmla="*/ 153 h 153"/>
                <a:gd name="T16" fmla="*/ 719 w 719"/>
                <a:gd name="T17" fmla="*/ 26 h 153"/>
                <a:gd name="T18" fmla="*/ 716 w 719"/>
                <a:gd name="T19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9" h="153">
                  <a:moveTo>
                    <a:pt x="716" y="0"/>
                  </a:moveTo>
                  <a:cubicBezTo>
                    <a:pt x="700" y="0"/>
                    <a:pt x="700" y="0"/>
                    <a:pt x="700" y="0"/>
                  </a:cubicBezTo>
                  <a:cubicBezTo>
                    <a:pt x="701" y="3"/>
                    <a:pt x="701" y="5"/>
                    <a:pt x="701" y="8"/>
                  </a:cubicBezTo>
                  <a:cubicBezTo>
                    <a:pt x="701" y="78"/>
                    <a:pt x="644" y="135"/>
                    <a:pt x="573" y="135"/>
                  </a:cubicBezTo>
                  <a:cubicBezTo>
                    <a:pt x="80" y="135"/>
                    <a:pt x="80" y="135"/>
                    <a:pt x="80" y="135"/>
                  </a:cubicBezTo>
                  <a:cubicBezTo>
                    <a:pt x="50" y="135"/>
                    <a:pt x="22" y="124"/>
                    <a:pt x="0" y="106"/>
                  </a:cubicBezTo>
                  <a:cubicBezTo>
                    <a:pt x="23" y="135"/>
                    <a:pt x="59" y="153"/>
                    <a:pt x="98" y="153"/>
                  </a:cubicBezTo>
                  <a:cubicBezTo>
                    <a:pt x="592" y="153"/>
                    <a:pt x="592" y="153"/>
                    <a:pt x="592" y="153"/>
                  </a:cubicBezTo>
                  <a:cubicBezTo>
                    <a:pt x="662" y="153"/>
                    <a:pt x="719" y="96"/>
                    <a:pt x="719" y="26"/>
                  </a:cubicBezTo>
                  <a:cubicBezTo>
                    <a:pt x="719" y="17"/>
                    <a:pt x="718" y="9"/>
                    <a:pt x="716" y="0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101"/>
            <p:cNvSpPr>
              <a:spLocks/>
            </p:cNvSpPr>
            <p:nvPr/>
          </p:nvSpPr>
          <p:spPr bwMode="gray">
            <a:xfrm>
              <a:off x="9064925" y="4192908"/>
              <a:ext cx="1028700" cy="377825"/>
            </a:xfrm>
            <a:custGeom>
              <a:avLst/>
              <a:gdLst>
                <a:gd name="T0" fmla="*/ 744 w 744"/>
                <a:gd name="T1" fmla="*/ 274 h 274"/>
                <a:gd name="T2" fmla="*/ 621 w 744"/>
                <a:gd name="T3" fmla="*/ 173 h 274"/>
                <a:gd name="T4" fmla="*/ 581 w 744"/>
                <a:gd name="T5" fmla="*/ 179 h 274"/>
                <a:gd name="T6" fmla="*/ 457 w 744"/>
                <a:gd name="T7" fmla="*/ 68 h 274"/>
                <a:gd name="T8" fmla="*/ 372 w 744"/>
                <a:gd name="T9" fmla="*/ 101 h 274"/>
                <a:gd name="T10" fmla="*/ 249 w 744"/>
                <a:gd name="T11" fmla="*/ 0 h 274"/>
                <a:gd name="T12" fmla="*/ 123 w 744"/>
                <a:gd name="T13" fmla="*/ 125 h 274"/>
                <a:gd name="T14" fmla="*/ 133 w 744"/>
                <a:gd name="T15" fmla="*/ 173 h 274"/>
                <a:gd name="T16" fmla="*/ 123 w 744"/>
                <a:gd name="T17" fmla="*/ 173 h 274"/>
                <a:gd name="T18" fmla="*/ 0 w 744"/>
                <a:gd name="T19" fmla="*/ 274 h 274"/>
                <a:gd name="T20" fmla="*/ 744 w 744"/>
                <a:gd name="T21" fmla="*/ 274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4" h="274">
                  <a:moveTo>
                    <a:pt x="744" y="274"/>
                  </a:moveTo>
                  <a:cubicBezTo>
                    <a:pt x="733" y="217"/>
                    <a:pt x="682" y="173"/>
                    <a:pt x="621" y="173"/>
                  </a:cubicBezTo>
                  <a:cubicBezTo>
                    <a:pt x="607" y="173"/>
                    <a:pt x="594" y="175"/>
                    <a:pt x="581" y="179"/>
                  </a:cubicBezTo>
                  <a:cubicBezTo>
                    <a:pt x="574" y="117"/>
                    <a:pt x="521" y="68"/>
                    <a:pt x="457" y="68"/>
                  </a:cubicBezTo>
                  <a:cubicBezTo>
                    <a:pt x="424" y="68"/>
                    <a:pt x="394" y="81"/>
                    <a:pt x="372" y="101"/>
                  </a:cubicBezTo>
                  <a:cubicBezTo>
                    <a:pt x="361" y="44"/>
                    <a:pt x="310" y="0"/>
                    <a:pt x="249" y="0"/>
                  </a:cubicBezTo>
                  <a:cubicBezTo>
                    <a:pt x="179" y="0"/>
                    <a:pt x="123" y="56"/>
                    <a:pt x="123" y="125"/>
                  </a:cubicBezTo>
                  <a:cubicBezTo>
                    <a:pt x="123" y="142"/>
                    <a:pt x="127" y="159"/>
                    <a:pt x="133" y="173"/>
                  </a:cubicBezTo>
                  <a:cubicBezTo>
                    <a:pt x="130" y="173"/>
                    <a:pt x="127" y="173"/>
                    <a:pt x="123" y="173"/>
                  </a:cubicBezTo>
                  <a:cubicBezTo>
                    <a:pt x="62" y="173"/>
                    <a:pt x="12" y="217"/>
                    <a:pt x="0" y="274"/>
                  </a:cubicBezTo>
                  <a:lnTo>
                    <a:pt x="744" y="27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102"/>
            <p:cNvSpPr>
              <a:spLocks/>
            </p:cNvSpPr>
            <p:nvPr/>
          </p:nvSpPr>
          <p:spPr bwMode="gray">
            <a:xfrm>
              <a:off x="9268125" y="4192908"/>
              <a:ext cx="825500" cy="377825"/>
            </a:xfrm>
            <a:custGeom>
              <a:avLst/>
              <a:gdLst>
                <a:gd name="T0" fmla="*/ 80 w 597"/>
                <a:gd name="T1" fmla="*/ 23 h 274"/>
                <a:gd name="T2" fmla="*/ 203 w 597"/>
                <a:gd name="T3" fmla="*/ 125 h 274"/>
                <a:gd name="T4" fmla="*/ 288 w 597"/>
                <a:gd name="T5" fmla="*/ 91 h 274"/>
                <a:gd name="T6" fmla="*/ 413 w 597"/>
                <a:gd name="T7" fmla="*/ 203 h 274"/>
                <a:gd name="T8" fmla="*/ 452 w 597"/>
                <a:gd name="T9" fmla="*/ 196 h 274"/>
                <a:gd name="T10" fmla="*/ 568 w 597"/>
                <a:gd name="T11" fmla="*/ 274 h 274"/>
                <a:gd name="T12" fmla="*/ 597 w 597"/>
                <a:gd name="T13" fmla="*/ 274 h 274"/>
                <a:gd name="T14" fmla="*/ 474 w 597"/>
                <a:gd name="T15" fmla="*/ 173 h 274"/>
                <a:gd name="T16" fmla="*/ 434 w 597"/>
                <a:gd name="T17" fmla="*/ 179 h 274"/>
                <a:gd name="T18" fmla="*/ 310 w 597"/>
                <a:gd name="T19" fmla="*/ 68 h 274"/>
                <a:gd name="T20" fmla="*/ 225 w 597"/>
                <a:gd name="T21" fmla="*/ 101 h 274"/>
                <a:gd name="T22" fmla="*/ 102 w 597"/>
                <a:gd name="T23" fmla="*/ 0 h 274"/>
                <a:gd name="T24" fmla="*/ 0 w 597"/>
                <a:gd name="T25" fmla="*/ 52 h 274"/>
                <a:gd name="T26" fmla="*/ 80 w 597"/>
                <a:gd name="T27" fmla="*/ 23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7" h="274">
                  <a:moveTo>
                    <a:pt x="80" y="23"/>
                  </a:moveTo>
                  <a:cubicBezTo>
                    <a:pt x="141" y="23"/>
                    <a:pt x="192" y="67"/>
                    <a:pt x="203" y="125"/>
                  </a:cubicBezTo>
                  <a:cubicBezTo>
                    <a:pt x="225" y="104"/>
                    <a:pt x="255" y="91"/>
                    <a:pt x="288" y="91"/>
                  </a:cubicBezTo>
                  <a:cubicBezTo>
                    <a:pt x="353" y="91"/>
                    <a:pt x="406" y="140"/>
                    <a:pt x="413" y="203"/>
                  </a:cubicBezTo>
                  <a:cubicBezTo>
                    <a:pt x="425" y="199"/>
                    <a:pt x="438" y="196"/>
                    <a:pt x="452" y="196"/>
                  </a:cubicBezTo>
                  <a:cubicBezTo>
                    <a:pt x="505" y="196"/>
                    <a:pt x="549" y="229"/>
                    <a:pt x="568" y="274"/>
                  </a:cubicBezTo>
                  <a:cubicBezTo>
                    <a:pt x="597" y="274"/>
                    <a:pt x="597" y="274"/>
                    <a:pt x="597" y="274"/>
                  </a:cubicBezTo>
                  <a:cubicBezTo>
                    <a:pt x="586" y="217"/>
                    <a:pt x="535" y="173"/>
                    <a:pt x="474" y="173"/>
                  </a:cubicBezTo>
                  <a:cubicBezTo>
                    <a:pt x="460" y="173"/>
                    <a:pt x="447" y="175"/>
                    <a:pt x="434" y="179"/>
                  </a:cubicBezTo>
                  <a:cubicBezTo>
                    <a:pt x="427" y="117"/>
                    <a:pt x="374" y="68"/>
                    <a:pt x="310" y="68"/>
                  </a:cubicBezTo>
                  <a:cubicBezTo>
                    <a:pt x="277" y="68"/>
                    <a:pt x="247" y="81"/>
                    <a:pt x="225" y="101"/>
                  </a:cubicBezTo>
                  <a:cubicBezTo>
                    <a:pt x="214" y="44"/>
                    <a:pt x="163" y="0"/>
                    <a:pt x="102" y="0"/>
                  </a:cubicBezTo>
                  <a:cubicBezTo>
                    <a:pt x="60" y="0"/>
                    <a:pt x="23" y="20"/>
                    <a:pt x="0" y="52"/>
                  </a:cubicBezTo>
                  <a:cubicBezTo>
                    <a:pt x="22" y="34"/>
                    <a:pt x="49" y="23"/>
                    <a:pt x="80" y="23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Oval 103"/>
            <p:cNvSpPr>
              <a:spLocks noChangeArrowheads="1"/>
            </p:cNvSpPr>
            <p:nvPr/>
          </p:nvSpPr>
          <p:spPr bwMode="gray">
            <a:xfrm>
              <a:off x="11085812" y="5396233"/>
              <a:ext cx="103188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Oval 104"/>
            <p:cNvSpPr>
              <a:spLocks noChangeArrowheads="1"/>
            </p:cNvSpPr>
            <p:nvPr/>
          </p:nvSpPr>
          <p:spPr bwMode="gray">
            <a:xfrm>
              <a:off x="10884200" y="5396233"/>
              <a:ext cx="101600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105"/>
            <p:cNvSpPr>
              <a:spLocks/>
            </p:cNvSpPr>
            <p:nvPr/>
          </p:nvSpPr>
          <p:spPr bwMode="gray">
            <a:xfrm>
              <a:off x="10884200" y="5412108"/>
              <a:ext cx="85725" cy="87312"/>
            </a:xfrm>
            <a:custGeom>
              <a:avLst/>
              <a:gdLst>
                <a:gd name="T0" fmla="*/ 37 w 62"/>
                <a:gd name="T1" fmla="*/ 63 h 63"/>
                <a:gd name="T2" fmla="*/ 62 w 62"/>
                <a:gd name="T3" fmla="*/ 52 h 63"/>
                <a:gd name="T4" fmla="*/ 11 w 62"/>
                <a:gd name="T5" fmla="*/ 0 h 63"/>
                <a:gd name="T6" fmla="*/ 0 w 62"/>
                <a:gd name="T7" fmla="*/ 26 h 63"/>
                <a:gd name="T8" fmla="*/ 37 w 62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3">
                  <a:moveTo>
                    <a:pt x="37" y="63"/>
                  </a:moveTo>
                  <a:cubicBezTo>
                    <a:pt x="47" y="63"/>
                    <a:pt x="56" y="59"/>
                    <a:pt x="62" y="52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6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106"/>
            <p:cNvSpPr>
              <a:spLocks/>
            </p:cNvSpPr>
            <p:nvPr/>
          </p:nvSpPr>
          <p:spPr bwMode="gray">
            <a:xfrm>
              <a:off x="11085812" y="5412108"/>
              <a:ext cx="87313" cy="87312"/>
            </a:xfrm>
            <a:custGeom>
              <a:avLst/>
              <a:gdLst>
                <a:gd name="T0" fmla="*/ 37 w 63"/>
                <a:gd name="T1" fmla="*/ 63 h 63"/>
                <a:gd name="T2" fmla="*/ 63 w 63"/>
                <a:gd name="T3" fmla="*/ 52 h 63"/>
                <a:gd name="T4" fmla="*/ 11 w 63"/>
                <a:gd name="T5" fmla="*/ 0 h 63"/>
                <a:gd name="T6" fmla="*/ 0 w 63"/>
                <a:gd name="T7" fmla="*/ 26 h 63"/>
                <a:gd name="T8" fmla="*/ 37 w 63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63">
                  <a:moveTo>
                    <a:pt x="37" y="63"/>
                  </a:moveTo>
                  <a:cubicBezTo>
                    <a:pt x="47" y="63"/>
                    <a:pt x="56" y="59"/>
                    <a:pt x="63" y="52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7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82318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0258259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28849011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740132"/>
            <a:ext cx="4892040" cy="1514261"/>
          </a:xfrm>
        </p:spPr>
        <p:txBody>
          <a:bodyPr wrap="square" anchor="ctr">
            <a:spAutoFit/>
          </a:bodyPr>
          <a:lstStyle>
            <a:lvl1pPr>
              <a:defRPr sz="48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6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441315" y="0"/>
            <a:ext cx="6995160" cy="6992587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35824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81082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(event nam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Freeform: Shape 104"/>
          <p:cNvSpPr>
            <a:spLocks/>
          </p:cNvSpPr>
          <p:nvPr userDrawn="1"/>
        </p:nvSpPr>
        <p:spPr bwMode="gray">
          <a:xfrm>
            <a:off x="352" y="4251226"/>
            <a:ext cx="12436123" cy="2743300"/>
          </a:xfrm>
          <a:custGeom>
            <a:avLst/>
            <a:gdLst>
              <a:gd name="connsiteX0" fmla="*/ 5679089 w 12449404"/>
              <a:gd name="connsiteY0" fmla="*/ 0 h 2048448"/>
              <a:gd name="connsiteX1" fmla="*/ 6408130 w 12449404"/>
              <a:gd name="connsiteY1" fmla="*/ 0 h 2048448"/>
              <a:gd name="connsiteX2" fmla="*/ 6408130 w 12449404"/>
              <a:gd name="connsiteY2" fmla="*/ 578198 h 2048448"/>
              <a:gd name="connsiteX3" fmla="*/ 6867090 w 12449404"/>
              <a:gd name="connsiteY3" fmla="*/ 606386 h 2048448"/>
              <a:gd name="connsiteX4" fmla="*/ 7118635 w 12449404"/>
              <a:gd name="connsiteY4" fmla="*/ 606386 h 2048448"/>
              <a:gd name="connsiteX5" fmla="*/ 7118635 w 12449404"/>
              <a:gd name="connsiteY5" fmla="*/ 483901 h 2048448"/>
              <a:gd name="connsiteX6" fmla="*/ 7128240 w 12449404"/>
              <a:gd name="connsiteY6" fmla="*/ 483901 h 2048448"/>
              <a:gd name="connsiteX7" fmla="*/ 7128240 w 12449404"/>
              <a:gd name="connsiteY7" fmla="*/ 225552 h 2048448"/>
              <a:gd name="connsiteX8" fmla="*/ 7501176 w 12449404"/>
              <a:gd name="connsiteY8" fmla="*/ 225552 h 2048448"/>
              <a:gd name="connsiteX9" fmla="*/ 7501176 w 12449404"/>
              <a:gd name="connsiteY9" fmla="*/ 339268 h 2048448"/>
              <a:gd name="connsiteX10" fmla="*/ 7539643 w 12449404"/>
              <a:gd name="connsiteY10" fmla="*/ 339268 h 2048448"/>
              <a:gd name="connsiteX11" fmla="*/ 7539643 w 12449404"/>
              <a:gd name="connsiteY11" fmla="*/ 483901 h 2048448"/>
              <a:gd name="connsiteX12" fmla="*/ 7646440 w 12449404"/>
              <a:gd name="connsiteY12" fmla="*/ 483901 h 2048448"/>
              <a:gd name="connsiteX13" fmla="*/ 7646440 w 12449404"/>
              <a:gd name="connsiteY13" fmla="*/ 643969 h 2048448"/>
              <a:gd name="connsiteX14" fmla="*/ 8043905 w 12449404"/>
              <a:gd name="connsiteY14" fmla="*/ 643969 h 2048448"/>
              <a:gd name="connsiteX15" fmla="*/ 8043905 w 12449404"/>
              <a:gd name="connsiteY15" fmla="*/ 744644 h 2048448"/>
              <a:gd name="connsiteX16" fmla="*/ 8497281 w 12449404"/>
              <a:gd name="connsiteY16" fmla="*/ 744644 h 2048448"/>
              <a:gd name="connsiteX17" fmla="*/ 8497281 w 12449404"/>
              <a:gd name="connsiteY17" fmla="*/ 777377 h 2048448"/>
              <a:gd name="connsiteX18" fmla="*/ 8516897 w 12449404"/>
              <a:gd name="connsiteY18" fmla="*/ 777377 h 2048448"/>
              <a:gd name="connsiteX19" fmla="*/ 8516897 w 12449404"/>
              <a:gd name="connsiteY19" fmla="*/ 965361 h 2048448"/>
              <a:gd name="connsiteX20" fmla="*/ 8865577 w 12449404"/>
              <a:gd name="connsiteY20" fmla="*/ 965361 h 2048448"/>
              <a:gd name="connsiteX21" fmla="*/ 8865577 w 12449404"/>
              <a:gd name="connsiteY21" fmla="*/ 525721 h 2048448"/>
              <a:gd name="connsiteX22" fmla="*/ 8968665 w 12449404"/>
              <a:gd name="connsiteY22" fmla="*/ 525721 h 2048448"/>
              <a:gd name="connsiteX23" fmla="*/ 8968665 w 12449404"/>
              <a:gd name="connsiteY23" fmla="*/ 386248 h 2048448"/>
              <a:gd name="connsiteX24" fmla="*/ 9271866 w 12449404"/>
              <a:gd name="connsiteY24" fmla="*/ 386248 h 2048448"/>
              <a:gd name="connsiteX25" fmla="*/ 9271866 w 12449404"/>
              <a:gd name="connsiteY25" fmla="*/ 525721 h 2048448"/>
              <a:gd name="connsiteX26" fmla="*/ 9368890 w 12449404"/>
              <a:gd name="connsiteY26" fmla="*/ 525721 h 2048448"/>
              <a:gd name="connsiteX27" fmla="*/ 9368890 w 12449404"/>
              <a:gd name="connsiteY27" fmla="*/ 58792 h 2048448"/>
              <a:gd name="connsiteX28" fmla="*/ 10072314 w 12449404"/>
              <a:gd name="connsiteY28" fmla="*/ 58792 h 2048448"/>
              <a:gd name="connsiteX29" fmla="*/ 10072314 w 12449404"/>
              <a:gd name="connsiteY29" fmla="*/ 616681 h 2048448"/>
              <a:gd name="connsiteX30" fmla="*/ 10514986 w 12449404"/>
              <a:gd name="connsiteY30" fmla="*/ 255872 h 2048448"/>
              <a:gd name="connsiteX31" fmla="*/ 10514986 w 12449404"/>
              <a:gd name="connsiteY31" fmla="*/ 643969 h 2048448"/>
              <a:gd name="connsiteX32" fmla="*/ 10757546 w 12449404"/>
              <a:gd name="connsiteY32" fmla="*/ 643969 h 2048448"/>
              <a:gd name="connsiteX33" fmla="*/ 10757546 w 12449404"/>
              <a:gd name="connsiteY33" fmla="*/ 525721 h 2048448"/>
              <a:gd name="connsiteX34" fmla="*/ 10860634 w 12449404"/>
              <a:gd name="connsiteY34" fmla="*/ 525721 h 2048448"/>
              <a:gd name="connsiteX35" fmla="*/ 10860634 w 12449404"/>
              <a:gd name="connsiteY35" fmla="*/ 386248 h 2048448"/>
              <a:gd name="connsiteX36" fmla="*/ 11163835 w 12449404"/>
              <a:gd name="connsiteY36" fmla="*/ 386248 h 2048448"/>
              <a:gd name="connsiteX37" fmla="*/ 11163835 w 12449404"/>
              <a:gd name="connsiteY37" fmla="*/ 525721 h 2048448"/>
              <a:gd name="connsiteX38" fmla="*/ 11266923 w 12449404"/>
              <a:gd name="connsiteY38" fmla="*/ 525721 h 2048448"/>
              <a:gd name="connsiteX39" fmla="*/ 11266923 w 12449404"/>
              <a:gd name="connsiteY39" fmla="*/ 965361 h 2048448"/>
              <a:gd name="connsiteX40" fmla="*/ 11612572 w 12449404"/>
              <a:gd name="connsiteY40" fmla="*/ 965361 h 2048448"/>
              <a:gd name="connsiteX41" fmla="*/ 11612572 w 12449404"/>
              <a:gd name="connsiteY41" fmla="*/ 777377 h 2048448"/>
              <a:gd name="connsiteX42" fmla="*/ 12088596 w 12449404"/>
              <a:gd name="connsiteY42" fmla="*/ 777377 h 2048448"/>
              <a:gd name="connsiteX43" fmla="*/ 12088596 w 12449404"/>
              <a:gd name="connsiteY43" fmla="*/ 1374681 h 2048448"/>
              <a:gd name="connsiteX44" fmla="*/ 12449404 w 12449404"/>
              <a:gd name="connsiteY44" fmla="*/ 1374681 h 2048448"/>
              <a:gd name="connsiteX45" fmla="*/ 12449404 w 12449404"/>
              <a:gd name="connsiteY45" fmla="*/ 1677881 h 2048448"/>
              <a:gd name="connsiteX46" fmla="*/ 12436715 w 12449404"/>
              <a:gd name="connsiteY46" fmla="*/ 1677881 h 2048448"/>
              <a:gd name="connsiteX47" fmla="*/ 12436715 w 12449404"/>
              <a:gd name="connsiteY47" fmla="*/ 2048448 h 2048448"/>
              <a:gd name="connsiteX48" fmla="*/ 0 w 12449404"/>
              <a:gd name="connsiteY48" fmla="*/ 2048448 h 2048448"/>
              <a:gd name="connsiteX49" fmla="*/ 0 w 12449404"/>
              <a:gd name="connsiteY49" fmla="*/ 1406374 h 2048448"/>
              <a:gd name="connsiteX50" fmla="*/ 45352 w 12449404"/>
              <a:gd name="connsiteY50" fmla="*/ 1406374 h 2048448"/>
              <a:gd name="connsiteX51" fmla="*/ 45352 w 12449404"/>
              <a:gd name="connsiteY51" fmla="*/ 1140624 h 2048448"/>
              <a:gd name="connsiteX52" fmla="*/ 657888 w 12449404"/>
              <a:gd name="connsiteY52" fmla="*/ 1140624 h 2048448"/>
              <a:gd name="connsiteX53" fmla="*/ 657888 w 12449404"/>
              <a:gd name="connsiteY53" fmla="*/ 879713 h 2048448"/>
              <a:gd name="connsiteX54" fmla="*/ 1116848 w 12449404"/>
              <a:gd name="connsiteY54" fmla="*/ 879713 h 2048448"/>
              <a:gd name="connsiteX55" fmla="*/ 1116848 w 12449404"/>
              <a:gd name="connsiteY55" fmla="*/ 1197168 h 2048448"/>
              <a:gd name="connsiteX56" fmla="*/ 1597874 w 12449404"/>
              <a:gd name="connsiteY56" fmla="*/ 1197168 h 2048448"/>
              <a:gd name="connsiteX57" fmla="*/ 1597874 w 12449404"/>
              <a:gd name="connsiteY57" fmla="*/ 807564 h 2048448"/>
              <a:gd name="connsiteX58" fmla="*/ 1701140 w 12449404"/>
              <a:gd name="connsiteY58" fmla="*/ 807564 h 2048448"/>
              <a:gd name="connsiteX59" fmla="*/ 1701140 w 12449404"/>
              <a:gd name="connsiteY59" fmla="*/ 662931 h 2048448"/>
              <a:gd name="connsiteX60" fmla="*/ 2018881 w 12449404"/>
              <a:gd name="connsiteY60" fmla="*/ 662931 h 2048448"/>
              <a:gd name="connsiteX61" fmla="*/ 2018881 w 12449404"/>
              <a:gd name="connsiteY61" fmla="*/ 807564 h 2048448"/>
              <a:gd name="connsiteX62" fmla="*/ 2122148 w 12449404"/>
              <a:gd name="connsiteY62" fmla="*/ 807564 h 2048448"/>
              <a:gd name="connsiteX63" fmla="*/ 2122148 w 12449404"/>
              <a:gd name="connsiteY63" fmla="*/ 939446 h 2048448"/>
              <a:gd name="connsiteX64" fmla="*/ 2484020 w 12449404"/>
              <a:gd name="connsiteY64" fmla="*/ 939446 h 2048448"/>
              <a:gd name="connsiteX65" fmla="*/ 2484020 w 12449404"/>
              <a:gd name="connsiteY65" fmla="*/ 744644 h 2048448"/>
              <a:gd name="connsiteX66" fmla="*/ 2549333 w 12449404"/>
              <a:gd name="connsiteY66" fmla="*/ 744644 h 2048448"/>
              <a:gd name="connsiteX67" fmla="*/ 2976519 w 12449404"/>
              <a:gd name="connsiteY67" fmla="*/ 744644 h 2048448"/>
              <a:gd name="connsiteX68" fmla="*/ 3008294 w 12449404"/>
              <a:gd name="connsiteY68" fmla="*/ 744644 h 2048448"/>
              <a:gd name="connsiteX69" fmla="*/ 3008294 w 12449404"/>
              <a:gd name="connsiteY69" fmla="*/ 879713 h 2048448"/>
              <a:gd name="connsiteX70" fmla="*/ 3356927 w 12449404"/>
              <a:gd name="connsiteY70" fmla="*/ 879713 h 2048448"/>
              <a:gd name="connsiteX71" fmla="*/ 3356927 w 12449404"/>
              <a:gd name="connsiteY71" fmla="*/ 172822 h 2048448"/>
              <a:gd name="connsiteX72" fmla="*/ 3743513 w 12449404"/>
              <a:gd name="connsiteY72" fmla="*/ 172822 h 2048448"/>
              <a:gd name="connsiteX73" fmla="*/ 3743513 w 12449404"/>
              <a:gd name="connsiteY73" fmla="*/ 606386 h 2048448"/>
              <a:gd name="connsiteX74" fmla="*/ 4305739 w 12449404"/>
              <a:gd name="connsiteY74" fmla="*/ 606386 h 2048448"/>
              <a:gd name="connsiteX75" fmla="*/ 4305739 w 12449404"/>
              <a:gd name="connsiteY75" fmla="*/ 744644 h 2048448"/>
              <a:gd name="connsiteX76" fmla="*/ 4796473 w 12449404"/>
              <a:gd name="connsiteY76" fmla="*/ 744644 h 2048448"/>
              <a:gd name="connsiteX77" fmla="*/ 4796473 w 12449404"/>
              <a:gd name="connsiteY77" fmla="*/ 907753 h 2048448"/>
              <a:gd name="connsiteX78" fmla="*/ 4966423 w 12449404"/>
              <a:gd name="connsiteY78" fmla="*/ 907753 h 2048448"/>
              <a:gd name="connsiteX79" fmla="*/ 4966423 w 12449404"/>
              <a:gd name="connsiteY79" fmla="*/ 939446 h 2048448"/>
              <a:gd name="connsiteX80" fmla="*/ 5157463 w 12449404"/>
              <a:gd name="connsiteY80" fmla="*/ 939446 h 2048448"/>
              <a:gd name="connsiteX81" fmla="*/ 5157463 w 12449404"/>
              <a:gd name="connsiteY81" fmla="*/ 483901 h 2048448"/>
              <a:gd name="connsiteX82" fmla="*/ 5264259 w 12449404"/>
              <a:gd name="connsiteY82" fmla="*/ 483901 h 2048448"/>
              <a:gd name="connsiteX83" fmla="*/ 5264259 w 12449404"/>
              <a:gd name="connsiteY83" fmla="*/ 339268 h 2048448"/>
              <a:gd name="connsiteX84" fmla="*/ 5578471 w 12449404"/>
              <a:gd name="connsiteY84" fmla="*/ 339268 h 2048448"/>
              <a:gd name="connsiteX85" fmla="*/ 5578471 w 12449404"/>
              <a:gd name="connsiteY85" fmla="*/ 483901 h 2048448"/>
              <a:gd name="connsiteX86" fmla="*/ 5679089 w 12449404"/>
              <a:gd name="connsiteY86" fmla="*/ 483901 h 2048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2449404" h="2048448">
                <a:moveTo>
                  <a:pt x="5679089" y="0"/>
                </a:moveTo>
                <a:lnTo>
                  <a:pt x="6408130" y="0"/>
                </a:lnTo>
                <a:lnTo>
                  <a:pt x="6408130" y="578198"/>
                </a:lnTo>
                <a:lnTo>
                  <a:pt x="6867090" y="606386"/>
                </a:lnTo>
                <a:lnTo>
                  <a:pt x="7118635" y="606386"/>
                </a:lnTo>
                <a:lnTo>
                  <a:pt x="7118635" y="483901"/>
                </a:lnTo>
                <a:lnTo>
                  <a:pt x="7128240" y="483901"/>
                </a:lnTo>
                <a:lnTo>
                  <a:pt x="7128240" y="225552"/>
                </a:lnTo>
                <a:lnTo>
                  <a:pt x="7501176" y="225552"/>
                </a:lnTo>
                <a:lnTo>
                  <a:pt x="7501176" y="339268"/>
                </a:lnTo>
                <a:lnTo>
                  <a:pt x="7539643" y="339268"/>
                </a:lnTo>
                <a:lnTo>
                  <a:pt x="7539643" y="483901"/>
                </a:lnTo>
                <a:lnTo>
                  <a:pt x="7646440" y="483901"/>
                </a:lnTo>
                <a:lnTo>
                  <a:pt x="7646440" y="643969"/>
                </a:lnTo>
                <a:lnTo>
                  <a:pt x="8043905" y="643969"/>
                </a:lnTo>
                <a:lnTo>
                  <a:pt x="8043905" y="744644"/>
                </a:lnTo>
                <a:lnTo>
                  <a:pt x="8497281" y="744644"/>
                </a:lnTo>
                <a:lnTo>
                  <a:pt x="8497281" y="777377"/>
                </a:lnTo>
                <a:lnTo>
                  <a:pt x="8516897" y="777377"/>
                </a:lnTo>
                <a:lnTo>
                  <a:pt x="8516897" y="965361"/>
                </a:lnTo>
                <a:lnTo>
                  <a:pt x="8865577" y="965361"/>
                </a:lnTo>
                <a:lnTo>
                  <a:pt x="8865577" y="525721"/>
                </a:lnTo>
                <a:lnTo>
                  <a:pt x="8968665" y="525721"/>
                </a:lnTo>
                <a:lnTo>
                  <a:pt x="8968665" y="386248"/>
                </a:lnTo>
                <a:lnTo>
                  <a:pt x="9271866" y="386248"/>
                </a:lnTo>
                <a:lnTo>
                  <a:pt x="9271866" y="525721"/>
                </a:lnTo>
                <a:lnTo>
                  <a:pt x="9368890" y="525721"/>
                </a:lnTo>
                <a:lnTo>
                  <a:pt x="9368890" y="58792"/>
                </a:lnTo>
                <a:lnTo>
                  <a:pt x="10072314" y="58792"/>
                </a:lnTo>
                <a:lnTo>
                  <a:pt x="10072314" y="616681"/>
                </a:lnTo>
                <a:lnTo>
                  <a:pt x="10514986" y="255872"/>
                </a:lnTo>
                <a:lnTo>
                  <a:pt x="10514986" y="643969"/>
                </a:lnTo>
                <a:lnTo>
                  <a:pt x="10757546" y="643969"/>
                </a:lnTo>
                <a:lnTo>
                  <a:pt x="10757546" y="525721"/>
                </a:lnTo>
                <a:lnTo>
                  <a:pt x="10860634" y="525721"/>
                </a:lnTo>
                <a:lnTo>
                  <a:pt x="10860634" y="386248"/>
                </a:lnTo>
                <a:lnTo>
                  <a:pt x="11163835" y="386248"/>
                </a:lnTo>
                <a:lnTo>
                  <a:pt x="11163835" y="525721"/>
                </a:lnTo>
                <a:lnTo>
                  <a:pt x="11266923" y="525721"/>
                </a:lnTo>
                <a:lnTo>
                  <a:pt x="11266923" y="965361"/>
                </a:lnTo>
                <a:lnTo>
                  <a:pt x="11612572" y="965361"/>
                </a:lnTo>
                <a:lnTo>
                  <a:pt x="11612572" y="777377"/>
                </a:lnTo>
                <a:lnTo>
                  <a:pt x="12088596" y="777377"/>
                </a:lnTo>
                <a:lnTo>
                  <a:pt x="12088596" y="1374681"/>
                </a:lnTo>
                <a:lnTo>
                  <a:pt x="12449404" y="1374681"/>
                </a:lnTo>
                <a:lnTo>
                  <a:pt x="12449404" y="1677881"/>
                </a:lnTo>
                <a:lnTo>
                  <a:pt x="12436715" y="1677881"/>
                </a:lnTo>
                <a:lnTo>
                  <a:pt x="12436715" y="2048448"/>
                </a:lnTo>
                <a:lnTo>
                  <a:pt x="0" y="2048448"/>
                </a:lnTo>
                <a:lnTo>
                  <a:pt x="0" y="1406374"/>
                </a:lnTo>
                <a:lnTo>
                  <a:pt x="45352" y="1406374"/>
                </a:lnTo>
                <a:lnTo>
                  <a:pt x="45352" y="1140624"/>
                </a:lnTo>
                <a:lnTo>
                  <a:pt x="657888" y="1140624"/>
                </a:lnTo>
                <a:lnTo>
                  <a:pt x="657888" y="879713"/>
                </a:lnTo>
                <a:lnTo>
                  <a:pt x="1116848" y="879713"/>
                </a:lnTo>
                <a:lnTo>
                  <a:pt x="1116848" y="1197168"/>
                </a:lnTo>
                <a:lnTo>
                  <a:pt x="1597874" y="1197168"/>
                </a:lnTo>
                <a:lnTo>
                  <a:pt x="1597874" y="807564"/>
                </a:lnTo>
                <a:lnTo>
                  <a:pt x="1701140" y="807564"/>
                </a:lnTo>
                <a:lnTo>
                  <a:pt x="1701140" y="662931"/>
                </a:lnTo>
                <a:lnTo>
                  <a:pt x="2018881" y="662931"/>
                </a:lnTo>
                <a:lnTo>
                  <a:pt x="2018881" y="807564"/>
                </a:lnTo>
                <a:lnTo>
                  <a:pt x="2122148" y="807564"/>
                </a:lnTo>
                <a:lnTo>
                  <a:pt x="2122148" y="939446"/>
                </a:lnTo>
                <a:lnTo>
                  <a:pt x="2484020" y="939446"/>
                </a:lnTo>
                <a:lnTo>
                  <a:pt x="2484020" y="744644"/>
                </a:lnTo>
                <a:lnTo>
                  <a:pt x="2549333" y="744644"/>
                </a:lnTo>
                <a:lnTo>
                  <a:pt x="2976519" y="744644"/>
                </a:lnTo>
                <a:lnTo>
                  <a:pt x="3008294" y="744644"/>
                </a:lnTo>
                <a:lnTo>
                  <a:pt x="3008294" y="879713"/>
                </a:lnTo>
                <a:lnTo>
                  <a:pt x="3356927" y="879713"/>
                </a:lnTo>
                <a:lnTo>
                  <a:pt x="3356927" y="172822"/>
                </a:lnTo>
                <a:lnTo>
                  <a:pt x="3743513" y="172822"/>
                </a:lnTo>
                <a:lnTo>
                  <a:pt x="3743513" y="606386"/>
                </a:lnTo>
                <a:lnTo>
                  <a:pt x="4305739" y="606386"/>
                </a:lnTo>
                <a:lnTo>
                  <a:pt x="4305739" y="744644"/>
                </a:lnTo>
                <a:lnTo>
                  <a:pt x="4796473" y="744644"/>
                </a:lnTo>
                <a:lnTo>
                  <a:pt x="4796473" y="907753"/>
                </a:lnTo>
                <a:lnTo>
                  <a:pt x="4966423" y="907753"/>
                </a:lnTo>
                <a:lnTo>
                  <a:pt x="4966423" y="939446"/>
                </a:lnTo>
                <a:lnTo>
                  <a:pt x="5157463" y="939446"/>
                </a:lnTo>
                <a:lnTo>
                  <a:pt x="5157463" y="483901"/>
                </a:lnTo>
                <a:lnTo>
                  <a:pt x="5264259" y="483901"/>
                </a:lnTo>
                <a:lnTo>
                  <a:pt x="5264259" y="339268"/>
                </a:lnTo>
                <a:lnTo>
                  <a:pt x="5578471" y="339268"/>
                </a:lnTo>
                <a:lnTo>
                  <a:pt x="5578471" y="483901"/>
                </a:lnTo>
                <a:lnTo>
                  <a:pt x="5679089" y="483901"/>
                </a:lnTo>
                <a:close/>
              </a:path>
            </a:pathLst>
          </a:custGeom>
          <a:solidFill>
            <a:srgbClr val="409AE1">
              <a:alpha val="4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1211264"/>
            <a:ext cx="9143936" cy="1828800"/>
          </a:xfrm>
          <a:noFill/>
        </p:spPr>
        <p:txBody>
          <a:bodyPr lIns="146304" tIns="91440" rIns="146304" bIns="91440" anchor="b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040063"/>
            <a:ext cx="9143937" cy="730183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74639" y="3770246"/>
            <a:ext cx="9144000" cy="461665"/>
          </a:xfrm>
        </p:spPr>
        <p:txBody>
          <a:bodyPr/>
          <a:lstStyle>
            <a:lvl1pPr marL="0" indent="0">
              <a:buNone/>
              <a:defRPr lang="en-US" sz="2000" kern="1200" spc="0" baseline="0" dirty="0" smtClean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Optional (City, State or venue)</a:t>
            </a:r>
          </a:p>
        </p:txBody>
      </p:sp>
      <p:pic>
        <p:nvPicPr>
          <p:cNvPr id="141" name="Picture 14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81082"/>
            <a:ext cx="1483418" cy="310896"/>
          </a:xfrm>
          <a:prstGeom prst="rect">
            <a:avLst/>
          </a:prstGeom>
        </p:spPr>
      </p:pic>
      <p:grpSp>
        <p:nvGrpSpPr>
          <p:cNvPr id="142" name="Group 141"/>
          <p:cNvGrpSpPr>
            <a:grpSpLocks noChangeAspect="1"/>
          </p:cNvGrpSpPr>
          <p:nvPr userDrawn="1"/>
        </p:nvGrpSpPr>
        <p:grpSpPr bwMode="gray">
          <a:xfrm>
            <a:off x="7462446" y="3200401"/>
            <a:ext cx="4577461" cy="3539940"/>
            <a:chOff x="8496600" y="3495586"/>
            <a:chExt cx="3009906" cy="2327684"/>
          </a:xfrm>
        </p:grpSpPr>
        <p:sp>
          <p:nvSpPr>
            <p:cNvPr id="143" name="Freeform 9"/>
            <p:cNvSpPr>
              <a:spLocks/>
            </p:cNvSpPr>
            <p:nvPr/>
          </p:nvSpPr>
          <p:spPr bwMode="gray">
            <a:xfrm>
              <a:off x="8496600" y="5501008"/>
              <a:ext cx="646113" cy="82550"/>
            </a:xfrm>
            <a:custGeom>
              <a:avLst/>
              <a:gdLst>
                <a:gd name="T0" fmla="*/ 437 w 467"/>
                <a:gd name="T1" fmla="*/ 60 h 60"/>
                <a:gd name="T2" fmla="*/ 30 w 467"/>
                <a:gd name="T3" fmla="*/ 60 h 60"/>
                <a:gd name="T4" fmla="*/ 0 w 467"/>
                <a:gd name="T5" fmla="*/ 30 h 60"/>
                <a:gd name="T6" fmla="*/ 30 w 467"/>
                <a:gd name="T7" fmla="*/ 0 h 60"/>
                <a:gd name="T8" fmla="*/ 437 w 467"/>
                <a:gd name="T9" fmla="*/ 0 h 60"/>
                <a:gd name="T10" fmla="*/ 467 w 467"/>
                <a:gd name="T11" fmla="*/ 30 h 60"/>
                <a:gd name="T12" fmla="*/ 437 w 467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7" h="60">
                  <a:moveTo>
                    <a:pt x="437" y="60"/>
                  </a:moveTo>
                  <a:cubicBezTo>
                    <a:pt x="30" y="60"/>
                    <a:pt x="30" y="60"/>
                    <a:pt x="30" y="60"/>
                  </a:cubicBezTo>
                  <a:cubicBezTo>
                    <a:pt x="13" y="60"/>
                    <a:pt x="0" y="46"/>
                    <a:pt x="0" y="30"/>
                  </a:cubicBezTo>
                  <a:cubicBezTo>
                    <a:pt x="0" y="13"/>
                    <a:pt x="13" y="0"/>
                    <a:pt x="30" y="0"/>
                  </a:cubicBezTo>
                  <a:cubicBezTo>
                    <a:pt x="437" y="0"/>
                    <a:pt x="437" y="0"/>
                    <a:pt x="437" y="0"/>
                  </a:cubicBezTo>
                  <a:cubicBezTo>
                    <a:pt x="453" y="0"/>
                    <a:pt x="467" y="13"/>
                    <a:pt x="467" y="30"/>
                  </a:cubicBezTo>
                  <a:cubicBezTo>
                    <a:pt x="467" y="46"/>
                    <a:pt x="453" y="60"/>
                    <a:pt x="437" y="6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0"/>
            <p:cNvSpPr>
              <a:spLocks/>
            </p:cNvSpPr>
            <p:nvPr/>
          </p:nvSpPr>
          <p:spPr bwMode="gray">
            <a:xfrm>
              <a:off x="10804831" y="3495586"/>
              <a:ext cx="701675" cy="371475"/>
            </a:xfrm>
            <a:custGeom>
              <a:avLst/>
              <a:gdLst>
                <a:gd name="T0" fmla="*/ 440 w 507"/>
                <a:gd name="T1" fmla="*/ 127 h 271"/>
                <a:gd name="T2" fmla="*/ 306 w 507"/>
                <a:gd name="T3" fmla="*/ 0 h 271"/>
                <a:gd name="T4" fmla="*/ 174 w 507"/>
                <a:gd name="T5" fmla="*/ 106 h 271"/>
                <a:gd name="T6" fmla="*/ 99 w 507"/>
                <a:gd name="T7" fmla="*/ 72 h 271"/>
                <a:gd name="T8" fmla="*/ 0 w 507"/>
                <a:gd name="T9" fmla="*/ 171 h 271"/>
                <a:gd name="T10" fmla="*/ 99 w 507"/>
                <a:gd name="T11" fmla="*/ 271 h 271"/>
                <a:gd name="T12" fmla="*/ 435 w 507"/>
                <a:gd name="T13" fmla="*/ 271 h 271"/>
                <a:gd name="T14" fmla="*/ 507 w 507"/>
                <a:gd name="T15" fmla="*/ 199 h 271"/>
                <a:gd name="T16" fmla="*/ 440 w 507"/>
                <a:gd name="T17" fmla="*/ 127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7" h="271">
                  <a:moveTo>
                    <a:pt x="440" y="127"/>
                  </a:moveTo>
                  <a:cubicBezTo>
                    <a:pt x="436" y="56"/>
                    <a:pt x="378" y="0"/>
                    <a:pt x="306" y="0"/>
                  </a:cubicBezTo>
                  <a:cubicBezTo>
                    <a:pt x="241" y="0"/>
                    <a:pt x="187" y="46"/>
                    <a:pt x="174" y="106"/>
                  </a:cubicBezTo>
                  <a:cubicBezTo>
                    <a:pt x="156" y="85"/>
                    <a:pt x="129" y="72"/>
                    <a:pt x="99" y="72"/>
                  </a:cubicBezTo>
                  <a:cubicBezTo>
                    <a:pt x="44" y="72"/>
                    <a:pt x="0" y="116"/>
                    <a:pt x="0" y="171"/>
                  </a:cubicBezTo>
                  <a:cubicBezTo>
                    <a:pt x="0" y="226"/>
                    <a:pt x="44" y="271"/>
                    <a:pt x="99" y="271"/>
                  </a:cubicBezTo>
                  <a:cubicBezTo>
                    <a:pt x="99" y="271"/>
                    <a:pt x="434" y="271"/>
                    <a:pt x="435" y="271"/>
                  </a:cubicBezTo>
                  <a:cubicBezTo>
                    <a:pt x="475" y="271"/>
                    <a:pt x="507" y="238"/>
                    <a:pt x="507" y="199"/>
                  </a:cubicBezTo>
                  <a:cubicBezTo>
                    <a:pt x="507" y="161"/>
                    <a:pt x="478" y="130"/>
                    <a:pt x="440" y="1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1"/>
            <p:cNvSpPr>
              <a:spLocks/>
            </p:cNvSpPr>
            <p:nvPr/>
          </p:nvSpPr>
          <p:spPr bwMode="gray">
            <a:xfrm>
              <a:off x="10001550" y="5497833"/>
              <a:ext cx="1504950" cy="82550"/>
            </a:xfrm>
            <a:custGeom>
              <a:avLst/>
              <a:gdLst>
                <a:gd name="T0" fmla="*/ 1059 w 1089"/>
                <a:gd name="T1" fmla="*/ 60 h 60"/>
                <a:gd name="T2" fmla="*/ 30 w 1089"/>
                <a:gd name="T3" fmla="*/ 60 h 60"/>
                <a:gd name="T4" fmla="*/ 0 w 1089"/>
                <a:gd name="T5" fmla="*/ 30 h 60"/>
                <a:gd name="T6" fmla="*/ 30 w 1089"/>
                <a:gd name="T7" fmla="*/ 0 h 60"/>
                <a:gd name="T8" fmla="*/ 1059 w 1089"/>
                <a:gd name="T9" fmla="*/ 0 h 60"/>
                <a:gd name="T10" fmla="*/ 1089 w 1089"/>
                <a:gd name="T11" fmla="*/ 30 h 60"/>
                <a:gd name="T12" fmla="*/ 1059 w 1089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9" h="60">
                  <a:moveTo>
                    <a:pt x="1059" y="60"/>
                  </a:moveTo>
                  <a:cubicBezTo>
                    <a:pt x="30" y="60"/>
                    <a:pt x="30" y="60"/>
                    <a:pt x="30" y="60"/>
                  </a:cubicBez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1059" y="0"/>
                    <a:pt x="1059" y="0"/>
                    <a:pt x="1059" y="0"/>
                  </a:cubicBezTo>
                  <a:cubicBezTo>
                    <a:pt x="1076" y="0"/>
                    <a:pt x="1089" y="13"/>
                    <a:pt x="1089" y="30"/>
                  </a:cubicBezTo>
                  <a:cubicBezTo>
                    <a:pt x="1089" y="46"/>
                    <a:pt x="1076" y="60"/>
                    <a:pt x="1059" y="6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2"/>
            <p:cNvSpPr>
              <a:spLocks/>
            </p:cNvSpPr>
            <p:nvPr/>
          </p:nvSpPr>
          <p:spPr bwMode="gray">
            <a:xfrm>
              <a:off x="9110962" y="5713733"/>
              <a:ext cx="1012825" cy="109537"/>
            </a:xfrm>
            <a:custGeom>
              <a:avLst/>
              <a:gdLst>
                <a:gd name="T0" fmla="*/ 692 w 732"/>
                <a:gd name="T1" fmla="*/ 80 h 80"/>
                <a:gd name="T2" fmla="*/ 40 w 732"/>
                <a:gd name="T3" fmla="*/ 80 h 80"/>
                <a:gd name="T4" fmla="*/ 0 w 732"/>
                <a:gd name="T5" fmla="*/ 40 h 80"/>
                <a:gd name="T6" fmla="*/ 40 w 732"/>
                <a:gd name="T7" fmla="*/ 0 h 80"/>
                <a:gd name="T8" fmla="*/ 692 w 732"/>
                <a:gd name="T9" fmla="*/ 0 h 80"/>
                <a:gd name="T10" fmla="*/ 732 w 732"/>
                <a:gd name="T11" fmla="*/ 40 h 80"/>
                <a:gd name="T12" fmla="*/ 692 w 732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2" h="80">
                  <a:moveTo>
                    <a:pt x="692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92" y="0"/>
                    <a:pt x="692" y="0"/>
                    <a:pt x="692" y="0"/>
                  </a:cubicBezTo>
                  <a:cubicBezTo>
                    <a:pt x="714" y="0"/>
                    <a:pt x="732" y="18"/>
                    <a:pt x="732" y="40"/>
                  </a:cubicBezTo>
                  <a:cubicBezTo>
                    <a:pt x="732" y="62"/>
                    <a:pt x="714" y="80"/>
                    <a:pt x="692" y="8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3"/>
            <p:cNvSpPr>
              <a:spLocks/>
            </p:cNvSpPr>
            <p:nvPr/>
          </p:nvSpPr>
          <p:spPr bwMode="gray">
            <a:xfrm>
              <a:off x="8910937" y="4935858"/>
              <a:ext cx="33338" cy="77787"/>
            </a:xfrm>
            <a:custGeom>
              <a:avLst/>
              <a:gdLst>
                <a:gd name="T0" fmla="*/ 0 w 21"/>
                <a:gd name="T1" fmla="*/ 0 h 49"/>
                <a:gd name="T2" fmla="*/ 1 w 21"/>
                <a:gd name="T3" fmla="*/ 10 h 49"/>
                <a:gd name="T4" fmla="*/ 0 w 21"/>
                <a:gd name="T5" fmla="*/ 49 h 49"/>
                <a:gd name="T6" fmla="*/ 12 w 21"/>
                <a:gd name="T7" fmla="*/ 49 h 49"/>
                <a:gd name="T8" fmla="*/ 21 w 21"/>
                <a:gd name="T9" fmla="*/ 11 h 49"/>
                <a:gd name="T10" fmla="*/ 21 w 21"/>
                <a:gd name="T11" fmla="*/ 0 h 49"/>
                <a:gd name="T12" fmla="*/ 0 w 21"/>
                <a:gd name="T1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9">
                  <a:moveTo>
                    <a:pt x="0" y="0"/>
                  </a:moveTo>
                  <a:lnTo>
                    <a:pt x="1" y="10"/>
                  </a:lnTo>
                  <a:lnTo>
                    <a:pt x="0" y="49"/>
                  </a:lnTo>
                  <a:lnTo>
                    <a:pt x="12" y="49"/>
                  </a:ln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4"/>
            <p:cNvSpPr>
              <a:spLocks/>
            </p:cNvSpPr>
            <p:nvPr/>
          </p:nvSpPr>
          <p:spPr bwMode="gray">
            <a:xfrm>
              <a:off x="8929987" y="4935858"/>
              <a:ext cx="14288" cy="77787"/>
            </a:xfrm>
            <a:custGeom>
              <a:avLst/>
              <a:gdLst>
                <a:gd name="T0" fmla="*/ 5 w 9"/>
                <a:gd name="T1" fmla="*/ 0 h 49"/>
                <a:gd name="T2" fmla="*/ 5 w 9"/>
                <a:gd name="T3" fmla="*/ 11 h 49"/>
                <a:gd name="T4" fmla="*/ 0 w 9"/>
                <a:gd name="T5" fmla="*/ 49 h 49"/>
                <a:gd name="T6" fmla="*/ 9 w 9"/>
                <a:gd name="T7" fmla="*/ 11 h 49"/>
                <a:gd name="T8" fmla="*/ 9 w 9"/>
                <a:gd name="T9" fmla="*/ 0 h 49"/>
                <a:gd name="T10" fmla="*/ 5 w 9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49">
                  <a:moveTo>
                    <a:pt x="5" y="0"/>
                  </a:moveTo>
                  <a:lnTo>
                    <a:pt x="5" y="11"/>
                  </a:lnTo>
                  <a:lnTo>
                    <a:pt x="0" y="49"/>
                  </a:lnTo>
                  <a:lnTo>
                    <a:pt x="9" y="11"/>
                  </a:lnTo>
                  <a:lnTo>
                    <a:pt x="9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99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5"/>
            <p:cNvSpPr>
              <a:spLocks/>
            </p:cNvSpPr>
            <p:nvPr/>
          </p:nvSpPr>
          <p:spPr bwMode="gray">
            <a:xfrm>
              <a:off x="8910937" y="4935858"/>
              <a:ext cx="6350" cy="77787"/>
            </a:xfrm>
            <a:custGeom>
              <a:avLst/>
              <a:gdLst>
                <a:gd name="T0" fmla="*/ 0 w 4"/>
                <a:gd name="T1" fmla="*/ 0 h 49"/>
                <a:gd name="T2" fmla="*/ 1 w 4"/>
                <a:gd name="T3" fmla="*/ 10 h 49"/>
                <a:gd name="T4" fmla="*/ 0 w 4"/>
                <a:gd name="T5" fmla="*/ 49 h 49"/>
                <a:gd name="T6" fmla="*/ 4 w 4"/>
                <a:gd name="T7" fmla="*/ 10 h 49"/>
                <a:gd name="T8" fmla="*/ 4 w 4"/>
                <a:gd name="T9" fmla="*/ 0 h 49"/>
                <a:gd name="T10" fmla="*/ 0 w 4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9">
                  <a:moveTo>
                    <a:pt x="0" y="0"/>
                  </a:moveTo>
                  <a:lnTo>
                    <a:pt x="1" y="10"/>
                  </a:lnTo>
                  <a:lnTo>
                    <a:pt x="0" y="49"/>
                  </a:lnTo>
                  <a:lnTo>
                    <a:pt x="4" y="10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6"/>
            <p:cNvSpPr>
              <a:spLocks/>
            </p:cNvSpPr>
            <p:nvPr/>
          </p:nvSpPr>
          <p:spPr bwMode="gray">
            <a:xfrm>
              <a:off x="8912525" y="4997770"/>
              <a:ext cx="33338" cy="47625"/>
            </a:xfrm>
            <a:custGeom>
              <a:avLst/>
              <a:gdLst>
                <a:gd name="T0" fmla="*/ 0 w 24"/>
                <a:gd name="T1" fmla="*/ 0 h 34"/>
                <a:gd name="T2" fmla="*/ 0 w 24"/>
                <a:gd name="T3" fmla="*/ 34 h 34"/>
                <a:gd name="T4" fmla="*/ 22 w 24"/>
                <a:gd name="T5" fmla="*/ 34 h 34"/>
                <a:gd name="T6" fmla="*/ 24 w 24"/>
                <a:gd name="T7" fmla="*/ 32 h 34"/>
                <a:gd name="T8" fmla="*/ 24 w 24"/>
                <a:gd name="T9" fmla="*/ 27 h 34"/>
                <a:gd name="T10" fmla="*/ 22 w 24"/>
                <a:gd name="T11" fmla="*/ 24 h 34"/>
                <a:gd name="T12" fmla="*/ 15 w 24"/>
                <a:gd name="T13" fmla="*/ 16 h 34"/>
                <a:gd name="T14" fmla="*/ 15 w 24"/>
                <a:gd name="T15" fmla="*/ 0 h 34"/>
                <a:gd name="T16" fmla="*/ 0 w 24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34">
                  <a:moveTo>
                    <a:pt x="0" y="0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2" y="34"/>
                    <a:pt x="24" y="34"/>
                    <a:pt x="24" y="32"/>
                  </a:cubicBezTo>
                  <a:cubicBezTo>
                    <a:pt x="24" y="30"/>
                    <a:pt x="24" y="27"/>
                    <a:pt x="24" y="27"/>
                  </a:cubicBezTo>
                  <a:cubicBezTo>
                    <a:pt x="24" y="27"/>
                    <a:pt x="24" y="26"/>
                    <a:pt x="22" y="24"/>
                  </a:cubicBezTo>
                  <a:cubicBezTo>
                    <a:pt x="20" y="23"/>
                    <a:pt x="16" y="18"/>
                    <a:pt x="15" y="16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7"/>
            <p:cNvSpPr>
              <a:spLocks/>
            </p:cNvSpPr>
            <p:nvPr/>
          </p:nvSpPr>
          <p:spPr bwMode="gray">
            <a:xfrm>
              <a:off x="8912525" y="5042220"/>
              <a:ext cx="33338" cy="4762"/>
            </a:xfrm>
            <a:custGeom>
              <a:avLst/>
              <a:gdLst>
                <a:gd name="T0" fmla="*/ 24 w 24"/>
                <a:gd name="T1" fmla="*/ 0 h 4"/>
                <a:gd name="T2" fmla="*/ 24 w 24"/>
                <a:gd name="T3" fmla="*/ 2 h 4"/>
                <a:gd name="T4" fmla="*/ 22 w 24"/>
                <a:gd name="T5" fmla="*/ 4 h 4"/>
                <a:gd name="T6" fmla="*/ 0 w 24"/>
                <a:gd name="T7" fmla="*/ 4 h 4"/>
                <a:gd name="T8" fmla="*/ 0 w 24"/>
                <a:gd name="T9" fmla="*/ 2 h 4"/>
                <a:gd name="T10" fmla="*/ 22 w 24"/>
                <a:gd name="T11" fmla="*/ 2 h 4"/>
                <a:gd name="T12" fmla="*/ 24 w 24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">
                  <a:moveTo>
                    <a:pt x="24" y="0"/>
                  </a:moveTo>
                  <a:cubicBezTo>
                    <a:pt x="24" y="0"/>
                    <a:pt x="24" y="1"/>
                    <a:pt x="24" y="2"/>
                  </a:cubicBezTo>
                  <a:cubicBezTo>
                    <a:pt x="24" y="4"/>
                    <a:pt x="22" y="4"/>
                    <a:pt x="22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2" y="2"/>
                    <a:pt x="24" y="2"/>
                    <a:pt x="24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8"/>
            <p:cNvSpPr>
              <a:spLocks/>
            </p:cNvSpPr>
            <p:nvPr/>
          </p:nvSpPr>
          <p:spPr bwMode="gray">
            <a:xfrm>
              <a:off x="8933162" y="5019995"/>
              <a:ext cx="12700" cy="25400"/>
            </a:xfrm>
            <a:custGeom>
              <a:avLst/>
              <a:gdLst>
                <a:gd name="T0" fmla="*/ 7 w 9"/>
                <a:gd name="T1" fmla="*/ 18 h 18"/>
                <a:gd name="T2" fmla="*/ 9 w 9"/>
                <a:gd name="T3" fmla="*/ 16 h 18"/>
                <a:gd name="T4" fmla="*/ 9 w 9"/>
                <a:gd name="T5" fmla="*/ 11 h 18"/>
                <a:gd name="T6" fmla="*/ 7 w 9"/>
                <a:gd name="T7" fmla="*/ 8 h 18"/>
                <a:gd name="T8" fmla="*/ 0 w 9"/>
                <a:gd name="T9" fmla="*/ 0 h 18"/>
                <a:gd name="T10" fmla="*/ 0 w 9"/>
                <a:gd name="T11" fmla="*/ 18 h 18"/>
                <a:gd name="T12" fmla="*/ 7 w 9"/>
                <a:gd name="T1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8">
                  <a:moveTo>
                    <a:pt x="7" y="18"/>
                  </a:moveTo>
                  <a:cubicBezTo>
                    <a:pt x="7" y="18"/>
                    <a:pt x="9" y="18"/>
                    <a:pt x="9" y="16"/>
                  </a:cubicBezTo>
                  <a:cubicBezTo>
                    <a:pt x="9" y="14"/>
                    <a:pt x="9" y="11"/>
                    <a:pt x="9" y="11"/>
                  </a:cubicBezTo>
                  <a:cubicBezTo>
                    <a:pt x="9" y="11"/>
                    <a:pt x="9" y="10"/>
                    <a:pt x="7" y="8"/>
                  </a:cubicBezTo>
                  <a:cubicBezTo>
                    <a:pt x="5" y="7"/>
                    <a:pt x="1" y="2"/>
                    <a:pt x="0" y="0"/>
                  </a:cubicBezTo>
                  <a:cubicBezTo>
                    <a:pt x="0" y="18"/>
                    <a:pt x="0" y="18"/>
                    <a:pt x="0" y="18"/>
                  </a:cubicBezTo>
                  <a:lnTo>
                    <a:pt x="7" y="18"/>
                  </a:lnTo>
                  <a:close/>
                </a:path>
              </a:pathLst>
            </a:custGeom>
            <a:solidFill>
              <a:srgbClr val="3131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9"/>
            <p:cNvSpPr>
              <a:spLocks/>
            </p:cNvSpPr>
            <p:nvPr/>
          </p:nvSpPr>
          <p:spPr bwMode="gray">
            <a:xfrm>
              <a:off x="8874425" y="4935858"/>
              <a:ext cx="33338" cy="77787"/>
            </a:xfrm>
            <a:custGeom>
              <a:avLst/>
              <a:gdLst>
                <a:gd name="T0" fmla="*/ 0 w 21"/>
                <a:gd name="T1" fmla="*/ 0 h 49"/>
                <a:gd name="T2" fmla="*/ 0 w 21"/>
                <a:gd name="T3" fmla="*/ 10 h 49"/>
                <a:gd name="T4" fmla="*/ 0 w 21"/>
                <a:gd name="T5" fmla="*/ 49 h 49"/>
                <a:gd name="T6" fmla="*/ 13 w 21"/>
                <a:gd name="T7" fmla="*/ 49 h 49"/>
                <a:gd name="T8" fmla="*/ 21 w 21"/>
                <a:gd name="T9" fmla="*/ 11 h 49"/>
                <a:gd name="T10" fmla="*/ 21 w 21"/>
                <a:gd name="T11" fmla="*/ 0 h 49"/>
                <a:gd name="T12" fmla="*/ 0 w 21"/>
                <a:gd name="T1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9">
                  <a:moveTo>
                    <a:pt x="0" y="0"/>
                  </a:moveTo>
                  <a:lnTo>
                    <a:pt x="0" y="10"/>
                  </a:lnTo>
                  <a:lnTo>
                    <a:pt x="0" y="49"/>
                  </a:lnTo>
                  <a:lnTo>
                    <a:pt x="13" y="49"/>
                  </a:ln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20"/>
            <p:cNvSpPr>
              <a:spLocks/>
            </p:cNvSpPr>
            <p:nvPr/>
          </p:nvSpPr>
          <p:spPr bwMode="gray">
            <a:xfrm>
              <a:off x="8895062" y="4935858"/>
              <a:ext cx="12700" cy="77787"/>
            </a:xfrm>
            <a:custGeom>
              <a:avLst/>
              <a:gdLst>
                <a:gd name="T0" fmla="*/ 4 w 8"/>
                <a:gd name="T1" fmla="*/ 0 h 49"/>
                <a:gd name="T2" fmla="*/ 4 w 8"/>
                <a:gd name="T3" fmla="*/ 11 h 49"/>
                <a:gd name="T4" fmla="*/ 0 w 8"/>
                <a:gd name="T5" fmla="*/ 49 h 49"/>
                <a:gd name="T6" fmla="*/ 8 w 8"/>
                <a:gd name="T7" fmla="*/ 11 h 49"/>
                <a:gd name="T8" fmla="*/ 8 w 8"/>
                <a:gd name="T9" fmla="*/ 0 h 49"/>
                <a:gd name="T10" fmla="*/ 4 w 8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49">
                  <a:moveTo>
                    <a:pt x="4" y="0"/>
                  </a:moveTo>
                  <a:lnTo>
                    <a:pt x="4" y="11"/>
                  </a:lnTo>
                  <a:lnTo>
                    <a:pt x="0" y="49"/>
                  </a:lnTo>
                  <a:lnTo>
                    <a:pt x="8" y="11"/>
                  </a:lnTo>
                  <a:lnTo>
                    <a:pt x="8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99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21"/>
            <p:cNvSpPr>
              <a:spLocks/>
            </p:cNvSpPr>
            <p:nvPr/>
          </p:nvSpPr>
          <p:spPr bwMode="gray">
            <a:xfrm>
              <a:off x="8874425" y="4935858"/>
              <a:ext cx="6350" cy="77787"/>
            </a:xfrm>
            <a:custGeom>
              <a:avLst/>
              <a:gdLst>
                <a:gd name="T0" fmla="*/ 0 w 4"/>
                <a:gd name="T1" fmla="*/ 0 h 49"/>
                <a:gd name="T2" fmla="*/ 0 w 4"/>
                <a:gd name="T3" fmla="*/ 10 h 49"/>
                <a:gd name="T4" fmla="*/ 0 w 4"/>
                <a:gd name="T5" fmla="*/ 49 h 49"/>
                <a:gd name="T6" fmla="*/ 4 w 4"/>
                <a:gd name="T7" fmla="*/ 10 h 49"/>
                <a:gd name="T8" fmla="*/ 4 w 4"/>
                <a:gd name="T9" fmla="*/ 0 h 49"/>
                <a:gd name="T10" fmla="*/ 0 w 4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9">
                  <a:moveTo>
                    <a:pt x="0" y="0"/>
                  </a:moveTo>
                  <a:lnTo>
                    <a:pt x="0" y="10"/>
                  </a:lnTo>
                  <a:lnTo>
                    <a:pt x="0" y="49"/>
                  </a:lnTo>
                  <a:lnTo>
                    <a:pt x="4" y="10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22"/>
            <p:cNvSpPr>
              <a:spLocks/>
            </p:cNvSpPr>
            <p:nvPr/>
          </p:nvSpPr>
          <p:spPr bwMode="gray">
            <a:xfrm>
              <a:off x="8874425" y="4997770"/>
              <a:ext cx="34925" cy="47625"/>
            </a:xfrm>
            <a:custGeom>
              <a:avLst/>
              <a:gdLst>
                <a:gd name="T0" fmla="*/ 0 w 25"/>
                <a:gd name="T1" fmla="*/ 0 h 34"/>
                <a:gd name="T2" fmla="*/ 0 w 25"/>
                <a:gd name="T3" fmla="*/ 34 h 34"/>
                <a:gd name="T4" fmla="*/ 23 w 25"/>
                <a:gd name="T5" fmla="*/ 34 h 34"/>
                <a:gd name="T6" fmla="*/ 24 w 25"/>
                <a:gd name="T7" fmla="*/ 32 h 34"/>
                <a:gd name="T8" fmla="*/ 24 w 25"/>
                <a:gd name="T9" fmla="*/ 27 h 34"/>
                <a:gd name="T10" fmla="*/ 22 w 25"/>
                <a:gd name="T11" fmla="*/ 24 h 34"/>
                <a:gd name="T12" fmla="*/ 16 w 25"/>
                <a:gd name="T13" fmla="*/ 16 h 34"/>
                <a:gd name="T14" fmla="*/ 16 w 25"/>
                <a:gd name="T15" fmla="*/ 0 h 34"/>
                <a:gd name="T16" fmla="*/ 0 w 25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34">
                  <a:moveTo>
                    <a:pt x="0" y="0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4" y="34"/>
                    <a:pt x="24" y="32"/>
                  </a:cubicBezTo>
                  <a:cubicBezTo>
                    <a:pt x="24" y="30"/>
                    <a:pt x="24" y="27"/>
                    <a:pt x="24" y="27"/>
                  </a:cubicBezTo>
                  <a:cubicBezTo>
                    <a:pt x="24" y="27"/>
                    <a:pt x="25" y="26"/>
                    <a:pt x="22" y="24"/>
                  </a:cubicBezTo>
                  <a:cubicBezTo>
                    <a:pt x="20" y="23"/>
                    <a:pt x="16" y="18"/>
                    <a:pt x="16" y="16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23"/>
            <p:cNvSpPr>
              <a:spLocks/>
            </p:cNvSpPr>
            <p:nvPr/>
          </p:nvSpPr>
          <p:spPr bwMode="gray">
            <a:xfrm>
              <a:off x="8874425" y="5042220"/>
              <a:ext cx="33338" cy="4762"/>
            </a:xfrm>
            <a:custGeom>
              <a:avLst/>
              <a:gdLst>
                <a:gd name="T0" fmla="*/ 24 w 24"/>
                <a:gd name="T1" fmla="*/ 0 h 4"/>
                <a:gd name="T2" fmla="*/ 24 w 24"/>
                <a:gd name="T3" fmla="*/ 2 h 4"/>
                <a:gd name="T4" fmla="*/ 23 w 24"/>
                <a:gd name="T5" fmla="*/ 4 h 4"/>
                <a:gd name="T6" fmla="*/ 0 w 24"/>
                <a:gd name="T7" fmla="*/ 4 h 4"/>
                <a:gd name="T8" fmla="*/ 0 w 24"/>
                <a:gd name="T9" fmla="*/ 2 h 4"/>
                <a:gd name="T10" fmla="*/ 23 w 24"/>
                <a:gd name="T11" fmla="*/ 2 h 4"/>
                <a:gd name="T12" fmla="*/ 24 w 24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">
                  <a:moveTo>
                    <a:pt x="24" y="0"/>
                  </a:moveTo>
                  <a:cubicBezTo>
                    <a:pt x="24" y="0"/>
                    <a:pt x="24" y="1"/>
                    <a:pt x="24" y="2"/>
                  </a:cubicBezTo>
                  <a:cubicBezTo>
                    <a:pt x="24" y="4"/>
                    <a:pt x="23" y="4"/>
                    <a:pt x="23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3" y="2"/>
                    <a:pt x="24" y="2"/>
                    <a:pt x="24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24"/>
            <p:cNvSpPr>
              <a:spLocks/>
            </p:cNvSpPr>
            <p:nvPr/>
          </p:nvSpPr>
          <p:spPr bwMode="gray">
            <a:xfrm>
              <a:off x="8896650" y="5019995"/>
              <a:ext cx="11113" cy="25400"/>
            </a:xfrm>
            <a:custGeom>
              <a:avLst/>
              <a:gdLst>
                <a:gd name="T0" fmla="*/ 0 w 8"/>
                <a:gd name="T1" fmla="*/ 0 h 18"/>
                <a:gd name="T2" fmla="*/ 0 w 8"/>
                <a:gd name="T3" fmla="*/ 18 h 18"/>
                <a:gd name="T4" fmla="*/ 7 w 8"/>
                <a:gd name="T5" fmla="*/ 18 h 18"/>
                <a:gd name="T6" fmla="*/ 8 w 8"/>
                <a:gd name="T7" fmla="*/ 16 h 18"/>
                <a:gd name="T8" fmla="*/ 8 w 8"/>
                <a:gd name="T9" fmla="*/ 11 h 18"/>
                <a:gd name="T10" fmla="*/ 8 w 8"/>
                <a:gd name="T11" fmla="*/ 11 h 18"/>
                <a:gd name="T12" fmla="*/ 8 w 8"/>
                <a:gd name="T13" fmla="*/ 11 h 18"/>
                <a:gd name="T14" fmla="*/ 8 w 8"/>
                <a:gd name="T15" fmla="*/ 11 h 18"/>
                <a:gd name="T16" fmla="*/ 6 w 8"/>
                <a:gd name="T17" fmla="*/ 8 h 18"/>
                <a:gd name="T18" fmla="*/ 0 w 8"/>
                <a:gd name="T1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18">
                  <a:moveTo>
                    <a:pt x="0" y="0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8"/>
                    <a:pt x="8" y="16"/>
                  </a:cubicBezTo>
                  <a:cubicBezTo>
                    <a:pt x="8" y="14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0"/>
                    <a:pt x="8" y="9"/>
                    <a:pt x="6" y="8"/>
                  </a:cubicBezTo>
                  <a:cubicBezTo>
                    <a:pt x="4" y="7"/>
                    <a:pt x="0" y="2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25"/>
            <p:cNvSpPr>
              <a:spLocks/>
            </p:cNvSpPr>
            <p:nvPr/>
          </p:nvSpPr>
          <p:spPr bwMode="gray">
            <a:xfrm>
              <a:off x="8929987" y="4756470"/>
              <a:ext cx="9525" cy="1587"/>
            </a:xfrm>
            <a:custGeom>
              <a:avLst/>
              <a:gdLst>
                <a:gd name="T0" fmla="*/ 0 w 6"/>
                <a:gd name="T1" fmla="*/ 0 h 1"/>
                <a:gd name="T2" fmla="*/ 6 w 6"/>
                <a:gd name="T3" fmla="*/ 1 h 1"/>
                <a:gd name="T4" fmla="*/ 6 w 6"/>
                <a:gd name="T5" fmla="*/ 1 h 1"/>
                <a:gd name="T6" fmla="*/ 0 w 6"/>
                <a:gd name="T7" fmla="*/ 0 h 1"/>
                <a:gd name="T8" fmla="*/ 0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0" y="0"/>
                  </a:moveTo>
                  <a:lnTo>
                    <a:pt x="6" y="1"/>
                  </a:lnTo>
                  <a:lnTo>
                    <a:pt x="6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D9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26"/>
            <p:cNvSpPr>
              <a:spLocks/>
            </p:cNvSpPr>
            <p:nvPr/>
          </p:nvSpPr>
          <p:spPr bwMode="gray">
            <a:xfrm>
              <a:off x="8917287" y="4731070"/>
              <a:ext cx="0" cy="1587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CA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27"/>
            <p:cNvSpPr>
              <a:spLocks/>
            </p:cNvSpPr>
            <p:nvPr/>
          </p:nvSpPr>
          <p:spPr bwMode="gray">
            <a:xfrm>
              <a:off x="8899825" y="4724720"/>
              <a:ext cx="50800" cy="57150"/>
            </a:xfrm>
            <a:custGeom>
              <a:avLst/>
              <a:gdLst>
                <a:gd name="T0" fmla="*/ 33 w 36"/>
                <a:gd name="T1" fmla="*/ 16 h 42"/>
                <a:gd name="T2" fmla="*/ 28 w 36"/>
                <a:gd name="T3" fmla="*/ 7 h 42"/>
                <a:gd name="T4" fmla="*/ 27 w 36"/>
                <a:gd name="T5" fmla="*/ 5 h 42"/>
                <a:gd name="T6" fmla="*/ 27 w 36"/>
                <a:gd name="T7" fmla="*/ 5 h 42"/>
                <a:gd name="T8" fmla="*/ 17 w 36"/>
                <a:gd name="T9" fmla="*/ 4 h 42"/>
                <a:gd name="T10" fmla="*/ 13 w 36"/>
                <a:gd name="T11" fmla="*/ 0 h 42"/>
                <a:gd name="T12" fmla="*/ 13 w 36"/>
                <a:gd name="T13" fmla="*/ 0 h 42"/>
                <a:gd name="T14" fmla="*/ 13 w 36"/>
                <a:gd name="T15" fmla="*/ 5 h 42"/>
                <a:gd name="T16" fmla="*/ 13 w 36"/>
                <a:gd name="T17" fmla="*/ 6 h 42"/>
                <a:gd name="T18" fmla="*/ 13 w 36"/>
                <a:gd name="T19" fmla="*/ 11 h 42"/>
                <a:gd name="T20" fmla="*/ 14 w 36"/>
                <a:gd name="T21" fmla="*/ 14 h 42"/>
                <a:gd name="T22" fmla="*/ 11 w 36"/>
                <a:gd name="T23" fmla="*/ 14 h 42"/>
                <a:gd name="T24" fmla="*/ 6 w 36"/>
                <a:gd name="T25" fmla="*/ 11 h 42"/>
                <a:gd name="T26" fmla="*/ 3 w 36"/>
                <a:gd name="T27" fmla="*/ 12 h 42"/>
                <a:gd name="T28" fmla="*/ 4 w 36"/>
                <a:gd name="T29" fmla="*/ 17 h 42"/>
                <a:gd name="T30" fmla="*/ 5 w 36"/>
                <a:gd name="T31" fmla="*/ 20 h 42"/>
                <a:gd name="T32" fmla="*/ 6 w 36"/>
                <a:gd name="T33" fmla="*/ 22 h 42"/>
                <a:gd name="T34" fmla="*/ 6 w 36"/>
                <a:gd name="T35" fmla="*/ 22 h 42"/>
                <a:gd name="T36" fmla="*/ 6 w 36"/>
                <a:gd name="T37" fmla="*/ 22 h 42"/>
                <a:gd name="T38" fmla="*/ 2 w 36"/>
                <a:gd name="T39" fmla="*/ 31 h 42"/>
                <a:gd name="T40" fmla="*/ 0 w 36"/>
                <a:gd name="T41" fmla="*/ 30 h 42"/>
                <a:gd name="T42" fmla="*/ 2 w 36"/>
                <a:gd name="T43" fmla="*/ 41 h 42"/>
                <a:gd name="T44" fmla="*/ 19 w 36"/>
                <a:gd name="T45" fmla="*/ 42 h 42"/>
                <a:gd name="T46" fmla="*/ 18 w 36"/>
                <a:gd name="T47" fmla="*/ 36 h 42"/>
                <a:gd name="T48" fmla="*/ 23 w 36"/>
                <a:gd name="T49" fmla="*/ 37 h 42"/>
                <a:gd name="T50" fmla="*/ 28 w 36"/>
                <a:gd name="T51" fmla="*/ 34 h 42"/>
                <a:gd name="T52" fmla="*/ 29 w 36"/>
                <a:gd name="T53" fmla="*/ 29 h 42"/>
                <a:gd name="T54" fmla="*/ 29 w 36"/>
                <a:gd name="T55" fmla="*/ 24 h 42"/>
                <a:gd name="T56" fmla="*/ 30 w 36"/>
                <a:gd name="T57" fmla="*/ 20 h 42"/>
                <a:gd name="T58" fmla="*/ 33 w 36"/>
                <a:gd name="T59" fmla="*/ 1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6" h="42">
                  <a:moveTo>
                    <a:pt x="33" y="16"/>
                  </a:moveTo>
                  <a:cubicBezTo>
                    <a:pt x="33" y="16"/>
                    <a:pt x="28" y="8"/>
                    <a:pt x="28" y="7"/>
                  </a:cubicBezTo>
                  <a:cubicBezTo>
                    <a:pt x="27" y="6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3" y="6"/>
                    <a:pt x="20" y="5"/>
                    <a:pt x="17" y="4"/>
                  </a:cubicBezTo>
                  <a:cubicBezTo>
                    <a:pt x="15" y="2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9"/>
                    <a:pt x="13" y="11"/>
                  </a:cubicBezTo>
                  <a:cubicBezTo>
                    <a:pt x="14" y="12"/>
                    <a:pt x="14" y="14"/>
                    <a:pt x="14" y="14"/>
                  </a:cubicBezTo>
                  <a:cubicBezTo>
                    <a:pt x="14" y="16"/>
                    <a:pt x="11" y="14"/>
                    <a:pt x="11" y="14"/>
                  </a:cubicBezTo>
                  <a:cubicBezTo>
                    <a:pt x="11" y="14"/>
                    <a:pt x="9" y="12"/>
                    <a:pt x="6" y="11"/>
                  </a:cubicBezTo>
                  <a:cubicBezTo>
                    <a:pt x="5" y="11"/>
                    <a:pt x="4" y="11"/>
                    <a:pt x="3" y="12"/>
                  </a:cubicBezTo>
                  <a:cubicBezTo>
                    <a:pt x="3" y="13"/>
                    <a:pt x="3" y="15"/>
                    <a:pt x="4" y="17"/>
                  </a:cubicBezTo>
                  <a:cubicBezTo>
                    <a:pt x="4" y="18"/>
                    <a:pt x="4" y="20"/>
                    <a:pt x="5" y="20"/>
                  </a:cubicBezTo>
                  <a:cubicBezTo>
                    <a:pt x="5" y="21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8"/>
                    <a:pt x="2" y="31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20" y="37"/>
                    <a:pt x="21" y="37"/>
                    <a:pt x="23" y="37"/>
                  </a:cubicBezTo>
                  <a:cubicBezTo>
                    <a:pt x="28" y="37"/>
                    <a:pt x="28" y="34"/>
                    <a:pt x="28" y="34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6" y="19"/>
                    <a:pt x="34" y="17"/>
                    <a:pt x="33" y="16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28"/>
            <p:cNvSpPr>
              <a:spLocks/>
            </p:cNvSpPr>
            <p:nvPr/>
          </p:nvSpPr>
          <p:spPr bwMode="gray">
            <a:xfrm>
              <a:off x="8907762" y="4772345"/>
              <a:ext cx="17463" cy="4762"/>
            </a:xfrm>
            <a:custGeom>
              <a:avLst/>
              <a:gdLst>
                <a:gd name="T0" fmla="*/ 0 w 12"/>
                <a:gd name="T1" fmla="*/ 0 h 3"/>
                <a:gd name="T2" fmla="*/ 12 w 12"/>
                <a:gd name="T3" fmla="*/ 3 h 3"/>
                <a:gd name="T4" fmla="*/ 12 w 12"/>
                <a:gd name="T5" fmla="*/ 1 h 3"/>
                <a:gd name="T6" fmla="*/ 0 w 1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0" y="0"/>
                  </a:moveTo>
                  <a:cubicBezTo>
                    <a:pt x="1" y="1"/>
                    <a:pt x="4" y="3"/>
                    <a:pt x="12" y="3"/>
                  </a:cubicBezTo>
                  <a:cubicBezTo>
                    <a:pt x="12" y="2"/>
                    <a:pt x="12" y="2"/>
                    <a:pt x="12" y="1"/>
                  </a:cubicBez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solidFill>
              <a:srgbClr val="805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29"/>
            <p:cNvSpPr>
              <a:spLocks/>
            </p:cNvSpPr>
            <p:nvPr/>
          </p:nvSpPr>
          <p:spPr bwMode="gray">
            <a:xfrm>
              <a:off x="8934750" y="4758058"/>
              <a:ext cx="4763" cy="4762"/>
            </a:xfrm>
            <a:custGeom>
              <a:avLst/>
              <a:gdLst>
                <a:gd name="T0" fmla="*/ 4 w 4"/>
                <a:gd name="T1" fmla="*/ 3 h 4"/>
                <a:gd name="T2" fmla="*/ 2 w 4"/>
                <a:gd name="T3" fmla="*/ 0 h 4"/>
                <a:gd name="T4" fmla="*/ 0 w 4"/>
                <a:gd name="T5" fmla="*/ 0 h 4"/>
                <a:gd name="T6" fmla="*/ 4 w 4"/>
                <a:gd name="T7" fmla="*/ 4 h 4"/>
                <a:gd name="T8" fmla="*/ 4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3" y="2"/>
                    <a:pt x="2" y="1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2" y="2"/>
                    <a:pt x="4" y="4"/>
                  </a:cubicBezTo>
                  <a:lnTo>
                    <a:pt x="4" y="3"/>
                  </a:lnTo>
                  <a:close/>
                </a:path>
              </a:pathLst>
            </a:custGeom>
            <a:solidFill>
              <a:srgbClr val="805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30"/>
            <p:cNvSpPr>
              <a:spLocks/>
            </p:cNvSpPr>
            <p:nvPr/>
          </p:nvSpPr>
          <p:spPr bwMode="gray">
            <a:xfrm>
              <a:off x="8937925" y="4758058"/>
              <a:ext cx="1588" cy="3175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2 w 2"/>
                <a:gd name="T5" fmla="*/ 3 h 3"/>
                <a:gd name="T6" fmla="*/ 2 w 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1" y="2"/>
                    <a:pt x="2" y="3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31"/>
            <p:cNvSpPr>
              <a:spLocks/>
            </p:cNvSpPr>
            <p:nvPr/>
          </p:nvSpPr>
          <p:spPr bwMode="gray">
            <a:xfrm>
              <a:off x="8934750" y="4739008"/>
              <a:ext cx="4763" cy="3175"/>
            </a:xfrm>
            <a:custGeom>
              <a:avLst/>
              <a:gdLst>
                <a:gd name="T0" fmla="*/ 3 w 3"/>
                <a:gd name="T1" fmla="*/ 1 h 3"/>
                <a:gd name="T2" fmla="*/ 1 w 3"/>
                <a:gd name="T3" fmla="*/ 3 h 3"/>
                <a:gd name="T4" fmla="*/ 0 w 3"/>
                <a:gd name="T5" fmla="*/ 2 h 3"/>
                <a:gd name="T6" fmla="*/ 1 w 3"/>
                <a:gd name="T7" fmla="*/ 0 h 3"/>
                <a:gd name="T8" fmla="*/ 3 w 3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3" y="1"/>
                  </a:moveTo>
                  <a:cubicBezTo>
                    <a:pt x="3" y="2"/>
                    <a:pt x="2" y="3"/>
                    <a:pt x="1" y="3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2" y="0"/>
                    <a:pt x="2" y="1"/>
                    <a:pt x="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32"/>
            <p:cNvSpPr>
              <a:spLocks/>
            </p:cNvSpPr>
            <p:nvPr/>
          </p:nvSpPr>
          <p:spPr bwMode="gray">
            <a:xfrm>
              <a:off x="8893475" y="4772345"/>
              <a:ext cx="34925" cy="22225"/>
            </a:xfrm>
            <a:custGeom>
              <a:avLst/>
              <a:gdLst>
                <a:gd name="T0" fmla="*/ 0 w 22"/>
                <a:gd name="T1" fmla="*/ 8 h 14"/>
                <a:gd name="T2" fmla="*/ 2 w 22"/>
                <a:gd name="T3" fmla="*/ 0 h 14"/>
                <a:gd name="T4" fmla="*/ 22 w 22"/>
                <a:gd name="T5" fmla="*/ 4 h 14"/>
                <a:gd name="T6" fmla="*/ 22 w 22"/>
                <a:gd name="T7" fmla="*/ 14 h 14"/>
                <a:gd name="T8" fmla="*/ 0 w 22"/>
                <a:gd name="T9" fmla="*/ 8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4">
                  <a:moveTo>
                    <a:pt x="0" y="8"/>
                  </a:moveTo>
                  <a:lnTo>
                    <a:pt x="2" y="0"/>
                  </a:lnTo>
                  <a:lnTo>
                    <a:pt x="22" y="4"/>
                  </a:lnTo>
                  <a:lnTo>
                    <a:pt x="22" y="14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33"/>
            <p:cNvSpPr>
              <a:spLocks/>
            </p:cNvSpPr>
            <p:nvPr/>
          </p:nvSpPr>
          <p:spPr bwMode="gray">
            <a:xfrm>
              <a:off x="8855375" y="4777108"/>
              <a:ext cx="103188" cy="166687"/>
            </a:xfrm>
            <a:custGeom>
              <a:avLst/>
              <a:gdLst>
                <a:gd name="T0" fmla="*/ 31 w 74"/>
                <a:gd name="T1" fmla="*/ 4 h 121"/>
                <a:gd name="T2" fmla="*/ 14 w 74"/>
                <a:gd name="T3" fmla="*/ 24 h 121"/>
                <a:gd name="T4" fmla="*/ 0 w 74"/>
                <a:gd name="T5" fmla="*/ 119 h 121"/>
                <a:gd name="T6" fmla="*/ 68 w 74"/>
                <a:gd name="T7" fmla="*/ 115 h 121"/>
                <a:gd name="T8" fmla="*/ 62 w 74"/>
                <a:gd name="T9" fmla="*/ 16 h 121"/>
                <a:gd name="T10" fmla="*/ 31 w 74"/>
                <a:gd name="T11" fmla="*/ 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121">
                  <a:moveTo>
                    <a:pt x="31" y="4"/>
                  </a:moveTo>
                  <a:cubicBezTo>
                    <a:pt x="17" y="5"/>
                    <a:pt x="14" y="22"/>
                    <a:pt x="14" y="24"/>
                  </a:cubicBezTo>
                  <a:cubicBezTo>
                    <a:pt x="13" y="49"/>
                    <a:pt x="11" y="118"/>
                    <a:pt x="0" y="119"/>
                  </a:cubicBezTo>
                  <a:cubicBezTo>
                    <a:pt x="60" y="119"/>
                    <a:pt x="62" y="121"/>
                    <a:pt x="68" y="115"/>
                  </a:cubicBezTo>
                  <a:cubicBezTo>
                    <a:pt x="74" y="109"/>
                    <a:pt x="62" y="16"/>
                    <a:pt x="62" y="16"/>
                  </a:cubicBezTo>
                  <a:cubicBezTo>
                    <a:pt x="61" y="0"/>
                    <a:pt x="48" y="3"/>
                    <a:pt x="31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34"/>
            <p:cNvSpPr>
              <a:spLocks/>
            </p:cNvSpPr>
            <p:nvPr/>
          </p:nvSpPr>
          <p:spPr bwMode="gray">
            <a:xfrm>
              <a:off x="8855375" y="4780283"/>
              <a:ext cx="69850" cy="160337"/>
            </a:xfrm>
            <a:custGeom>
              <a:avLst/>
              <a:gdLst>
                <a:gd name="T0" fmla="*/ 31 w 50"/>
                <a:gd name="T1" fmla="*/ 1 h 116"/>
                <a:gd name="T2" fmla="*/ 14 w 50"/>
                <a:gd name="T3" fmla="*/ 21 h 116"/>
                <a:gd name="T4" fmla="*/ 0 w 50"/>
                <a:gd name="T5" fmla="*/ 116 h 116"/>
                <a:gd name="T6" fmla="*/ 9 w 50"/>
                <a:gd name="T7" fmla="*/ 116 h 116"/>
                <a:gd name="T8" fmla="*/ 8 w 50"/>
                <a:gd name="T9" fmla="*/ 116 h 116"/>
                <a:gd name="T10" fmla="*/ 22 w 50"/>
                <a:gd name="T11" fmla="*/ 31 h 116"/>
                <a:gd name="T12" fmla="*/ 40 w 50"/>
                <a:gd name="T13" fmla="*/ 2 h 116"/>
                <a:gd name="T14" fmla="*/ 49 w 50"/>
                <a:gd name="T15" fmla="*/ 0 h 116"/>
                <a:gd name="T16" fmla="*/ 31 w 50"/>
                <a:gd name="T17" fmla="*/ 1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116">
                  <a:moveTo>
                    <a:pt x="31" y="1"/>
                  </a:moveTo>
                  <a:cubicBezTo>
                    <a:pt x="17" y="2"/>
                    <a:pt x="14" y="19"/>
                    <a:pt x="14" y="21"/>
                  </a:cubicBezTo>
                  <a:cubicBezTo>
                    <a:pt x="13" y="46"/>
                    <a:pt x="11" y="115"/>
                    <a:pt x="0" y="116"/>
                  </a:cubicBezTo>
                  <a:cubicBezTo>
                    <a:pt x="3" y="116"/>
                    <a:pt x="6" y="116"/>
                    <a:pt x="9" y="116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20" y="115"/>
                    <a:pt x="21" y="55"/>
                    <a:pt x="22" y="31"/>
                  </a:cubicBezTo>
                  <a:cubicBezTo>
                    <a:pt x="22" y="29"/>
                    <a:pt x="26" y="3"/>
                    <a:pt x="40" y="2"/>
                  </a:cubicBezTo>
                  <a:cubicBezTo>
                    <a:pt x="43" y="2"/>
                    <a:pt x="50" y="1"/>
                    <a:pt x="49" y="0"/>
                  </a:cubicBezTo>
                  <a:cubicBezTo>
                    <a:pt x="44" y="0"/>
                    <a:pt x="38" y="0"/>
                    <a:pt x="31" y="1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35"/>
            <p:cNvSpPr>
              <a:spLocks/>
            </p:cNvSpPr>
            <p:nvPr/>
          </p:nvSpPr>
          <p:spPr bwMode="gray">
            <a:xfrm>
              <a:off x="8890300" y="4850133"/>
              <a:ext cx="87313" cy="55562"/>
            </a:xfrm>
            <a:custGeom>
              <a:avLst/>
              <a:gdLst>
                <a:gd name="T0" fmla="*/ 63 w 63"/>
                <a:gd name="T1" fmla="*/ 36 h 41"/>
                <a:gd name="T2" fmla="*/ 57 w 63"/>
                <a:gd name="T3" fmla="*/ 41 h 41"/>
                <a:gd name="T4" fmla="*/ 6 w 63"/>
                <a:gd name="T5" fmla="*/ 41 h 41"/>
                <a:gd name="T6" fmla="*/ 0 w 63"/>
                <a:gd name="T7" fmla="*/ 36 h 41"/>
                <a:gd name="T8" fmla="*/ 0 w 63"/>
                <a:gd name="T9" fmla="*/ 6 h 41"/>
                <a:gd name="T10" fmla="*/ 6 w 63"/>
                <a:gd name="T11" fmla="*/ 0 h 41"/>
                <a:gd name="T12" fmla="*/ 57 w 63"/>
                <a:gd name="T13" fmla="*/ 0 h 41"/>
                <a:gd name="T14" fmla="*/ 63 w 63"/>
                <a:gd name="T15" fmla="*/ 6 h 41"/>
                <a:gd name="T16" fmla="*/ 63 w 63"/>
                <a:gd name="T17" fmla="*/ 3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41">
                  <a:moveTo>
                    <a:pt x="63" y="36"/>
                  </a:moveTo>
                  <a:cubicBezTo>
                    <a:pt x="63" y="39"/>
                    <a:pt x="60" y="41"/>
                    <a:pt x="57" y="41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3" y="41"/>
                    <a:pt x="0" y="39"/>
                    <a:pt x="0" y="3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60" y="0"/>
                    <a:pt x="63" y="3"/>
                    <a:pt x="63" y="6"/>
                  </a:cubicBezTo>
                  <a:lnTo>
                    <a:pt x="63" y="36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36"/>
            <p:cNvSpPr>
              <a:spLocks/>
            </p:cNvSpPr>
            <p:nvPr/>
          </p:nvSpPr>
          <p:spPr bwMode="gray">
            <a:xfrm>
              <a:off x="8960150" y="4897758"/>
              <a:ext cx="19050" cy="20637"/>
            </a:xfrm>
            <a:custGeom>
              <a:avLst/>
              <a:gdLst>
                <a:gd name="T0" fmla="*/ 0 w 14"/>
                <a:gd name="T1" fmla="*/ 10 h 15"/>
                <a:gd name="T2" fmla="*/ 0 w 14"/>
                <a:gd name="T3" fmla="*/ 10 h 15"/>
                <a:gd name="T4" fmla="*/ 1 w 14"/>
                <a:gd name="T5" fmla="*/ 12 h 15"/>
                <a:gd name="T6" fmla="*/ 6 w 14"/>
                <a:gd name="T7" fmla="*/ 15 h 15"/>
                <a:gd name="T8" fmla="*/ 8 w 14"/>
                <a:gd name="T9" fmla="*/ 14 h 15"/>
                <a:gd name="T10" fmla="*/ 9 w 14"/>
                <a:gd name="T11" fmla="*/ 13 h 15"/>
                <a:gd name="T12" fmla="*/ 11 w 14"/>
                <a:gd name="T13" fmla="*/ 12 h 15"/>
                <a:gd name="T14" fmla="*/ 11 w 14"/>
                <a:gd name="T15" fmla="*/ 10 h 15"/>
                <a:gd name="T16" fmla="*/ 13 w 14"/>
                <a:gd name="T17" fmla="*/ 9 h 15"/>
                <a:gd name="T18" fmla="*/ 12 w 14"/>
                <a:gd name="T19" fmla="*/ 6 h 15"/>
                <a:gd name="T20" fmla="*/ 11 w 14"/>
                <a:gd name="T21" fmla="*/ 6 h 15"/>
                <a:gd name="T22" fmla="*/ 13 w 14"/>
                <a:gd name="T23" fmla="*/ 5 h 15"/>
                <a:gd name="T24" fmla="*/ 13 w 14"/>
                <a:gd name="T25" fmla="*/ 3 h 15"/>
                <a:gd name="T26" fmla="*/ 8 w 14"/>
                <a:gd name="T27" fmla="*/ 0 h 15"/>
                <a:gd name="T28" fmla="*/ 6 w 14"/>
                <a:gd name="T29" fmla="*/ 0 h 15"/>
                <a:gd name="T30" fmla="*/ 0 w 14"/>
                <a:gd name="T31" fmla="*/ 1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" h="15">
                  <a:moveTo>
                    <a:pt x="0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11"/>
                    <a:pt x="0" y="11"/>
                    <a:pt x="1" y="12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5"/>
                    <a:pt x="8" y="15"/>
                    <a:pt x="8" y="14"/>
                  </a:cubicBezTo>
                  <a:cubicBezTo>
                    <a:pt x="9" y="14"/>
                    <a:pt x="9" y="13"/>
                    <a:pt x="9" y="13"/>
                  </a:cubicBezTo>
                  <a:cubicBezTo>
                    <a:pt x="9" y="13"/>
                    <a:pt x="10" y="13"/>
                    <a:pt x="11" y="12"/>
                  </a:cubicBezTo>
                  <a:cubicBezTo>
                    <a:pt x="11" y="11"/>
                    <a:pt x="11" y="10"/>
                    <a:pt x="11" y="10"/>
                  </a:cubicBezTo>
                  <a:cubicBezTo>
                    <a:pt x="11" y="10"/>
                    <a:pt x="12" y="10"/>
                    <a:pt x="13" y="9"/>
                  </a:cubicBezTo>
                  <a:cubicBezTo>
                    <a:pt x="13" y="8"/>
                    <a:pt x="13" y="7"/>
                    <a:pt x="12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2" y="6"/>
                    <a:pt x="13" y="6"/>
                    <a:pt x="13" y="5"/>
                  </a:cubicBezTo>
                  <a:cubicBezTo>
                    <a:pt x="14" y="4"/>
                    <a:pt x="14" y="3"/>
                    <a:pt x="13" y="3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6" y="0"/>
                    <a:pt x="6" y="0"/>
                  </a:cubicBezTo>
                  <a:cubicBezTo>
                    <a:pt x="2" y="2"/>
                    <a:pt x="0" y="10"/>
                    <a:pt x="0" y="10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37"/>
            <p:cNvSpPr>
              <a:spLocks/>
            </p:cNvSpPr>
            <p:nvPr/>
          </p:nvSpPr>
          <p:spPr bwMode="gray">
            <a:xfrm>
              <a:off x="8960150" y="4892995"/>
              <a:ext cx="15875" cy="6350"/>
            </a:xfrm>
            <a:custGeom>
              <a:avLst/>
              <a:gdLst>
                <a:gd name="T0" fmla="*/ 0 w 11"/>
                <a:gd name="T1" fmla="*/ 2 h 4"/>
                <a:gd name="T2" fmla="*/ 2 w 11"/>
                <a:gd name="T3" fmla="*/ 0 h 4"/>
                <a:gd name="T4" fmla="*/ 10 w 11"/>
                <a:gd name="T5" fmla="*/ 0 h 4"/>
                <a:gd name="T6" fmla="*/ 11 w 11"/>
                <a:gd name="T7" fmla="*/ 2 h 4"/>
                <a:gd name="T8" fmla="*/ 11 w 11"/>
                <a:gd name="T9" fmla="*/ 2 h 4"/>
                <a:gd name="T10" fmla="*/ 10 w 11"/>
                <a:gd name="T11" fmla="*/ 4 h 4"/>
                <a:gd name="T12" fmla="*/ 2 w 11"/>
                <a:gd name="T13" fmla="*/ 4 h 4"/>
                <a:gd name="T14" fmla="*/ 0 w 11"/>
                <a:gd name="T1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4"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0"/>
                    <a:pt x="11" y="1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3"/>
                    <a:pt x="10" y="4"/>
                    <a:pt x="1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38"/>
            <p:cNvSpPr>
              <a:spLocks/>
            </p:cNvSpPr>
            <p:nvPr/>
          </p:nvSpPr>
          <p:spPr bwMode="gray">
            <a:xfrm>
              <a:off x="8893475" y="4797745"/>
              <a:ext cx="77788" cy="115887"/>
            </a:xfrm>
            <a:custGeom>
              <a:avLst/>
              <a:gdLst>
                <a:gd name="T0" fmla="*/ 48 w 57"/>
                <a:gd name="T1" fmla="*/ 84 h 84"/>
                <a:gd name="T2" fmla="*/ 42 w 57"/>
                <a:gd name="T3" fmla="*/ 82 h 84"/>
                <a:gd name="T4" fmla="*/ 18 w 57"/>
                <a:gd name="T5" fmla="*/ 59 h 84"/>
                <a:gd name="T6" fmla="*/ 1 w 57"/>
                <a:gd name="T7" fmla="*/ 11 h 84"/>
                <a:gd name="T8" fmla="*/ 6 w 57"/>
                <a:gd name="T9" fmla="*/ 1 h 84"/>
                <a:gd name="T10" fmla="*/ 16 w 57"/>
                <a:gd name="T11" fmla="*/ 6 h 84"/>
                <a:gd name="T12" fmla="*/ 32 w 57"/>
                <a:gd name="T13" fmla="*/ 50 h 84"/>
                <a:gd name="T14" fmla="*/ 53 w 57"/>
                <a:gd name="T15" fmla="*/ 70 h 84"/>
                <a:gd name="T16" fmla="*/ 54 w 57"/>
                <a:gd name="T17" fmla="*/ 81 h 84"/>
                <a:gd name="T18" fmla="*/ 48 w 57"/>
                <a:gd name="T1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84">
                  <a:moveTo>
                    <a:pt x="48" y="84"/>
                  </a:moveTo>
                  <a:cubicBezTo>
                    <a:pt x="46" y="84"/>
                    <a:pt x="44" y="83"/>
                    <a:pt x="42" y="82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7"/>
                    <a:pt x="2" y="2"/>
                    <a:pt x="6" y="1"/>
                  </a:cubicBezTo>
                  <a:cubicBezTo>
                    <a:pt x="10" y="0"/>
                    <a:pt x="15" y="2"/>
                    <a:pt x="16" y="6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53" y="70"/>
                    <a:pt x="53" y="70"/>
                    <a:pt x="53" y="70"/>
                  </a:cubicBezTo>
                  <a:cubicBezTo>
                    <a:pt x="57" y="73"/>
                    <a:pt x="57" y="78"/>
                    <a:pt x="54" y="81"/>
                  </a:cubicBezTo>
                  <a:cubicBezTo>
                    <a:pt x="52" y="83"/>
                    <a:pt x="50" y="84"/>
                    <a:pt x="48" y="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39"/>
            <p:cNvSpPr>
              <a:spLocks/>
            </p:cNvSpPr>
            <p:nvPr/>
          </p:nvSpPr>
          <p:spPr bwMode="gray">
            <a:xfrm>
              <a:off x="8893475" y="4799333"/>
              <a:ext cx="69850" cy="114300"/>
            </a:xfrm>
            <a:custGeom>
              <a:avLst/>
              <a:gdLst>
                <a:gd name="T0" fmla="*/ 48 w 51"/>
                <a:gd name="T1" fmla="*/ 76 h 82"/>
                <a:gd name="T2" fmla="*/ 23 w 51"/>
                <a:gd name="T3" fmla="*/ 53 h 82"/>
                <a:gd name="T4" fmla="*/ 5 w 51"/>
                <a:gd name="T5" fmla="*/ 2 h 82"/>
                <a:gd name="T6" fmla="*/ 4 w 51"/>
                <a:gd name="T7" fmla="*/ 0 h 82"/>
                <a:gd name="T8" fmla="*/ 1 w 51"/>
                <a:gd name="T9" fmla="*/ 9 h 82"/>
                <a:gd name="T10" fmla="*/ 18 w 51"/>
                <a:gd name="T11" fmla="*/ 57 h 82"/>
                <a:gd name="T12" fmla="*/ 42 w 51"/>
                <a:gd name="T13" fmla="*/ 80 h 82"/>
                <a:gd name="T14" fmla="*/ 48 w 51"/>
                <a:gd name="T15" fmla="*/ 82 h 82"/>
                <a:gd name="T16" fmla="*/ 51 w 51"/>
                <a:gd name="T17" fmla="*/ 81 h 82"/>
                <a:gd name="T18" fmla="*/ 48 w 51"/>
                <a:gd name="T19" fmla="*/ 76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82">
                  <a:moveTo>
                    <a:pt x="48" y="76"/>
                  </a:moveTo>
                  <a:cubicBezTo>
                    <a:pt x="23" y="53"/>
                    <a:pt x="23" y="53"/>
                    <a:pt x="23" y="53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5" y="1"/>
                    <a:pt x="4" y="0"/>
                  </a:cubicBezTo>
                  <a:cubicBezTo>
                    <a:pt x="1" y="2"/>
                    <a:pt x="0" y="6"/>
                    <a:pt x="1" y="9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4" y="81"/>
                    <a:pt x="46" y="82"/>
                    <a:pt x="48" y="82"/>
                  </a:cubicBezTo>
                  <a:cubicBezTo>
                    <a:pt x="49" y="82"/>
                    <a:pt x="50" y="82"/>
                    <a:pt x="51" y="81"/>
                  </a:cubicBezTo>
                  <a:cubicBezTo>
                    <a:pt x="51" y="79"/>
                    <a:pt x="50" y="78"/>
                    <a:pt x="48" y="76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40"/>
            <p:cNvSpPr>
              <a:spLocks/>
            </p:cNvSpPr>
            <p:nvPr/>
          </p:nvSpPr>
          <p:spPr bwMode="gray">
            <a:xfrm>
              <a:off x="8869662" y="4696145"/>
              <a:ext cx="73025" cy="73025"/>
            </a:xfrm>
            <a:custGeom>
              <a:avLst/>
              <a:gdLst>
                <a:gd name="T0" fmla="*/ 49 w 53"/>
                <a:gd name="T1" fmla="*/ 11 h 53"/>
                <a:gd name="T2" fmla="*/ 42 w 53"/>
                <a:gd name="T3" fmla="*/ 6 h 53"/>
                <a:gd name="T4" fmla="*/ 40 w 53"/>
                <a:gd name="T5" fmla="*/ 6 h 53"/>
                <a:gd name="T6" fmla="*/ 33 w 53"/>
                <a:gd name="T7" fmla="*/ 1 h 53"/>
                <a:gd name="T8" fmla="*/ 29 w 53"/>
                <a:gd name="T9" fmla="*/ 3 h 53"/>
                <a:gd name="T10" fmla="*/ 23 w 53"/>
                <a:gd name="T11" fmla="*/ 0 h 53"/>
                <a:gd name="T12" fmla="*/ 15 w 53"/>
                <a:gd name="T13" fmla="*/ 4 h 53"/>
                <a:gd name="T14" fmla="*/ 14 w 53"/>
                <a:gd name="T15" fmla="*/ 4 h 53"/>
                <a:gd name="T16" fmla="*/ 6 w 53"/>
                <a:gd name="T17" fmla="*/ 12 h 53"/>
                <a:gd name="T18" fmla="*/ 6 w 53"/>
                <a:gd name="T19" fmla="*/ 13 h 53"/>
                <a:gd name="T20" fmla="*/ 0 w 53"/>
                <a:gd name="T21" fmla="*/ 21 h 53"/>
                <a:gd name="T22" fmla="*/ 1 w 53"/>
                <a:gd name="T23" fmla="*/ 25 h 53"/>
                <a:gd name="T24" fmla="*/ 0 w 53"/>
                <a:gd name="T25" fmla="*/ 30 h 53"/>
                <a:gd name="T26" fmla="*/ 4 w 53"/>
                <a:gd name="T27" fmla="*/ 37 h 53"/>
                <a:gd name="T28" fmla="*/ 4 w 53"/>
                <a:gd name="T29" fmla="*/ 38 h 53"/>
                <a:gd name="T30" fmla="*/ 3 w 53"/>
                <a:gd name="T31" fmla="*/ 39 h 53"/>
                <a:gd name="T32" fmla="*/ 11 w 53"/>
                <a:gd name="T33" fmla="*/ 48 h 53"/>
                <a:gd name="T34" fmla="*/ 11 w 53"/>
                <a:gd name="T35" fmla="*/ 48 h 53"/>
                <a:gd name="T36" fmla="*/ 16 w 53"/>
                <a:gd name="T37" fmla="*/ 52 h 53"/>
                <a:gd name="T38" fmla="*/ 19 w 53"/>
                <a:gd name="T39" fmla="*/ 52 h 53"/>
                <a:gd name="T40" fmla="*/ 22 w 53"/>
                <a:gd name="T41" fmla="*/ 53 h 53"/>
                <a:gd name="T42" fmla="*/ 22 w 53"/>
                <a:gd name="T43" fmla="*/ 53 h 53"/>
                <a:gd name="T44" fmla="*/ 22 w 53"/>
                <a:gd name="T45" fmla="*/ 53 h 53"/>
                <a:gd name="T46" fmla="*/ 26 w 53"/>
                <a:gd name="T47" fmla="*/ 50 h 53"/>
                <a:gd name="T48" fmla="*/ 31 w 53"/>
                <a:gd name="T49" fmla="*/ 49 h 53"/>
                <a:gd name="T50" fmla="*/ 31 w 53"/>
                <a:gd name="T51" fmla="*/ 40 h 53"/>
                <a:gd name="T52" fmla="*/ 38 w 53"/>
                <a:gd name="T53" fmla="*/ 39 h 53"/>
                <a:gd name="T54" fmla="*/ 38 w 53"/>
                <a:gd name="T55" fmla="*/ 31 h 53"/>
                <a:gd name="T56" fmla="*/ 43 w 53"/>
                <a:gd name="T57" fmla="*/ 30 h 53"/>
                <a:gd name="T58" fmla="*/ 45 w 53"/>
                <a:gd name="T59" fmla="*/ 26 h 53"/>
                <a:gd name="T60" fmla="*/ 49 w 53"/>
                <a:gd name="T61" fmla="*/ 26 h 53"/>
                <a:gd name="T62" fmla="*/ 49 w 53"/>
                <a:gd name="T63" fmla="*/ 26 h 53"/>
                <a:gd name="T64" fmla="*/ 53 w 53"/>
                <a:gd name="T65" fmla="*/ 17 h 53"/>
                <a:gd name="T66" fmla="*/ 49 w 53"/>
                <a:gd name="T67" fmla="*/ 1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3" h="53">
                  <a:moveTo>
                    <a:pt x="49" y="11"/>
                  </a:moveTo>
                  <a:cubicBezTo>
                    <a:pt x="48" y="8"/>
                    <a:pt x="45" y="6"/>
                    <a:pt x="42" y="6"/>
                  </a:cubicBezTo>
                  <a:cubicBezTo>
                    <a:pt x="41" y="6"/>
                    <a:pt x="41" y="6"/>
                    <a:pt x="40" y="6"/>
                  </a:cubicBezTo>
                  <a:cubicBezTo>
                    <a:pt x="39" y="3"/>
                    <a:pt x="36" y="1"/>
                    <a:pt x="33" y="1"/>
                  </a:cubicBezTo>
                  <a:cubicBezTo>
                    <a:pt x="32" y="1"/>
                    <a:pt x="30" y="2"/>
                    <a:pt x="29" y="3"/>
                  </a:cubicBezTo>
                  <a:cubicBezTo>
                    <a:pt x="27" y="1"/>
                    <a:pt x="25" y="0"/>
                    <a:pt x="23" y="0"/>
                  </a:cubicBezTo>
                  <a:cubicBezTo>
                    <a:pt x="19" y="0"/>
                    <a:pt x="16" y="2"/>
                    <a:pt x="15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0" y="4"/>
                    <a:pt x="6" y="8"/>
                    <a:pt x="6" y="12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3" y="14"/>
                    <a:pt x="0" y="17"/>
                    <a:pt x="0" y="21"/>
                  </a:cubicBezTo>
                  <a:cubicBezTo>
                    <a:pt x="0" y="22"/>
                    <a:pt x="1" y="24"/>
                    <a:pt x="1" y="25"/>
                  </a:cubicBezTo>
                  <a:cubicBezTo>
                    <a:pt x="0" y="26"/>
                    <a:pt x="0" y="28"/>
                    <a:pt x="0" y="30"/>
                  </a:cubicBezTo>
                  <a:cubicBezTo>
                    <a:pt x="0" y="33"/>
                    <a:pt x="1" y="36"/>
                    <a:pt x="4" y="37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3" y="38"/>
                    <a:pt x="3" y="39"/>
                    <a:pt x="3" y="39"/>
                  </a:cubicBezTo>
                  <a:cubicBezTo>
                    <a:pt x="3" y="44"/>
                    <a:pt x="7" y="47"/>
                    <a:pt x="11" y="48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11" y="50"/>
                    <a:pt x="14" y="52"/>
                    <a:pt x="16" y="52"/>
                  </a:cubicBezTo>
                  <a:cubicBezTo>
                    <a:pt x="17" y="52"/>
                    <a:pt x="18" y="52"/>
                    <a:pt x="19" y="52"/>
                  </a:cubicBezTo>
                  <a:cubicBezTo>
                    <a:pt x="20" y="52"/>
                    <a:pt x="21" y="53"/>
                    <a:pt x="22" y="53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4" y="52"/>
                    <a:pt x="25" y="51"/>
                    <a:pt x="26" y="50"/>
                  </a:cubicBezTo>
                  <a:cubicBezTo>
                    <a:pt x="27" y="50"/>
                    <a:pt x="29" y="50"/>
                    <a:pt x="31" y="49"/>
                  </a:cubicBezTo>
                  <a:cubicBezTo>
                    <a:pt x="39" y="46"/>
                    <a:pt x="32" y="45"/>
                    <a:pt x="31" y="40"/>
                  </a:cubicBezTo>
                  <a:cubicBezTo>
                    <a:pt x="31" y="35"/>
                    <a:pt x="36" y="40"/>
                    <a:pt x="38" y="39"/>
                  </a:cubicBezTo>
                  <a:cubicBezTo>
                    <a:pt x="40" y="39"/>
                    <a:pt x="38" y="35"/>
                    <a:pt x="38" y="31"/>
                  </a:cubicBezTo>
                  <a:cubicBezTo>
                    <a:pt x="37" y="27"/>
                    <a:pt x="39" y="30"/>
                    <a:pt x="43" y="30"/>
                  </a:cubicBezTo>
                  <a:cubicBezTo>
                    <a:pt x="46" y="29"/>
                    <a:pt x="46" y="28"/>
                    <a:pt x="45" y="26"/>
                  </a:cubicBezTo>
                  <a:cubicBezTo>
                    <a:pt x="47" y="26"/>
                    <a:pt x="48" y="26"/>
                    <a:pt x="49" y="26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52" y="24"/>
                    <a:pt x="53" y="20"/>
                    <a:pt x="53" y="17"/>
                  </a:cubicBezTo>
                  <a:cubicBezTo>
                    <a:pt x="52" y="14"/>
                    <a:pt x="51" y="13"/>
                    <a:pt x="49" y="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41"/>
            <p:cNvSpPr>
              <a:spLocks/>
            </p:cNvSpPr>
            <p:nvPr/>
          </p:nvSpPr>
          <p:spPr bwMode="gray">
            <a:xfrm>
              <a:off x="8861725" y="4683445"/>
              <a:ext cx="82550" cy="65087"/>
            </a:xfrm>
            <a:custGeom>
              <a:avLst/>
              <a:gdLst>
                <a:gd name="T0" fmla="*/ 60 w 60"/>
                <a:gd name="T1" fmla="*/ 26 h 47"/>
                <a:gd name="T2" fmla="*/ 59 w 60"/>
                <a:gd name="T3" fmla="*/ 21 h 47"/>
                <a:gd name="T4" fmla="*/ 22 w 60"/>
                <a:gd name="T5" fmla="*/ 6 h 47"/>
                <a:gd name="T6" fmla="*/ 6 w 60"/>
                <a:gd name="T7" fmla="*/ 43 h 47"/>
                <a:gd name="T8" fmla="*/ 8 w 60"/>
                <a:gd name="T9" fmla="*/ 47 h 47"/>
                <a:gd name="T10" fmla="*/ 60 w 60"/>
                <a:gd name="T11" fmla="*/ 2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47">
                  <a:moveTo>
                    <a:pt x="60" y="26"/>
                  </a:moveTo>
                  <a:cubicBezTo>
                    <a:pt x="60" y="24"/>
                    <a:pt x="59" y="23"/>
                    <a:pt x="59" y="21"/>
                  </a:cubicBezTo>
                  <a:cubicBezTo>
                    <a:pt x="53" y="7"/>
                    <a:pt x="36" y="0"/>
                    <a:pt x="22" y="6"/>
                  </a:cubicBezTo>
                  <a:cubicBezTo>
                    <a:pt x="7" y="12"/>
                    <a:pt x="0" y="29"/>
                    <a:pt x="6" y="43"/>
                  </a:cubicBezTo>
                  <a:cubicBezTo>
                    <a:pt x="7" y="44"/>
                    <a:pt x="7" y="46"/>
                    <a:pt x="8" y="47"/>
                  </a:cubicBezTo>
                  <a:lnTo>
                    <a:pt x="60" y="26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42"/>
            <p:cNvSpPr>
              <a:spLocks/>
            </p:cNvSpPr>
            <p:nvPr/>
          </p:nvSpPr>
          <p:spPr bwMode="gray">
            <a:xfrm>
              <a:off x="8885537" y="4683445"/>
              <a:ext cx="58738" cy="38100"/>
            </a:xfrm>
            <a:custGeom>
              <a:avLst/>
              <a:gdLst>
                <a:gd name="T0" fmla="*/ 34 w 42"/>
                <a:gd name="T1" fmla="*/ 24 h 28"/>
                <a:gd name="T2" fmla="*/ 35 w 42"/>
                <a:gd name="T3" fmla="*/ 28 h 28"/>
                <a:gd name="T4" fmla="*/ 42 w 42"/>
                <a:gd name="T5" fmla="*/ 26 h 28"/>
                <a:gd name="T6" fmla="*/ 41 w 42"/>
                <a:gd name="T7" fmla="*/ 21 h 28"/>
                <a:gd name="T8" fmla="*/ 4 w 42"/>
                <a:gd name="T9" fmla="*/ 6 h 28"/>
                <a:gd name="T10" fmla="*/ 0 w 42"/>
                <a:gd name="T11" fmla="*/ 8 h 28"/>
                <a:gd name="T12" fmla="*/ 34 w 42"/>
                <a:gd name="T13" fmla="*/ 2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28">
                  <a:moveTo>
                    <a:pt x="34" y="24"/>
                  </a:moveTo>
                  <a:cubicBezTo>
                    <a:pt x="34" y="26"/>
                    <a:pt x="34" y="27"/>
                    <a:pt x="35" y="28"/>
                  </a:cubicBezTo>
                  <a:cubicBezTo>
                    <a:pt x="42" y="26"/>
                    <a:pt x="42" y="26"/>
                    <a:pt x="42" y="26"/>
                  </a:cubicBezTo>
                  <a:cubicBezTo>
                    <a:pt x="42" y="24"/>
                    <a:pt x="41" y="23"/>
                    <a:pt x="41" y="21"/>
                  </a:cubicBezTo>
                  <a:cubicBezTo>
                    <a:pt x="35" y="7"/>
                    <a:pt x="18" y="0"/>
                    <a:pt x="4" y="6"/>
                  </a:cubicBezTo>
                  <a:cubicBezTo>
                    <a:pt x="2" y="7"/>
                    <a:pt x="1" y="7"/>
                    <a:pt x="0" y="8"/>
                  </a:cubicBezTo>
                  <a:cubicBezTo>
                    <a:pt x="14" y="4"/>
                    <a:pt x="28" y="11"/>
                    <a:pt x="34" y="24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43"/>
            <p:cNvSpPr>
              <a:spLocks/>
            </p:cNvSpPr>
            <p:nvPr/>
          </p:nvSpPr>
          <p:spPr bwMode="gray">
            <a:xfrm>
              <a:off x="8864900" y="4692970"/>
              <a:ext cx="26988" cy="55562"/>
            </a:xfrm>
            <a:custGeom>
              <a:avLst/>
              <a:gdLst>
                <a:gd name="T0" fmla="*/ 20 w 20"/>
                <a:gd name="T1" fmla="*/ 0 h 40"/>
                <a:gd name="T2" fmla="*/ 16 w 20"/>
                <a:gd name="T3" fmla="*/ 1 h 40"/>
                <a:gd name="T4" fmla="*/ 3 w 20"/>
                <a:gd name="T5" fmla="*/ 30 h 40"/>
                <a:gd name="T6" fmla="*/ 3 w 20"/>
                <a:gd name="T7" fmla="*/ 30 h 40"/>
                <a:gd name="T8" fmla="*/ 3 w 20"/>
                <a:gd name="T9" fmla="*/ 31 h 40"/>
                <a:gd name="T10" fmla="*/ 4 w 20"/>
                <a:gd name="T11" fmla="*/ 36 h 40"/>
                <a:gd name="T12" fmla="*/ 6 w 20"/>
                <a:gd name="T13" fmla="*/ 40 h 40"/>
                <a:gd name="T14" fmla="*/ 10 w 20"/>
                <a:gd name="T15" fmla="*/ 38 h 40"/>
                <a:gd name="T16" fmla="*/ 13 w 20"/>
                <a:gd name="T17" fmla="*/ 37 h 40"/>
                <a:gd name="T18" fmla="*/ 11 w 20"/>
                <a:gd name="T19" fmla="*/ 33 h 40"/>
                <a:gd name="T20" fmla="*/ 20 w 20"/>
                <a:gd name="T2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40">
                  <a:moveTo>
                    <a:pt x="20" y="0"/>
                  </a:moveTo>
                  <a:cubicBezTo>
                    <a:pt x="18" y="0"/>
                    <a:pt x="17" y="1"/>
                    <a:pt x="16" y="1"/>
                  </a:cubicBezTo>
                  <a:cubicBezTo>
                    <a:pt x="6" y="7"/>
                    <a:pt x="0" y="19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3" y="33"/>
                    <a:pt x="4" y="34"/>
                    <a:pt x="4" y="36"/>
                  </a:cubicBezTo>
                  <a:cubicBezTo>
                    <a:pt x="5" y="37"/>
                    <a:pt x="6" y="39"/>
                    <a:pt x="6" y="40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3" y="36"/>
                    <a:pt x="12" y="34"/>
                    <a:pt x="11" y="33"/>
                  </a:cubicBezTo>
                  <a:cubicBezTo>
                    <a:pt x="6" y="21"/>
                    <a:pt x="10" y="8"/>
                    <a:pt x="20" y="0"/>
                  </a:cubicBez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44"/>
            <p:cNvSpPr>
              <a:spLocks/>
            </p:cNvSpPr>
            <p:nvPr/>
          </p:nvSpPr>
          <p:spPr bwMode="gray">
            <a:xfrm>
              <a:off x="8864900" y="4708845"/>
              <a:ext cx="84138" cy="39687"/>
            </a:xfrm>
            <a:custGeom>
              <a:avLst/>
              <a:gdLst>
                <a:gd name="T0" fmla="*/ 58 w 61"/>
                <a:gd name="T1" fmla="*/ 0 h 29"/>
                <a:gd name="T2" fmla="*/ 1 w 61"/>
                <a:gd name="T3" fmla="*/ 23 h 29"/>
                <a:gd name="T4" fmla="*/ 1 w 61"/>
                <a:gd name="T5" fmla="*/ 27 h 29"/>
                <a:gd name="T6" fmla="*/ 3 w 61"/>
                <a:gd name="T7" fmla="*/ 29 h 29"/>
                <a:gd name="T8" fmla="*/ 61 w 61"/>
                <a:gd name="T9" fmla="*/ 5 h 29"/>
                <a:gd name="T10" fmla="*/ 61 w 61"/>
                <a:gd name="T11" fmla="*/ 2 h 29"/>
                <a:gd name="T12" fmla="*/ 58 w 61"/>
                <a:gd name="T13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29">
                  <a:moveTo>
                    <a:pt x="58" y="0"/>
                  </a:move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5"/>
                    <a:pt x="1" y="27"/>
                  </a:cubicBezTo>
                  <a:cubicBezTo>
                    <a:pt x="2" y="28"/>
                    <a:pt x="3" y="29"/>
                    <a:pt x="3" y="29"/>
                  </a:cubicBezTo>
                  <a:cubicBezTo>
                    <a:pt x="61" y="5"/>
                    <a:pt x="61" y="5"/>
                    <a:pt x="61" y="5"/>
                  </a:cubicBezTo>
                  <a:cubicBezTo>
                    <a:pt x="61" y="5"/>
                    <a:pt x="61" y="4"/>
                    <a:pt x="61" y="2"/>
                  </a:cubicBezTo>
                  <a:cubicBezTo>
                    <a:pt x="60" y="0"/>
                    <a:pt x="58" y="0"/>
                    <a:pt x="58" y="0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45"/>
            <p:cNvSpPr>
              <a:spLocks noEditPoints="1"/>
            </p:cNvSpPr>
            <p:nvPr/>
          </p:nvSpPr>
          <p:spPr bwMode="gray">
            <a:xfrm>
              <a:off x="8693450" y="5112070"/>
              <a:ext cx="246063" cy="301625"/>
            </a:xfrm>
            <a:custGeom>
              <a:avLst/>
              <a:gdLst>
                <a:gd name="T0" fmla="*/ 100 w 178"/>
                <a:gd name="T1" fmla="*/ 161 h 219"/>
                <a:gd name="T2" fmla="*/ 175 w 178"/>
                <a:gd name="T3" fmla="*/ 114 h 219"/>
                <a:gd name="T4" fmla="*/ 176 w 178"/>
                <a:gd name="T5" fmla="*/ 113 h 219"/>
                <a:gd name="T6" fmla="*/ 176 w 178"/>
                <a:gd name="T7" fmla="*/ 113 h 219"/>
                <a:gd name="T8" fmla="*/ 177 w 178"/>
                <a:gd name="T9" fmla="*/ 112 h 219"/>
                <a:gd name="T10" fmla="*/ 177 w 178"/>
                <a:gd name="T11" fmla="*/ 110 h 219"/>
                <a:gd name="T12" fmla="*/ 177 w 178"/>
                <a:gd name="T13" fmla="*/ 109 h 219"/>
                <a:gd name="T14" fmla="*/ 177 w 178"/>
                <a:gd name="T15" fmla="*/ 108 h 219"/>
                <a:gd name="T16" fmla="*/ 176 w 178"/>
                <a:gd name="T17" fmla="*/ 107 h 219"/>
                <a:gd name="T18" fmla="*/ 176 w 178"/>
                <a:gd name="T19" fmla="*/ 107 h 219"/>
                <a:gd name="T20" fmla="*/ 175 w 178"/>
                <a:gd name="T21" fmla="*/ 106 h 219"/>
                <a:gd name="T22" fmla="*/ 174 w 178"/>
                <a:gd name="T23" fmla="*/ 105 h 219"/>
                <a:gd name="T24" fmla="*/ 100 w 178"/>
                <a:gd name="T25" fmla="*/ 58 h 219"/>
                <a:gd name="T26" fmla="*/ 176 w 178"/>
                <a:gd name="T27" fmla="*/ 3 h 219"/>
                <a:gd name="T28" fmla="*/ 89 w 178"/>
                <a:gd name="T29" fmla="*/ 51 h 219"/>
                <a:gd name="T30" fmla="*/ 2 w 178"/>
                <a:gd name="T31" fmla="*/ 3 h 219"/>
                <a:gd name="T32" fmla="*/ 78 w 178"/>
                <a:gd name="T33" fmla="*/ 58 h 219"/>
                <a:gd name="T34" fmla="*/ 3 w 178"/>
                <a:gd name="T35" fmla="*/ 105 h 219"/>
                <a:gd name="T36" fmla="*/ 2 w 178"/>
                <a:gd name="T37" fmla="*/ 106 h 219"/>
                <a:gd name="T38" fmla="*/ 2 w 178"/>
                <a:gd name="T39" fmla="*/ 107 h 219"/>
                <a:gd name="T40" fmla="*/ 2 w 178"/>
                <a:gd name="T41" fmla="*/ 107 h 219"/>
                <a:gd name="T42" fmla="*/ 1 w 178"/>
                <a:gd name="T43" fmla="*/ 108 h 219"/>
                <a:gd name="T44" fmla="*/ 1 w 178"/>
                <a:gd name="T45" fmla="*/ 109 h 219"/>
                <a:gd name="T46" fmla="*/ 1 w 178"/>
                <a:gd name="T47" fmla="*/ 110 h 219"/>
                <a:gd name="T48" fmla="*/ 1 w 178"/>
                <a:gd name="T49" fmla="*/ 112 h 219"/>
                <a:gd name="T50" fmla="*/ 1 w 178"/>
                <a:gd name="T51" fmla="*/ 113 h 219"/>
                <a:gd name="T52" fmla="*/ 2 w 178"/>
                <a:gd name="T53" fmla="*/ 113 h 219"/>
                <a:gd name="T54" fmla="*/ 3 w 178"/>
                <a:gd name="T55" fmla="*/ 114 h 219"/>
                <a:gd name="T56" fmla="*/ 78 w 178"/>
                <a:gd name="T57" fmla="*/ 161 h 219"/>
                <a:gd name="T58" fmla="*/ 2 w 178"/>
                <a:gd name="T59" fmla="*/ 216 h 219"/>
                <a:gd name="T60" fmla="*/ 10 w 178"/>
                <a:gd name="T61" fmla="*/ 218 h 219"/>
                <a:gd name="T62" fmla="*/ 168 w 178"/>
                <a:gd name="T63" fmla="*/ 218 h 219"/>
                <a:gd name="T64" fmla="*/ 176 w 178"/>
                <a:gd name="T65" fmla="*/ 216 h 219"/>
                <a:gd name="T66" fmla="*/ 18 w 178"/>
                <a:gd name="T67" fmla="*/ 110 h 219"/>
                <a:gd name="T68" fmla="*/ 160 w 178"/>
                <a:gd name="T69" fmla="*/ 110 h 219"/>
                <a:gd name="T70" fmla="*/ 18 w 178"/>
                <a:gd name="T71" fmla="*/ 11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78" h="219">
                  <a:moveTo>
                    <a:pt x="174" y="208"/>
                  </a:moveTo>
                  <a:cubicBezTo>
                    <a:pt x="100" y="161"/>
                    <a:pt x="100" y="161"/>
                    <a:pt x="100" y="161"/>
                  </a:cubicBezTo>
                  <a:cubicBezTo>
                    <a:pt x="174" y="115"/>
                    <a:pt x="174" y="115"/>
                    <a:pt x="174" y="115"/>
                  </a:cubicBezTo>
                  <a:cubicBezTo>
                    <a:pt x="175" y="114"/>
                    <a:pt x="175" y="114"/>
                    <a:pt x="175" y="114"/>
                  </a:cubicBezTo>
                  <a:cubicBezTo>
                    <a:pt x="175" y="114"/>
                    <a:pt x="175" y="114"/>
                    <a:pt x="175" y="114"/>
                  </a:cubicBezTo>
                  <a:cubicBezTo>
                    <a:pt x="175" y="114"/>
                    <a:pt x="176" y="114"/>
                    <a:pt x="176" y="113"/>
                  </a:cubicBezTo>
                  <a:cubicBezTo>
                    <a:pt x="176" y="113"/>
                    <a:pt x="176" y="113"/>
                    <a:pt x="176" y="113"/>
                  </a:cubicBezTo>
                  <a:cubicBezTo>
                    <a:pt x="176" y="113"/>
                    <a:pt x="176" y="113"/>
                    <a:pt x="176" y="113"/>
                  </a:cubicBezTo>
                  <a:cubicBezTo>
                    <a:pt x="177" y="112"/>
                    <a:pt x="177" y="112"/>
                    <a:pt x="177" y="112"/>
                  </a:cubicBezTo>
                  <a:cubicBezTo>
                    <a:pt x="177" y="112"/>
                    <a:pt x="177" y="112"/>
                    <a:pt x="177" y="112"/>
                  </a:cubicBezTo>
                  <a:cubicBezTo>
                    <a:pt x="177" y="111"/>
                    <a:pt x="177" y="111"/>
                    <a:pt x="177" y="111"/>
                  </a:cubicBezTo>
                  <a:cubicBezTo>
                    <a:pt x="177" y="110"/>
                    <a:pt x="177" y="110"/>
                    <a:pt x="177" y="110"/>
                  </a:cubicBezTo>
                  <a:cubicBezTo>
                    <a:pt x="177" y="110"/>
                    <a:pt x="177" y="110"/>
                    <a:pt x="177" y="110"/>
                  </a:cubicBezTo>
                  <a:cubicBezTo>
                    <a:pt x="177" y="109"/>
                    <a:pt x="177" y="109"/>
                    <a:pt x="177" y="109"/>
                  </a:cubicBezTo>
                  <a:cubicBezTo>
                    <a:pt x="177" y="109"/>
                    <a:pt x="177" y="109"/>
                    <a:pt x="177" y="109"/>
                  </a:cubicBezTo>
                  <a:cubicBezTo>
                    <a:pt x="177" y="108"/>
                    <a:pt x="177" y="108"/>
                    <a:pt x="177" y="108"/>
                  </a:cubicBezTo>
                  <a:cubicBezTo>
                    <a:pt x="177" y="108"/>
                    <a:pt x="177" y="108"/>
                    <a:pt x="177" y="108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6"/>
                    <a:pt x="176" y="106"/>
                    <a:pt x="176" y="106"/>
                  </a:cubicBezTo>
                  <a:cubicBezTo>
                    <a:pt x="175" y="106"/>
                    <a:pt x="175" y="106"/>
                    <a:pt x="175" y="106"/>
                  </a:cubicBezTo>
                  <a:cubicBezTo>
                    <a:pt x="175" y="105"/>
                    <a:pt x="175" y="105"/>
                    <a:pt x="175" y="105"/>
                  </a:cubicBezTo>
                  <a:cubicBezTo>
                    <a:pt x="174" y="105"/>
                    <a:pt x="174" y="105"/>
                    <a:pt x="174" y="105"/>
                  </a:cubicBezTo>
                  <a:cubicBezTo>
                    <a:pt x="174" y="105"/>
                    <a:pt x="174" y="105"/>
                    <a:pt x="174" y="105"/>
                  </a:cubicBezTo>
                  <a:cubicBezTo>
                    <a:pt x="100" y="58"/>
                    <a:pt x="100" y="58"/>
                    <a:pt x="100" y="58"/>
                  </a:cubicBezTo>
                  <a:cubicBezTo>
                    <a:pt x="174" y="12"/>
                    <a:pt x="174" y="12"/>
                    <a:pt x="174" y="12"/>
                  </a:cubicBezTo>
                  <a:cubicBezTo>
                    <a:pt x="177" y="10"/>
                    <a:pt x="178" y="6"/>
                    <a:pt x="176" y="3"/>
                  </a:cubicBezTo>
                  <a:cubicBezTo>
                    <a:pt x="174" y="1"/>
                    <a:pt x="171" y="0"/>
                    <a:pt x="168" y="2"/>
                  </a:cubicBezTo>
                  <a:cubicBezTo>
                    <a:pt x="89" y="51"/>
                    <a:pt x="89" y="51"/>
                    <a:pt x="89" y="51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7" y="0"/>
                    <a:pt x="3" y="1"/>
                    <a:pt x="2" y="3"/>
                  </a:cubicBezTo>
                  <a:cubicBezTo>
                    <a:pt x="0" y="6"/>
                    <a:pt x="1" y="10"/>
                    <a:pt x="4" y="12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4" y="105"/>
                    <a:pt x="4" y="105"/>
                    <a:pt x="4" y="105"/>
                  </a:cubicBezTo>
                  <a:cubicBezTo>
                    <a:pt x="3" y="105"/>
                    <a:pt x="3" y="105"/>
                    <a:pt x="3" y="105"/>
                  </a:cubicBezTo>
                  <a:cubicBezTo>
                    <a:pt x="3" y="105"/>
                    <a:pt x="3" y="105"/>
                    <a:pt x="3" y="105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1" y="108"/>
                    <a:pt x="1" y="108"/>
                    <a:pt x="1" y="108"/>
                  </a:cubicBezTo>
                  <a:cubicBezTo>
                    <a:pt x="1" y="108"/>
                    <a:pt x="1" y="108"/>
                    <a:pt x="1" y="108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1" y="111"/>
                    <a:pt x="1" y="111"/>
                    <a:pt x="1" y="111"/>
                  </a:cubicBezTo>
                  <a:cubicBezTo>
                    <a:pt x="1" y="112"/>
                    <a:pt x="1" y="112"/>
                    <a:pt x="1" y="112"/>
                  </a:cubicBezTo>
                  <a:cubicBezTo>
                    <a:pt x="1" y="112"/>
                    <a:pt x="1" y="112"/>
                    <a:pt x="1" y="112"/>
                  </a:cubicBezTo>
                  <a:cubicBezTo>
                    <a:pt x="1" y="113"/>
                    <a:pt x="1" y="113"/>
                    <a:pt x="1" y="113"/>
                  </a:cubicBezTo>
                  <a:cubicBezTo>
                    <a:pt x="2" y="113"/>
                    <a:pt x="2" y="113"/>
                    <a:pt x="2" y="113"/>
                  </a:cubicBezTo>
                  <a:cubicBezTo>
                    <a:pt x="2" y="113"/>
                    <a:pt x="2" y="113"/>
                    <a:pt x="2" y="113"/>
                  </a:cubicBezTo>
                  <a:cubicBezTo>
                    <a:pt x="2" y="114"/>
                    <a:pt x="2" y="114"/>
                    <a:pt x="3" y="114"/>
                  </a:cubicBezTo>
                  <a:cubicBezTo>
                    <a:pt x="3" y="114"/>
                    <a:pt x="3" y="114"/>
                    <a:pt x="3" y="114"/>
                  </a:cubicBezTo>
                  <a:cubicBezTo>
                    <a:pt x="4" y="115"/>
                    <a:pt x="4" y="115"/>
                    <a:pt x="4" y="115"/>
                  </a:cubicBezTo>
                  <a:cubicBezTo>
                    <a:pt x="78" y="161"/>
                    <a:pt x="78" y="161"/>
                    <a:pt x="78" y="161"/>
                  </a:cubicBezTo>
                  <a:cubicBezTo>
                    <a:pt x="4" y="208"/>
                    <a:pt x="4" y="208"/>
                    <a:pt x="4" y="208"/>
                  </a:cubicBezTo>
                  <a:cubicBezTo>
                    <a:pt x="1" y="210"/>
                    <a:pt x="0" y="213"/>
                    <a:pt x="2" y="216"/>
                  </a:cubicBezTo>
                  <a:cubicBezTo>
                    <a:pt x="3" y="218"/>
                    <a:pt x="5" y="219"/>
                    <a:pt x="7" y="219"/>
                  </a:cubicBezTo>
                  <a:cubicBezTo>
                    <a:pt x="8" y="219"/>
                    <a:pt x="9" y="219"/>
                    <a:pt x="10" y="218"/>
                  </a:cubicBezTo>
                  <a:cubicBezTo>
                    <a:pt x="89" y="169"/>
                    <a:pt x="89" y="169"/>
                    <a:pt x="89" y="169"/>
                  </a:cubicBezTo>
                  <a:cubicBezTo>
                    <a:pt x="168" y="218"/>
                    <a:pt x="168" y="218"/>
                    <a:pt x="168" y="218"/>
                  </a:cubicBezTo>
                  <a:cubicBezTo>
                    <a:pt x="169" y="219"/>
                    <a:pt x="170" y="219"/>
                    <a:pt x="171" y="219"/>
                  </a:cubicBezTo>
                  <a:cubicBezTo>
                    <a:pt x="173" y="219"/>
                    <a:pt x="175" y="218"/>
                    <a:pt x="176" y="216"/>
                  </a:cubicBezTo>
                  <a:cubicBezTo>
                    <a:pt x="178" y="213"/>
                    <a:pt x="177" y="210"/>
                    <a:pt x="174" y="208"/>
                  </a:cubicBezTo>
                  <a:close/>
                  <a:moveTo>
                    <a:pt x="18" y="110"/>
                  </a:moveTo>
                  <a:cubicBezTo>
                    <a:pt x="89" y="65"/>
                    <a:pt x="89" y="65"/>
                    <a:pt x="89" y="65"/>
                  </a:cubicBezTo>
                  <a:cubicBezTo>
                    <a:pt x="160" y="110"/>
                    <a:pt x="160" y="110"/>
                    <a:pt x="160" y="110"/>
                  </a:cubicBezTo>
                  <a:cubicBezTo>
                    <a:pt x="89" y="154"/>
                    <a:pt x="89" y="154"/>
                    <a:pt x="89" y="154"/>
                  </a:cubicBezTo>
                  <a:lnTo>
                    <a:pt x="18" y="110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46"/>
            <p:cNvSpPr>
              <a:spLocks/>
            </p:cNvSpPr>
            <p:nvPr/>
          </p:nvSpPr>
          <p:spPr bwMode="gray">
            <a:xfrm>
              <a:off x="8642650" y="5386708"/>
              <a:ext cx="346075" cy="112712"/>
            </a:xfrm>
            <a:custGeom>
              <a:avLst/>
              <a:gdLst>
                <a:gd name="T0" fmla="*/ 250 w 250"/>
                <a:gd name="T1" fmla="*/ 72 h 81"/>
                <a:gd name="T2" fmla="*/ 241 w 250"/>
                <a:gd name="T3" fmla="*/ 81 h 81"/>
                <a:gd name="T4" fmla="*/ 9 w 250"/>
                <a:gd name="T5" fmla="*/ 81 h 81"/>
                <a:gd name="T6" fmla="*/ 0 w 250"/>
                <a:gd name="T7" fmla="*/ 72 h 81"/>
                <a:gd name="T8" fmla="*/ 0 w 250"/>
                <a:gd name="T9" fmla="*/ 9 h 81"/>
                <a:gd name="T10" fmla="*/ 9 w 250"/>
                <a:gd name="T11" fmla="*/ 0 h 81"/>
                <a:gd name="T12" fmla="*/ 241 w 250"/>
                <a:gd name="T13" fmla="*/ 0 h 81"/>
                <a:gd name="T14" fmla="*/ 250 w 250"/>
                <a:gd name="T15" fmla="*/ 9 h 81"/>
                <a:gd name="T16" fmla="*/ 250 w 250"/>
                <a:gd name="T17" fmla="*/ 72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0" h="81">
                  <a:moveTo>
                    <a:pt x="250" y="72"/>
                  </a:moveTo>
                  <a:cubicBezTo>
                    <a:pt x="250" y="77"/>
                    <a:pt x="246" y="81"/>
                    <a:pt x="241" y="81"/>
                  </a:cubicBezTo>
                  <a:cubicBezTo>
                    <a:pt x="9" y="81"/>
                    <a:pt x="9" y="81"/>
                    <a:pt x="9" y="81"/>
                  </a:cubicBezTo>
                  <a:cubicBezTo>
                    <a:pt x="4" y="81"/>
                    <a:pt x="0" y="77"/>
                    <a:pt x="0" y="72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lnTo>
                    <a:pt x="250" y="72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47"/>
            <p:cNvSpPr>
              <a:spLocks/>
            </p:cNvSpPr>
            <p:nvPr/>
          </p:nvSpPr>
          <p:spPr bwMode="gray">
            <a:xfrm>
              <a:off x="8642650" y="5405758"/>
              <a:ext cx="327025" cy="93662"/>
            </a:xfrm>
            <a:custGeom>
              <a:avLst/>
              <a:gdLst>
                <a:gd name="T0" fmla="*/ 22 w 236"/>
                <a:gd name="T1" fmla="*/ 55 h 68"/>
                <a:gd name="T2" fmla="*/ 14 w 236"/>
                <a:gd name="T3" fmla="*/ 46 h 68"/>
                <a:gd name="T4" fmla="*/ 14 w 236"/>
                <a:gd name="T5" fmla="*/ 0 h 68"/>
                <a:gd name="T6" fmla="*/ 0 w 236"/>
                <a:gd name="T7" fmla="*/ 0 h 68"/>
                <a:gd name="T8" fmla="*/ 0 w 236"/>
                <a:gd name="T9" fmla="*/ 59 h 68"/>
                <a:gd name="T10" fmla="*/ 9 w 236"/>
                <a:gd name="T11" fmla="*/ 68 h 68"/>
                <a:gd name="T12" fmla="*/ 236 w 236"/>
                <a:gd name="T13" fmla="*/ 68 h 68"/>
                <a:gd name="T14" fmla="*/ 236 w 236"/>
                <a:gd name="T15" fmla="*/ 55 h 68"/>
                <a:gd name="T16" fmla="*/ 22 w 236"/>
                <a:gd name="T17" fmla="*/ 55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" h="68">
                  <a:moveTo>
                    <a:pt x="22" y="55"/>
                  </a:moveTo>
                  <a:cubicBezTo>
                    <a:pt x="17" y="55"/>
                    <a:pt x="14" y="51"/>
                    <a:pt x="14" y="46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64"/>
                    <a:pt x="4" y="68"/>
                    <a:pt x="9" y="68"/>
                  </a:cubicBezTo>
                  <a:cubicBezTo>
                    <a:pt x="236" y="68"/>
                    <a:pt x="236" y="68"/>
                    <a:pt x="236" y="68"/>
                  </a:cubicBezTo>
                  <a:cubicBezTo>
                    <a:pt x="236" y="55"/>
                    <a:pt x="236" y="55"/>
                    <a:pt x="236" y="55"/>
                  </a:cubicBezTo>
                  <a:lnTo>
                    <a:pt x="22" y="55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48"/>
            <p:cNvSpPr>
              <a:spLocks/>
            </p:cNvSpPr>
            <p:nvPr/>
          </p:nvSpPr>
          <p:spPr bwMode="gray">
            <a:xfrm>
              <a:off x="8642650" y="5386708"/>
              <a:ext cx="346075" cy="112712"/>
            </a:xfrm>
            <a:custGeom>
              <a:avLst/>
              <a:gdLst>
                <a:gd name="T0" fmla="*/ 241 w 250"/>
                <a:gd name="T1" fmla="*/ 81 h 81"/>
                <a:gd name="T2" fmla="*/ 236 w 250"/>
                <a:gd name="T3" fmla="*/ 81 h 81"/>
                <a:gd name="T4" fmla="*/ 236 w 250"/>
                <a:gd name="T5" fmla="*/ 22 h 81"/>
                <a:gd name="T6" fmla="*/ 228 w 250"/>
                <a:gd name="T7" fmla="*/ 13 h 81"/>
                <a:gd name="T8" fmla="*/ 0 w 250"/>
                <a:gd name="T9" fmla="*/ 13 h 81"/>
                <a:gd name="T10" fmla="*/ 0 w 250"/>
                <a:gd name="T11" fmla="*/ 9 h 81"/>
                <a:gd name="T12" fmla="*/ 9 w 250"/>
                <a:gd name="T13" fmla="*/ 0 h 81"/>
                <a:gd name="T14" fmla="*/ 241 w 250"/>
                <a:gd name="T15" fmla="*/ 0 h 81"/>
                <a:gd name="T16" fmla="*/ 250 w 250"/>
                <a:gd name="T17" fmla="*/ 9 h 81"/>
                <a:gd name="T18" fmla="*/ 250 w 250"/>
                <a:gd name="T19" fmla="*/ 72 h 81"/>
                <a:gd name="T20" fmla="*/ 241 w 250"/>
                <a:gd name="T21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0" h="81">
                  <a:moveTo>
                    <a:pt x="241" y="81"/>
                  </a:moveTo>
                  <a:cubicBezTo>
                    <a:pt x="236" y="81"/>
                    <a:pt x="236" y="81"/>
                    <a:pt x="236" y="81"/>
                  </a:cubicBezTo>
                  <a:cubicBezTo>
                    <a:pt x="236" y="22"/>
                    <a:pt x="236" y="22"/>
                    <a:pt x="236" y="22"/>
                  </a:cubicBezTo>
                  <a:cubicBezTo>
                    <a:pt x="236" y="17"/>
                    <a:pt x="232" y="13"/>
                    <a:pt x="228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cubicBezTo>
                    <a:pt x="250" y="72"/>
                    <a:pt x="250" y="72"/>
                    <a:pt x="250" y="72"/>
                  </a:cubicBezTo>
                  <a:cubicBezTo>
                    <a:pt x="250" y="77"/>
                    <a:pt x="246" y="81"/>
                    <a:pt x="241" y="8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Oval 49"/>
            <p:cNvSpPr>
              <a:spLocks noChangeArrowheads="1"/>
            </p:cNvSpPr>
            <p:nvPr/>
          </p:nvSpPr>
          <p:spPr bwMode="gray">
            <a:xfrm>
              <a:off x="8674400" y="5454970"/>
              <a:ext cx="87313" cy="873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Oval 50"/>
            <p:cNvSpPr>
              <a:spLocks noChangeArrowheads="1"/>
            </p:cNvSpPr>
            <p:nvPr/>
          </p:nvSpPr>
          <p:spPr bwMode="gray">
            <a:xfrm>
              <a:off x="8693450" y="5474020"/>
              <a:ext cx="49213" cy="49212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51"/>
            <p:cNvSpPr>
              <a:spLocks/>
            </p:cNvSpPr>
            <p:nvPr/>
          </p:nvSpPr>
          <p:spPr bwMode="gray">
            <a:xfrm>
              <a:off x="8693450" y="5480370"/>
              <a:ext cx="42863" cy="42862"/>
            </a:xfrm>
            <a:custGeom>
              <a:avLst/>
              <a:gdLst>
                <a:gd name="T0" fmla="*/ 18 w 31"/>
                <a:gd name="T1" fmla="*/ 31 h 31"/>
                <a:gd name="T2" fmla="*/ 31 w 31"/>
                <a:gd name="T3" fmla="*/ 26 h 31"/>
                <a:gd name="T4" fmla="*/ 6 w 31"/>
                <a:gd name="T5" fmla="*/ 0 h 31"/>
                <a:gd name="T6" fmla="*/ 0 w 31"/>
                <a:gd name="T7" fmla="*/ 13 h 31"/>
                <a:gd name="T8" fmla="*/ 18 w 31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18" y="31"/>
                  </a:moveTo>
                  <a:cubicBezTo>
                    <a:pt x="23" y="31"/>
                    <a:pt x="28" y="29"/>
                    <a:pt x="31" y="26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4"/>
                    <a:pt x="0" y="8"/>
                    <a:pt x="0" y="13"/>
                  </a:cubicBezTo>
                  <a:cubicBezTo>
                    <a:pt x="0" y="23"/>
                    <a:pt x="8" y="31"/>
                    <a:pt x="18" y="3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Oval 52"/>
            <p:cNvSpPr>
              <a:spLocks noChangeArrowheads="1"/>
            </p:cNvSpPr>
            <p:nvPr/>
          </p:nvSpPr>
          <p:spPr bwMode="gray">
            <a:xfrm>
              <a:off x="8869662" y="5454970"/>
              <a:ext cx="87313" cy="873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Oval 53"/>
            <p:cNvSpPr>
              <a:spLocks noChangeArrowheads="1"/>
            </p:cNvSpPr>
            <p:nvPr/>
          </p:nvSpPr>
          <p:spPr bwMode="gray">
            <a:xfrm>
              <a:off x="8887125" y="5474020"/>
              <a:ext cx="50800" cy="49212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54"/>
            <p:cNvSpPr>
              <a:spLocks/>
            </p:cNvSpPr>
            <p:nvPr/>
          </p:nvSpPr>
          <p:spPr bwMode="gray">
            <a:xfrm>
              <a:off x="8887125" y="5480370"/>
              <a:ext cx="42863" cy="42862"/>
            </a:xfrm>
            <a:custGeom>
              <a:avLst/>
              <a:gdLst>
                <a:gd name="T0" fmla="*/ 18 w 31"/>
                <a:gd name="T1" fmla="*/ 31 h 31"/>
                <a:gd name="T2" fmla="*/ 31 w 31"/>
                <a:gd name="T3" fmla="*/ 26 h 31"/>
                <a:gd name="T4" fmla="*/ 6 w 31"/>
                <a:gd name="T5" fmla="*/ 0 h 31"/>
                <a:gd name="T6" fmla="*/ 0 w 31"/>
                <a:gd name="T7" fmla="*/ 13 h 31"/>
                <a:gd name="T8" fmla="*/ 18 w 31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18" y="31"/>
                  </a:moveTo>
                  <a:cubicBezTo>
                    <a:pt x="23" y="31"/>
                    <a:pt x="28" y="29"/>
                    <a:pt x="31" y="26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4"/>
                    <a:pt x="0" y="8"/>
                    <a:pt x="0" y="13"/>
                  </a:cubicBezTo>
                  <a:cubicBezTo>
                    <a:pt x="0" y="23"/>
                    <a:pt x="8" y="31"/>
                    <a:pt x="18" y="3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55"/>
            <p:cNvSpPr>
              <a:spLocks noEditPoints="1"/>
            </p:cNvSpPr>
            <p:nvPr/>
          </p:nvSpPr>
          <p:spPr bwMode="gray">
            <a:xfrm>
              <a:off x="8631537" y="4907283"/>
              <a:ext cx="368300" cy="223837"/>
            </a:xfrm>
            <a:custGeom>
              <a:avLst/>
              <a:gdLst>
                <a:gd name="T0" fmla="*/ 258 w 266"/>
                <a:gd name="T1" fmla="*/ 0 h 163"/>
                <a:gd name="T2" fmla="*/ 8 w 266"/>
                <a:gd name="T3" fmla="*/ 0 h 163"/>
                <a:gd name="T4" fmla="*/ 0 w 266"/>
                <a:gd name="T5" fmla="*/ 8 h 163"/>
                <a:gd name="T6" fmla="*/ 8 w 266"/>
                <a:gd name="T7" fmla="*/ 16 h 163"/>
                <a:gd name="T8" fmla="*/ 23 w 266"/>
                <a:gd name="T9" fmla="*/ 16 h 163"/>
                <a:gd name="T10" fmla="*/ 23 w 266"/>
                <a:gd name="T11" fmla="*/ 102 h 163"/>
                <a:gd name="T12" fmla="*/ 17 w 266"/>
                <a:gd name="T13" fmla="*/ 102 h 163"/>
                <a:gd name="T14" fmla="*/ 8 w 266"/>
                <a:gd name="T15" fmla="*/ 111 h 163"/>
                <a:gd name="T16" fmla="*/ 8 w 266"/>
                <a:gd name="T17" fmla="*/ 155 h 163"/>
                <a:gd name="T18" fmla="*/ 17 w 266"/>
                <a:gd name="T19" fmla="*/ 163 h 163"/>
                <a:gd name="T20" fmla="*/ 249 w 266"/>
                <a:gd name="T21" fmla="*/ 163 h 163"/>
                <a:gd name="T22" fmla="*/ 258 w 266"/>
                <a:gd name="T23" fmla="*/ 155 h 163"/>
                <a:gd name="T24" fmla="*/ 258 w 266"/>
                <a:gd name="T25" fmla="*/ 111 h 163"/>
                <a:gd name="T26" fmla="*/ 249 w 266"/>
                <a:gd name="T27" fmla="*/ 102 h 163"/>
                <a:gd name="T28" fmla="*/ 243 w 266"/>
                <a:gd name="T29" fmla="*/ 102 h 163"/>
                <a:gd name="T30" fmla="*/ 243 w 266"/>
                <a:gd name="T31" fmla="*/ 16 h 163"/>
                <a:gd name="T32" fmla="*/ 258 w 266"/>
                <a:gd name="T33" fmla="*/ 16 h 163"/>
                <a:gd name="T34" fmla="*/ 266 w 266"/>
                <a:gd name="T35" fmla="*/ 8 h 163"/>
                <a:gd name="T36" fmla="*/ 258 w 266"/>
                <a:gd name="T37" fmla="*/ 0 h 163"/>
                <a:gd name="T38" fmla="*/ 189 w 266"/>
                <a:gd name="T39" fmla="*/ 16 h 163"/>
                <a:gd name="T40" fmla="*/ 189 w 266"/>
                <a:gd name="T41" fmla="*/ 102 h 163"/>
                <a:gd name="T42" fmla="*/ 160 w 266"/>
                <a:gd name="T43" fmla="*/ 102 h 163"/>
                <a:gd name="T44" fmla="*/ 160 w 266"/>
                <a:gd name="T45" fmla="*/ 16 h 163"/>
                <a:gd name="T46" fmla="*/ 189 w 266"/>
                <a:gd name="T47" fmla="*/ 16 h 163"/>
                <a:gd name="T48" fmla="*/ 148 w 266"/>
                <a:gd name="T49" fmla="*/ 16 h 163"/>
                <a:gd name="T50" fmla="*/ 148 w 266"/>
                <a:gd name="T51" fmla="*/ 102 h 163"/>
                <a:gd name="T52" fmla="*/ 118 w 266"/>
                <a:gd name="T53" fmla="*/ 102 h 163"/>
                <a:gd name="T54" fmla="*/ 118 w 266"/>
                <a:gd name="T55" fmla="*/ 16 h 163"/>
                <a:gd name="T56" fmla="*/ 148 w 266"/>
                <a:gd name="T57" fmla="*/ 16 h 163"/>
                <a:gd name="T58" fmla="*/ 106 w 266"/>
                <a:gd name="T59" fmla="*/ 16 h 163"/>
                <a:gd name="T60" fmla="*/ 106 w 266"/>
                <a:gd name="T61" fmla="*/ 102 h 163"/>
                <a:gd name="T62" fmla="*/ 77 w 266"/>
                <a:gd name="T63" fmla="*/ 102 h 163"/>
                <a:gd name="T64" fmla="*/ 77 w 266"/>
                <a:gd name="T65" fmla="*/ 16 h 163"/>
                <a:gd name="T66" fmla="*/ 106 w 266"/>
                <a:gd name="T67" fmla="*/ 16 h 163"/>
                <a:gd name="T68" fmla="*/ 35 w 266"/>
                <a:gd name="T69" fmla="*/ 16 h 163"/>
                <a:gd name="T70" fmla="*/ 65 w 266"/>
                <a:gd name="T71" fmla="*/ 16 h 163"/>
                <a:gd name="T72" fmla="*/ 65 w 266"/>
                <a:gd name="T73" fmla="*/ 102 h 163"/>
                <a:gd name="T74" fmla="*/ 35 w 266"/>
                <a:gd name="T75" fmla="*/ 102 h 163"/>
                <a:gd name="T76" fmla="*/ 35 w 266"/>
                <a:gd name="T77" fmla="*/ 16 h 163"/>
                <a:gd name="T78" fmla="*/ 201 w 266"/>
                <a:gd name="T79" fmla="*/ 102 h 163"/>
                <a:gd name="T80" fmla="*/ 201 w 266"/>
                <a:gd name="T81" fmla="*/ 16 h 163"/>
                <a:gd name="T82" fmla="*/ 231 w 266"/>
                <a:gd name="T83" fmla="*/ 16 h 163"/>
                <a:gd name="T84" fmla="*/ 231 w 266"/>
                <a:gd name="T85" fmla="*/ 102 h 163"/>
                <a:gd name="T86" fmla="*/ 201 w 266"/>
                <a:gd name="T87" fmla="*/ 10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66" h="163">
                  <a:moveTo>
                    <a:pt x="25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3"/>
                    <a:pt x="4" y="16"/>
                    <a:pt x="8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3" y="102"/>
                    <a:pt x="23" y="102"/>
                    <a:pt x="23" y="102"/>
                  </a:cubicBezTo>
                  <a:cubicBezTo>
                    <a:pt x="17" y="102"/>
                    <a:pt x="17" y="102"/>
                    <a:pt x="17" y="102"/>
                  </a:cubicBezTo>
                  <a:cubicBezTo>
                    <a:pt x="12" y="102"/>
                    <a:pt x="8" y="106"/>
                    <a:pt x="8" y="111"/>
                  </a:cubicBezTo>
                  <a:cubicBezTo>
                    <a:pt x="8" y="155"/>
                    <a:pt x="8" y="155"/>
                    <a:pt x="8" y="155"/>
                  </a:cubicBezTo>
                  <a:cubicBezTo>
                    <a:pt x="8" y="160"/>
                    <a:pt x="12" y="163"/>
                    <a:pt x="17" y="163"/>
                  </a:cubicBezTo>
                  <a:cubicBezTo>
                    <a:pt x="249" y="163"/>
                    <a:pt x="249" y="163"/>
                    <a:pt x="249" y="163"/>
                  </a:cubicBezTo>
                  <a:cubicBezTo>
                    <a:pt x="254" y="163"/>
                    <a:pt x="258" y="160"/>
                    <a:pt x="258" y="155"/>
                  </a:cubicBezTo>
                  <a:cubicBezTo>
                    <a:pt x="258" y="111"/>
                    <a:pt x="258" y="111"/>
                    <a:pt x="258" y="111"/>
                  </a:cubicBezTo>
                  <a:cubicBezTo>
                    <a:pt x="258" y="106"/>
                    <a:pt x="254" y="102"/>
                    <a:pt x="249" y="102"/>
                  </a:cubicBezTo>
                  <a:cubicBezTo>
                    <a:pt x="243" y="102"/>
                    <a:pt x="243" y="102"/>
                    <a:pt x="243" y="102"/>
                  </a:cubicBezTo>
                  <a:cubicBezTo>
                    <a:pt x="243" y="16"/>
                    <a:pt x="243" y="16"/>
                    <a:pt x="243" y="16"/>
                  </a:cubicBezTo>
                  <a:cubicBezTo>
                    <a:pt x="258" y="16"/>
                    <a:pt x="258" y="16"/>
                    <a:pt x="258" y="16"/>
                  </a:cubicBezTo>
                  <a:cubicBezTo>
                    <a:pt x="262" y="16"/>
                    <a:pt x="266" y="13"/>
                    <a:pt x="266" y="8"/>
                  </a:cubicBezTo>
                  <a:cubicBezTo>
                    <a:pt x="266" y="4"/>
                    <a:pt x="262" y="0"/>
                    <a:pt x="258" y="0"/>
                  </a:cubicBezTo>
                  <a:close/>
                  <a:moveTo>
                    <a:pt x="189" y="16"/>
                  </a:moveTo>
                  <a:cubicBezTo>
                    <a:pt x="189" y="102"/>
                    <a:pt x="189" y="102"/>
                    <a:pt x="189" y="102"/>
                  </a:cubicBezTo>
                  <a:cubicBezTo>
                    <a:pt x="160" y="102"/>
                    <a:pt x="160" y="102"/>
                    <a:pt x="160" y="102"/>
                  </a:cubicBezTo>
                  <a:cubicBezTo>
                    <a:pt x="160" y="16"/>
                    <a:pt x="160" y="16"/>
                    <a:pt x="160" y="16"/>
                  </a:cubicBezTo>
                  <a:lnTo>
                    <a:pt x="189" y="16"/>
                  </a:lnTo>
                  <a:close/>
                  <a:moveTo>
                    <a:pt x="148" y="16"/>
                  </a:moveTo>
                  <a:cubicBezTo>
                    <a:pt x="148" y="102"/>
                    <a:pt x="148" y="102"/>
                    <a:pt x="148" y="102"/>
                  </a:cubicBezTo>
                  <a:cubicBezTo>
                    <a:pt x="118" y="102"/>
                    <a:pt x="118" y="102"/>
                    <a:pt x="118" y="102"/>
                  </a:cubicBezTo>
                  <a:cubicBezTo>
                    <a:pt x="118" y="16"/>
                    <a:pt x="118" y="16"/>
                    <a:pt x="118" y="16"/>
                  </a:cubicBezTo>
                  <a:lnTo>
                    <a:pt x="148" y="16"/>
                  </a:lnTo>
                  <a:close/>
                  <a:moveTo>
                    <a:pt x="106" y="16"/>
                  </a:moveTo>
                  <a:cubicBezTo>
                    <a:pt x="106" y="102"/>
                    <a:pt x="106" y="102"/>
                    <a:pt x="106" y="102"/>
                  </a:cubicBezTo>
                  <a:cubicBezTo>
                    <a:pt x="77" y="102"/>
                    <a:pt x="77" y="102"/>
                    <a:pt x="77" y="102"/>
                  </a:cubicBezTo>
                  <a:cubicBezTo>
                    <a:pt x="77" y="16"/>
                    <a:pt x="77" y="16"/>
                    <a:pt x="77" y="16"/>
                  </a:cubicBezTo>
                  <a:lnTo>
                    <a:pt x="106" y="16"/>
                  </a:lnTo>
                  <a:close/>
                  <a:moveTo>
                    <a:pt x="35" y="16"/>
                  </a:moveTo>
                  <a:cubicBezTo>
                    <a:pt x="65" y="16"/>
                    <a:pt x="65" y="16"/>
                    <a:pt x="65" y="16"/>
                  </a:cubicBezTo>
                  <a:cubicBezTo>
                    <a:pt x="65" y="102"/>
                    <a:pt x="65" y="102"/>
                    <a:pt x="65" y="102"/>
                  </a:cubicBezTo>
                  <a:cubicBezTo>
                    <a:pt x="35" y="102"/>
                    <a:pt x="35" y="102"/>
                    <a:pt x="35" y="102"/>
                  </a:cubicBezTo>
                  <a:lnTo>
                    <a:pt x="35" y="16"/>
                  </a:lnTo>
                  <a:close/>
                  <a:moveTo>
                    <a:pt x="201" y="102"/>
                  </a:moveTo>
                  <a:cubicBezTo>
                    <a:pt x="201" y="16"/>
                    <a:pt x="201" y="16"/>
                    <a:pt x="201" y="16"/>
                  </a:cubicBezTo>
                  <a:cubicBezTo>
                    <a:pt x="231" y="16"/>
                    <a:pt x="231" y="16"/>
                    <a:pt x="231" y="16"/>
                  </a:cubicBezTo>
                  <a:cubicBezTo>
                    <a:pt x="231" y="102"/>
                    <a:pt x="231" y="102"/>
                    <a:pt x="231" y="102"/>
                  </a:cubicBezTo>
                  <a:lnTo>
                    <a:pt x="201" y="102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56"/>
            <p:cNvSpPr>
              <a:spLocks/>
            </p:cNvSpPr>
            <p:nvPr/>
          </p:nvSpPr>
          <p:spPr bwMode="gray">
            <a:xfrm>
              <a:off x="8642650" y="5067620"/>
              <a:ext cx="327025" cy="63500"/>
            </a:xfrm>
            <a:custGeom>
              <a:avLst/>
              <a:gdLst>
                <a:gd name="T0" fmla="*/ 22 w 236"/>
                <a:gd name="T1" fmla="*/ 34 h 47"/>
                <a:gd name="T2" fmla="*/ 14 w 236"/>
                <a:gd name="T3" fmla="*/ 25 h 47"/>
                <a:gd name="T4" fmla="*/ 14 w 236"/>
                <a:gd name="T5" fmla="*/ 0 h 47"/>
                <a:gd name="T6" fmla="*/ 0 w 236"/>
                <a:gd name="T7" fmla="*/ 0 h 47"/>
                <a:gd name="T8" fmla="*/ 0 w 236"/>
                <a:gd name="T9" fmla="*/ 39 h 47"/>
                <a:gd name="T10" fmla="*/ 9 w 236"/>
                <a:gd name="T11" fmla="*/ 47 h 47"/>
                <a:gd name="T12" fmla="*/ 236 w 236"/>
                <a:gd name="T13" fmla="*/ 47 h 47"/>
                <a:gd name="T14" fmla="*/ 236 w 236"/>
                <a:gd name="T15" fmla="*/ 34 h 47"/>
                <a:gd name="T16" fmla="*/ 22 w 236"/>
                <a:gd name="T17" fmla="*/ 3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" h="47">
                  <a:moveTo>
                    <a:pt x="22" y="34"/>
                  </a:moveTo>
                  <a:cubicBezTo>
                    <a:pt x="17" y="34"/>
                    <a:pt x="14" y="30"/>
                    <a:pt x="14" y="2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44"/>
                    <a:pt x="4" y="47"/>
                    <a:pt x="9" y="47"/>
                  </a:cubicBezTo>
                  <a:cubicBezTo>
                    <a:pt x="236" y="47"/>
                    <a:pt x="236" y="47"/>
                    <a:pt x="236" y="47"/>
                  </a:cubicBezTo>
                  <a:cubicBezTo>
                    <a:pt x="236" y="34"/>
                    <a:pt x="236" y="34"/>
                    <a:pt x="236" y="34"/>
                  </a:cubicBezTo>
                  <a:lnTo>
                    <a:pt x="22" y="34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57"/>
            <p:cNvSpPr>
              <a:spLocks/>
            </p:cNvSpPr>
            <p:nvPr/>
          </p:nvSpPr>
          <p:spPr bwMode="gray">
            <a:xfrm>
              <a:off x="8642650" y="5046983"/>
              <a:ext cx="346075" cy="84137"/>
            </a:xfrm>
            <a:custGeom>
              <a:avLst/>
              <a:gdLst>
                <a:gd name="T0" fmla="*/ 241 w 250"/>
                <a:gd name="T1" fmla="*/ 61 h 61"/>
                <a:gd name="T2" fmla="*/ 236 w 250"/>
                <a:gd name="T3" fmla="*/ 61 h 61"/>
                <a:gd name="T4" fmla="*/ 236 w 250"/>
                <a:gd name="T5" fmla="*/ 22 h 61"/>
                <a:gd name="T6" fmla="*/ 228 w 250"/>
                <a:gd name="T7" fmla="*/ 14 h 61"/>
                <a:gd name="T8" fmla="*/ 0 w 250"/>
                <a:gd name="T9" fmla="*/ 14 h 61"/>
                <a:gd name="T10" fmla="*/ 0 w 250"/>
                <a:gd name="T11" fmla="*/ 9 h 61"/>
                <a:gd name="T12" fmla="*/ 9 w 250"/>
                <a:gd name="T13" fmla="*/ 0 h 61"/>
                <a:gd name="T14" fmla="*/ 241 w 250"/>
                <a:gd name="T15" fmla="*/ 0 h 61"/>
                <a:gd name="T16" fmla="*/ 250 w 250"/>
                <a:gd name="T17" fmla="*/ 9 h 61"/>
                <a:gd name="T18" fmla="*/ 250 w 250"/>
                <a:gd name="T19" fmla="*/ 53 h 61"/>
                <a:gd name="T20" fmla="*/ 241 w 250"/>
                <a:gd name="T2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0" h="61">
                  <a:moveTo>
                    <a:pt x="241" y="61"/>
                  </a:moveTo>
                  <a:cubicBezTo>
                    <a:pt x="236" y="61"/>
                    <a:pt x="236" y="61"/>
                    <a:pt x="236" y="61"/>
                  </a:cubicBezTo>
                  <a:cubicBezTo>
                    <a:pt x="236" y="22"/>
                    <a:pt x="236" y="22"/>
                    <a:pt x="236" y="22"/>
                  </a:cubicBezTo>
                  <a:cubicBezTo>
                    <a:pt x="236" y="18"/>
                    <a:pt x="232" y="14"/>
                    <a:pt x="228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cubicBezTo>
                    <a:pt x="250" y="53"/>
                    <a:pt x="250" y="53"/>
                    <a:pt x="250" y="53"/>
                  </a:cubicBezTo>
                  <a:cubicBezTo>
                    <a:pt x="250" y="58"/>
                    <a:pt x="246" y="61"/>
                    <a:pt x="241" y="6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58"/>
            <p:cNvSpPr>
              <a:spLocks/>
            </p:cNvSpPr>
            <p:nvPr/>
          </p:nvSpPr>
          <p:spPr bwMode="gray">
            <a:xfrm>
              <a:off x="10792125" y="4919983"/>
              <a:ext cx="61913" cy="311150"/>
            </a:xfrm>
            <a:custGeom>
              <a:avLst/>
              <a:gdLst>
                <a:gd name="T0" fmla="*/ 39 w 45"/>
                <a:gd name="T1" fmla="*/ 180 h 226"/>
                <a:gd name="T2" fmla="*/ 33 w 45"/>
                <a:gd name="T3" fmla="*/ 180 h 226"/>
                <a:gd name="T4" fmla="*/ 33 w 45"/>
                <a:gd name="T5" fmla="*/ 0 h 226"/>
                <a:gd name="T6" fmla="*/ 12 w 45"/>
                <a:gd name="T7" fmla="*/ 0 h 226"/>
                <a:gd name="T8" fmla="*/ 12 w 45"/>
                <a:gd name="T9" fmla="*/ 180 h 226"/>
                <a:gd name="T10" fmla="*/ 5 w 45"/>
                <a:gd name="T11" fmla="*/ 180 h 226"/>
                <a:gd name="T12" fmla="*/ 0 w 45"/>
                <a:gd name="T13" fmla="*/ 186 h 226"/>
                <a:gd name="T14" fmla="*/ 0 w 45"/>
                <a:gd name="T15" fmla="*/ 226 h 226"/>
                <a:gd name="T16" fmla="*/ 45 w 45"/>
                <a:gd name="T17" fmla="*/ 226 h 226"/>
                <a:gd name="T18" fmla="*/ 45 w 45"/>
                <a:gd name="T19" fmla="*/ 186 h 226"/>
                <a:gd name="T20" fmla="*/ 39 w 45"/>
                <a:gd name="T21" fmla="*/ 18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" h="226">
                  <a:moveTo>
                    <a:pt x="39" y="180"/>
                  </a:moveTo>
                  <a:cubicBezTo>
                    <a:pt x="33" y="180"/>
                    <a:pt x="33" y="180"/>
                    <a:pt x="33" y="18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80"/>
                    <a:pt x="12" y="180"/>
                    <a:pt x="12" y="180"/>
                  </a:cubicBezTo>
                  <a:cubicBezTo>
                    <a:pt x="5" y="180"/>
                    <a:pt x="5" y="180"/>
                    <a:pt x="5" y="180"/>
                  </a:cubicBezTo>
                  <a:cubicBezTo>
                    <a:pt x="2" y="180"/>
                    <a:pt x="0" y="182"/>
                    <a:pt x="0" y="186"/>
                  </a:cubicBezTo>
                  <a:cubicBezTo>
                    <a:pt x="0" y="226"/>
                    <a:pt x="0" y="226"/>
                    <a:pt x="0" y="226"/>
                  </a:cubicBezTo>
                  <a:cubicBezTo>
                    <a:pt x="45" y="226"/>
                    <a:pt x="45" y="226"/>
                    <a:pt x="45" y="226"/>
                  </a:cubicBezTo>
                  <a:cubicBezTo>
                    <a:pt x="45" y="186"/>
                    <a:pt x="45" y="186"/>
                    <a:pt x="45" y="186"/>
                  </a:cubicBezTo>
                  <a:cubicBezTo>
                    <a:pt x="45" y="182"/>
                    <a:pt x="42" y="180"/>
                    <a:pt x="39" y="180"/>
                  </a:cubicBezTo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59"/>
            <p:cNvSpPr>
              <a:spLocks/>
            </p:cNvSpPr>
            <p:nvPr/>
          </p:nvSpPr>
          <p:spPr bwMode="gray">
            <a:xfrm>
              <a:off x="10827050" y="4919983"/>
              <a:ext cx="26988" cy="311150"/>
            </a:xfrm>
            <a:custGeom>
              <a:avLst/>
              <a:gdLst>
                <a:gd name="T0" fmla="*/ 14 w 20"/>
                <a:gd name="T1" fmla="*/ 180 h 226"/>
                <a:gd name="T2" fmla="*/ 8 w 20"/>
                <a:gd name="T3" fmla="*/ 180 h 226"/>
                <a:gd name="T4" fmla="*/ 8 w 20"/>
                <a:gd name="T5" fmla="*/ 0 h 226"/>
                <a:gd name="T6" fmla="*/ 0 w 20"/>
                <a:gd name="T7" fmla="*/ 0 h 226"/>
                <a:gd name="T8" fmla="*/ 0 w 20"/>
                <a:gd name="T9" fmla="*/ 180 h 226"/>
                <a:gd name="T10" fmla="*/ 6 w 20"/>
                <a:gd name="T11" fmla="*/ 180 h 226"/>
                <a:gd name="T12" fmla="*/ 12 w 20"/>
                <a:gd name="T13" fmla="*/ 186 h 226"/>
                <a:gd name="T14" fmla="*/ 12 w 20"/>
                <a:gd name="T15" fmla="*/ 226 h 226"/>
                <a:gd name="T16" fmla="*/ 20 w 20"/>
                <a:gd name="T17" fmla="*/ 226 h 226"/>
                <a:gd name="T18" fmla="*/ 20 w 20"/>
                <a:gd name="T19" fmla="*/ 186 h 226"/>
                <a:gd name="T20" fmla="*/ 14 w 20"/>
                <a:gd name="T21" fmla="*/ 18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226">
                  <a:moveTo>
                    <a:pt x="14" y="180"/>
                  </a:moveTo>
                  <a:cubicBezTo>
                    <a:pt x="8" y="180"/>
                    <a:pt x="8" y="180"/>
                    <a:pt x="8" y="18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6" y="180"/>
                    <a:pt x="6" y="180"/>
                    <a:pt x="6" y="180"/>
                  </a:cubicBezTo>
                  <a:cubicBezTo>
                    <a:pt x="9" y="180"/>
                    <a:pt x="12" y="182"/>
                    <a:pt x="12" y="186"/>
                  </a:cubicBezTo>
                  <a:cubicBezTo>
                    <a:pt x="12" y="226"/>
                    <a:pt x="12" y="226"/>
                    <a:pt x="12" y="226"/>
                  </a:cubicBezTo>
                  <a:cubicBezTo>
                    <a:pt x="20" y="226"/>
                    <a:pt x="20" y="226"/>
                    <a:pt x="20" y="226"/>
                  </a:cubicBezTo>
                  <a:cubicBezTo>
                    <a:pt x="20" y="186"/>
                    <a:pt x="20" y="186"/>
                    <a:pt x="20" y="186"/>
                  </a:cubicBezTo>
                  <a:cubicBezTo>
                    <a:pt x="20" y="182"/>
                    <a:pt x="17" y="180"/>
                    <a:pt x="14" y="180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60"/>
            <p:cNvSpPr>
              <a:spLocks/>
            </p:cNvSpPr>
            <p:nvPr/>
          </p:nvSpPr>
          <p:spPr bwMode="gray">
            <a:xfrm>
              <a:off x="10792125" y="4919983"/>
              <a:ext cx="25400" cy="311150"/>
            </a:xfrm>
            <a:custGeom>
              <a:avLst/>
              <a:gdLst>
                <a:gd name="T0" fmla="*/ 19 w 19"/>
                <a:gd name="T1" fmla="*/ 0 h 226"/>
                <a:gd name="T2" fmla="*/ 12 w 19"/>
                <a:gd name="T3" fmla="*/ 0 h 226"/>
                <a:gd name="T4" fmla="*/ 12 w 19"/>
                <a:gd name="T5" fmla="*/ 180 h 226"/>
                <a:gd name="T6" fmla="*/ 5 w 19"/>
                <a:gd name="T7" fmla="*/ 180 h 226"/>
                <a:gd name="T8" fmla="*/ 0 w 19"/>
                <a:gd name="T9" fmla="*/ 186 h 226"/>
                <a:gd name="T10" fmla="*/ 0 w 19"/>
                <a:gd name="T11" fmla="*/ 226 h 226"/>
                <a:gd name="T12" fmla="*/ 7 w 19"/>
                <a:gd name="T13" fmla="*/ 226 h 226"/>
                <a:gd name="T14" fmla="*/ 7 w 19"/>
                <a:gd name="T15" fmla="*/ 186 h 226"/>
                <a:gd name="T16" fmla="*/ 13 w 19"/>
                <a:gd name="T17" fmla="*/ 180 h 226"/>
                <a:gd name="T18" fmla="*/ 19 w 19"/>
                <a:gd name="T19" fmla="*/ 180 h 226"/>
                <a:gd name="T20" fmla="*/ 19 w 19"/>
                <a:gd name="T21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226">
                  <a:moveTo>
                    <a:pt x="19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180"/>
                    <a:pt x="12" y="180"/>
                    <a:pt x="12" y="180"/>
                  </a:cubicBezTo>
                  <a:cubicBezTo>
                    <a:pt x="5" y="180"/>
                    <a:pt x="5" y="180"/>
                    <a:pt x="5" y="180"/>
                  </a:cubicBezTo>
                  <a:cubicBezTo>
                    <a:pt x="2" y="180"/>
                    <a:pt x="0" y="182"/>
                    <a:pt x="0" y="186"/>
                  </a:cubicBezTo>
                  <a:cubicBezTo>
                    <a:pt x="0" y="226"/>
                    <a:pt x="0" y="226"/>
                    <a:pt x="0" y="226"/>
                  </a:cubicBezTo>
                  <a:cubicBezTo>
                    <a:pt x="7" y="226"/>
                    <a:pt x="7" y="226"/>
                    <a:pt x="7" y="226"/>
                  </a:cubicBezTo>
                  <a:cubicBezTo>
                    <a:pt x="7" y="186"/>
                    <a:pt x="7" y="186"/>
                    <a:pt x="7" y="186"/>
                  </a:cubicBezTo>
                  <a:cubicBezTo>
                    <a:pt x="7" y="182"/>
                    <a:pt x="10" y="180"/>
                    <a:pt x="13" y="180"/>
                  </a:cubicBezTo>
                  <a:cubicBezTo>
                    <a:pt x="19" y="180"/>
                    <a:pt x="19" y="180"/>
                    <a:pt x="19" y="180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solidFill>
              <a:srgbClr val="FFC7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61"/>
            <p:cNvSpPr>
              <a:spLocks/>
            </p:cNvSpPr>
            <p:nvPr/>
          </p:nvSpPr>
          <p:spPr bwMode="gray">
            <a:xfrm>
              <a:off x="10068225" y="4172270"/>
              <a:ext cx="242888" cy="239712"/>
            </a:xfrm>
            <a:custGeom>
              <a:avLst/>
              <a:gdLst>
                <a:gd name="T0" fmla="*/ 153 w 153"/>
                <a:gd name="T1" fmla="*/ 98 h 151"/>
                <a:gd name="T2" fmla="*/ 100 w 153"/>
                <a:gd name="T3" fmla="*/ 151 h 151"/>
                <a:gd name="T4" fmla="*/ 0 w 153"/>
                <a:gd name="T5" fmla="*/ 52 h 151"/>
                <a:gd name="T6" fmla="*/ 53 w 153"/>
                <a:gd name="T7" fmla="*/ 0 h 151"/>
                <a:gd name="T8" fmla="*/ 153 w 153"/>
                <a:gd name="T9" fmla="*/ 98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" h="151">
                  <a:moveTo>
                    <a:pt x="153" y="98"/>
                  </a:moveTo>
                  <a:lnTo>
                    <a:pt x="100" y="151"/>
                  </a:lnTo>
                  <a:lnTo>
                    <a:pt x="0" y="52"/>
                  </a:lnTo>
                  <a:lnTo>
                    <a:pt x="53" y="0"/>
                  </a:lnTo>
                  <a:lnTo>
                    <a:pt x="153" y="98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62"/>
            <p:cNvSpPr>
              <a:spLocks/>
            </p:cNvSpPr>
            <p:nvPr/>
          </p:nvSpPr>
          <p:spPr bwMode="gray">
            <a:xfrm>
              <a:off x="9560225" y="3665858"/>
              <a:ext cx="579438" cy="576262"/>
            </a:xfrm>
            <a:custGeom>
              <a:avLst/>
              <a:gdLst>
                <a:gd name="T0" fmla="*/ 415 w 419"/>
                <a:gd name="T1" fmla="*/ 379 h 419"/>
                <a:gd name="T2" fmla="*/ 415 w 419"/>
                <a:gd name="T3" fmla="*/ 392 h 419"/>
                <a:gd name="T4" fmla="*/ 392 w 419"/>
                <a:gd name="T5" fmla="*/ 415 h 419"/>
                <a:gd name="T6" fmla="*/ 380 w 419"/>
                <a:gd name="T7" fmla="*/ 415 h 419"/>
                <a:gd name="T8" fmla="*/ 3 w 419"/>
                <a:gd name="T9" fmla="*/ 39 h 419"/>
                <a:gd name="T10" fmla="*/ 3 w 419"/>
                <a:gd name="T11" fmla="*/ 27 h 419"/>
                <a:gd name="T12" fmla="*/ 27 w 419"/>
                <a:gd name="T13" fmla="*/ 3 h 419"/>
                <a:gd name="T14" fmla="*/ 39 w 419"/>
                <a:gd name="T15" fmla="*/ 3 h 419"/>
                <a:gd name="T16" fmla="*/ 415 w 419"/>
                <a:gd name="T17" fmla="*/ 379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9" h="419">
                  <a:moveTo>
                    <a:pt x="415" y="379"/>
                  </a:moveTo>
                  <a:cubicBezTo>
                    <a:pt x="419" y="383"/>
                    <a:pt x="419" y="388"/>
                    <a:pt x="415" y="392"/>
                  </a:cubicBezTo>
                  <a:cubicBezTo>
                    <a:pt x="392" y="415"/>
                    <a:pt x="392" y="415"/>
                    <a:pt x="392" y="415"/>
                  </a:cubicBezTo>
                  <a:cubicBezTo>
                    <a:pt x="388" y="419"/>
                    <a:pt x="383" y="419"/>
                    <a:pt x="380" y="415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0" y="35"/>
                    <a:pt x="0" y="30"/>
                    <a:pt x="3" y="27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30" y="0"/>
                    <a:pt x="36" y="0"/>
                    <a:pt x="39" y="3"/>
                  </a:cubicBezTo>
                  <a:lnTo>
                    <a:pt x="415" y="379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63"/>
            <p:cNvSpPr>
              <a:spLocks/>
            </p:cNvSpPr>
            <p:nvPr/>
          </p:nvSpPr>
          <p:spPr bwMode="gray">
            <a:xfrm>
              <a:off x="10185700" y="4288158"/>
              <a:ext cx="1066800" cy="1058862"/>
            </a:xfrm>
            <a:custGeom>
              <a:avLst/>
              <a:gdLst>
                <a:gd name="T0" fmla="*/ 672 w 672"/>
                <a:gd name="T1" fmla="*/ 594 h 667"/>
                <a:gd name="T2" fmla="*/ 597 w 672"/>
                <a:gd name="T3" fmla="*/ 667 h 667"/>
                <a:gd name="T4" fmla="*/ 0 w 672"/>
                <a:gd name="T5" fmla="*/ 74 h 667"/>
                <a:gd name="T6" fmla="*/ 74 w 672"/>
                <a:gd name="T7" fmla="*/ 0 h 667"/>
                <a:gd name="T8" fmla="*/ 672 w 672"/>
                <a:gd name="T9" fmla="*/ 594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2" h="667">
                  <a:moveTo>
                    <a:pt x="672" y="594"/>
                  </a:moveTo>
                  <a:lnTo>
                    <a:pt x="597" y="667"/>
                  </a:lnTo>
                  <a:lnTo>
                    <a:pt x="0" y="74"/>
                  </a:lnTo>
                  <a:lnTo>
                    <a:pt x="74" y="0"/>
                  </a:lnTo>
                  <a:lnTo>
                    <a:pt x="672" y="594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64"/>
            <p:cNvSpPr>
              <a:spLocks/>
            </p:cNvSpPr>
            <p:nvPr/>
          </p:nvSpPr>
          <p:spPr bwMode="gray">
            <a:xfrm>
              <a:off x="10055525" y="4159570"/>
              <a:ext cx="109538" cy="106362"/>
            </a:xfrm>
            <a:custGeom>
              <a:avLst/>
              <a:gdLst>
                <a:gd name="T0" fmla="*/ 9 w 79"/>
                <a:gd name="T1" fmla="*/ 77 h 77"/>
                <a:gd name="T2" fmla="*/ 4 w 79"/>
                <a:gd name="T3" fmla="*/ 75 h 77"/>
                <a:gd name="T4" fmla="*/ 4 w 79"/>
                <a:gd name="T5" fmla="*/ 64 h 77"/>
                <a:gd name="T6" fmla="*/ 64 w 79"/>
                <a:gd name="T7" fmla="*/ 3 h 77"/>
                <a:gd name="T8" fmla="*/ 75 w 79"/>
                <a:gd name="T9" fmla="*/ 3 h 77"/>
                <a:gd name="T10" fmla="*/ 75 w 79"/>
                <a:gd name="T11" fmla="*/ 15 h 77"/>
                <a:gd name="T12" fmla="*/ 15 w 79"/>
                <a:gd name="T13" fmla="*/ 75 h 77"/>
                <a:gd name="T14" fmla="*/ 9 w 79"/>
                <a:gd name="T1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" h="77">
                  <a:moveTo>
                    <a:pt x="9" y="77"/>
                  </a:moveTo>
                  <a:cubicBezTo>
                    <a:pt x="7" y="77"/>
                    <a:pt x="5" y="77"/>
                    <a:pt x="4" y="75"/>
                  </a:cubicBezTo>
                  <a:cubicBezTo>
                    <a:pt x="0" y="72"/>
                    <a:pt x="0" y="67"/>
                    <a:pt x="4" y="64"/>
                  </a:cubicBezTo>
                  <a:cubicBezTo>
                    <a:pt x="64" y="3"/>
                    <a:pt x="64" y="3"/>
                    <a:pt x="64" y="3"/>
                  </a:cubicBezTo>
                  <a:cubicBezTo>
                    <a:pt x="67" y="0"/>
                    <a:pt x="72" y="0"/>
                    <a:pt x="75" y="3"/>
                  </a:cubicBezTo>
                  <a:cubicBezTo>
                    <a:pt x="79" y="6"/>
                    <a:pt x="79" y="12"/>
                    <a:pt x="75" y="15"/>
                  </a:cubicBezTo>
                  <a:cubicBezTo>
                    <a:pt x="15" y="75"/>
                    <a:pt x="15" y="75"/>
                    <a:pt x="15" y="75"/>
                  </a:cubicBezTo>
                  <a:cubicBezTo>
                    <a:pt x="13" y="77"/>
                    <a:pt x="11" y="77"/>
                    <a:pt x="9" y="77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65"/>
            <p:cNvSpPr>
              <a:spLocks/>
            </p:cNvSpPr>
            <p:nvPr/>
          </p:nvSpPr>
          <p:spPr bwMode="gray">
            <a:xfrm>
              <a:off x="9787237" y="3891283"/>
              <a:ext cx="79375" cy="77787"/>
            </a:xfrm>
            <a:custGeom>
              <a:avLst/>
              <a:gdLst>
                <a:gd name="T0" fmla="*/ 9 w 58"/>
                <a:gd name="T1" fmla="*/ 57 h 57"/>
                <a:gd name="T2" fmla="*/ 3 w 58"/>
                <a:gd name="T3" fmla="*/ 55 h 57"/>
                <a:gd name="T4" fmla="*/ 3 w 58"/>
                <a:gd name="T5" fmla="*/ 44 h 57"/>
                <a:gd name="T6" fmla="*/ 44 w 58"/>
                <a:gd name="T7" fmla="*/ 3 h 57"/>
                <a:gd name="T8" fmla="*/ 55 w 58"/>
                <a:gd name="T9" fmla="*/ 3 h 57"/>
                <a:gd name="T10" fmla="*/ 55 w 58"/>
                <a:gd name="T11" fmla="*/ 14 h 57"/>
                <a:gd name="T12" fmla="*/ 15 w 58"/>
                <a:gd name="T13" fmla="*/ 55 h 57"/>
                <a:gd name="T14" fmla="*/ 9 w 58"/>
                <a:gd name="T15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57">
                  <a:moveTo>
                    <a:pt x="9" y="57"/>
                  </a:moveTo>
                  <a:cubicBezTo>
                    <a:pt x="7" y="57"/>
                    <a:pt x="5" y="56"/>
                    <a:pt x="3" y="55"/>
                  </a:cubicBezTo>
                  <a:cubicBezTo>
                    <a:pt x="0" y="52"/>
                    <a:pt x="0" y="47"/>
                    <a:pt x="3" y="44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7" y="0"/>
                    <a:pt x="52" y="0"/>
                    <a:pt x="55" y="3"/>
                  </a:cubicBezTo>
                  <a:cubicBezTo>
                    <a:pt x="58" y="6"/>
                    <a:pt x="58" y="11"/>
                    <a:pt x="55" y="14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3" y="56"/>
                    <a:pt x="11" y="57"/>
                    <a:pt x="9" y="57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66"/>
            <p:cNvSpPr>
              <a:spLocks/>
            </p:cNvSpPr>
            <p:nvPr/>
          </p:nvSpPr>
          <p:spPr bwMode="gray">
            <a:xfrm>
              <a:off x="10168237" y="4270695"/>
              <a:ext cx="153988" cy="150812"/>
            </a:xfrm>
            <a:custGeom>
              <a:avLst/>
              <a:gdLst>
                <a:gd name="T0" fmla="*/ 9 w 111"/>
                <a:gd name="T1" fmla="*/ 110 h 110"/>
                <a:gd name="T2" fmla="*/ 3 w 111"/>
                <a:gd name="T3" fmla="*/ 108 h 110"/>
                <a:gd name="T4" fmla="*/ 3 w 111"/>
                <a:gd name="T5" fmla="*/ 96 h 110"/>
                <a:gd name="T6" fmla="*/ 96 w 111"/>
                <a:gd name="T7" fmla="*/ 3 h 110"/>
                <a:gd name="T8" fmla="*/ 108 w 111"/>
                <a:gd name="T9" fmla="*/ 3 h 110"/>
                <a:gd name="T10" fmla="*/ 108 w 111"/>
                <a:gd name="T11" fmla="*/ 15 h 110"/>
                <a:gd name="T12" fmla="*/ 15 w 111"/>
                <a:gd name="T13" fmla="*/ 108 h 110"/>
                <a:gd name="T14" fmla="*/ 9 w 111"/>
                <a:gd name="T15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110">
                  <a:moveTo>
                    <a:pt x="9" y="110"/>
                  </a:moveTo>
                  <a:cubicBezTo>
                    <a:pt x="7" y="110"/>
                    <a:pt x="5" y="109"/>
                    <a:pt x="3" y="108"/>
                  </a:cubicBezTo>
                  <a:cubicBezTo>
                    <a:pt x="0" y="104"/>
                    <a:pt x="0" y="99"/>
                    <a:pt x="3" y="96"/>
                  </a:cubicBezTo>
                  <a:cubicBezTo>
                    <a:pt x="96" y="3"/>
                    <a:pt x="96" y="3"/>
                    <a:pt x="96" y="3"/>
                  </a:cubicBezTo>
                  <a:cubicBezTo>
                    <a:pt x="100" y="0"/>
                    <a:pt x="105" y="0"/>
                    <a:pt x="108" y="3"/>
                  </a:cubicBezTo>
                  <a:cubicBezTo>
                    <a:pt x="111" y="6"/>
                    <a:pt x="111" y="11"/>
                    <a:pt x="108" y="15"/>
                  </a:cubicBezTo>
                  <a:cubicBezTo>
                    <a:pt x="15" y="108"/>
                    <a:pt x="15" y="108"/>
                    <a:pt x="15" y="108"/>
                  </a:cubicBezTo>
                  <a:cubicBezTo>
                    <a:pt x="13" y="109"/>
                    <a:pt x="11" y="110"/>
                    <a:pt x="9" y="110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67"/>
            <p:cNvSpPr>
              <a:spLocks/>
            </p:cNvSpPr>
            <p:nvPr/>
          </p:nvSpPr>
          <p:spPr bwMode="gray">
            <a:xfrm>
              <a:off x="10269837" y="4296095"/>
              <a:ext cx="982663" cy="944562"/>
            </a:xfrm>
            <a:custGeom>
              <a:avLst/>
              <a:gdLst>
                <a:gd name="T0" fmla="*/ 619 w 619"/>
                <a:gd name="T1" fmla="*/ 589 h 595"/>
                <a:gd name="T2" fmla="*/ 613 w 619"/>
                <a:gd name="T3" fmla="*/ 595 h 595"/>
                <a:gd name="T4" fmla="*/ 0 w 619"/>
                <a:gd name="T5" fmla="*/ 26 h 595"/>
                <a:gd name="T6" fmla="*/ 27 w 619"/>
                <a:gd name="T7" fmla="*/ 0 h 595"/>
                <a:gd name="T8" fmla="*/ 619 w 619"/>
                <a:gd name="T9" fmla="*/ 589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9" h="595">
                  <a:moveTo>
                    <a:pt x="619" y="589"/>
                  </a:moveTo>
                  <a:lnTo>
                    <a:pt x="613" y="595"/>
                  </a:lnTo>
                  <a:lnTo>
                    <a:pt x="0" y="26"/>
                  </a:lnTo>
                  <a:lnTo>
                    <a:pt x="27" y="0"/>
                  </a:lnTo>
                  <a:lnTo>
                    <a:pt x="619" y="589"/>
                  </a:ln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68"/>
            <p:cNvSpPr>
              <a:spLocks/>
            </p:cNvSpPr>
            <p:nvPr/>
          </p:nvSpPr>
          <p:spPr bwMode="gray">
            <a:xfrm>
              <a:off x="10193637" y="4370708"/>
              <a:ext cx="949325" cy="976312"/>
            </a:xfrm>
            <a:custGeom>
              <a:avLst/>
              <a:gdLst>
                <a:gd name="T0" fmla="*/ 592 w 598"/>
                <a:gd name="T1" fmla="*/ 615 h 615"/>
                <a:gd name="T2" fmla="*/ 598 w 598"/>
                <a:gd name="T3" fmla="*/ 610 h 615"/>
                <a:gd name="T4" fmla="*/ 27 w 598"/>
                <a:gd name="T5" fmla="*/ 0 h 615"/>
                <a:gd name="T6" fmla="*/ 0 w 598"/>
                <a:gd name="T7" fmla="*/ 27 h 615"/>
                <a:gd name="T8" fmla="*/ 592 w 598"/>
                <a:gd name="T9" fmla="*/ 615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8" h="615">
                  <a:moveTo>
                    <a:pt x="592" y="615"/>
                  </a:moveTo>
                  <a:lnTo>
                    <a:pt x="598" y="610"/>
                  </a:lnTo>
                  <a:lnTo>
                    <a:pt x="27" y="0"/>
                  </a:lnTo>
                  <a:lnTo>
                    <a:pt x="0" y="27"/>
                  </a:lnTo>
                  <a:lnTo>
                    <a:pt x="592" y="615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69"/>
            <p:cNvSpPr>
              <a:spLocks/>
            </p:cNvSpPr>
            <p:nvPr/>
          </p:nvSpPr>
          <p:spPr bwMode="gray">
            <a:xfrm>
              <a:off x="10615912" y="5231133"/>
              <a:ext cx="665163" cy="93662"/>
            </a:xfrm>
            <a:custGeom>
              <a:avLst/>
              <a:gdLst>
                <a:gd name="T0" fmla="*/ 481 w 481"/>
                <a:gd name="T1" fmla="*/ 14 h 69"/>
                <a:gd name="T2" fmla="*/ 467 w 481"/>
                <a:gd name="T3" fmla="*/ 0 h 69"/>
                <a:gd name="T4" fmla="*/ 15 w 481"/>
                <a:gd name="T5" fmla="*/ 0 h 69"/>
                <a:gd name="T6" fmla="*/ 0 w 481"/>
                <a:gd name="T7" fmla="*/ 14 h 69"/>
                <a:gd name="T8" fmla="*/ 0 w 481"/>
                <a:gd name="T9" fmla="*/ 55 h 69"/>
                <a:gd name="T10" fmla="*/ 15 w 481"/>
                <a:gd name="T11" fmla="*/ 69 h 69"/>
                <a:gd name="T12" fmla="*/ 467 w 481"/>
                <a:gd name="T13" fmla="*/ 69 h 69"/>
                <a:gd name="T14" fmla="*/ 481 w 481"/>
                <a:gd name="T15" fmla="*/ 55 h 69"/>
                <a:gd name="T16" fmla="*/ 481 w 481"/>
                <a:gd name="T17" fmla="*/ 1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1" h="69">
                  <a:moveTo>
                    <a:pt x="481" y="14"/>
                  </a:moveTo>
                  <a:cubicBezTo>
                    <a:pt x="481" y="6"/>
                    <a:pt x="475" y="0"/>
                    <a:pt x="467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4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63"/>
                    <a:pt x="7" y="69"/>
                    <a:pt x="15" y="69"/>
                  </a:cubicBezTo>
                  <a:cubicBezTo>
                    <a:pt x="467" y="69"/>
                    <a:pt x="467" y="69"/>
                    <a:pt x="467" y="69"/>
                  </a:cubicBezTo>
                  <a:cubicBezTo>
                    <a:pt x="475" y="69"/>
                    <a:pt x="481" y="63"/>
                    <a:pt x="481" y="55"/>
                  </a:cubicBezTo>
                  <a:lnTo>
                    <a:pt x="481" y="14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Oval 70"/>
            <p:cNvSpPr>
              <a:spLocks noChangeArrowheads="1"/>
            </p:cNvSpPr>
            <p:nvPr/>
          </p:nvSpPr>
          <p:spPr bwMode="gray">
            <a:xfrm>
              <a:off x="1031270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Oval 71"/>
            <p:cNvSpPr>
              <a:spLocks noChangeArrowheads="1"/>
            </p:cNvSpPr>
            <p:nvPr/>
          </p:nvSpPr>
          <p:spPr bwMode="gray">
            <a:xfrm>
              <a:off x="10695287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Oval 72"/>
            <p:cNvSpPr>
              <a:spLocks noChangeArrowheads="1"/>
            </p:cNvSpPr>
            <p:nvPr/>
          </p:nvSpPr>
          <p:spPr bwMode="gray">
            <a:xfrm>
              <a:off x="1098580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73"/>
            <p:cNvSpPr>
              <a:spLocks/>
            </p:cNvSpPr>
            <p:nvPr/>
          </p:nvSpPr>
          <p:spPr bwMode="gray">
            <a:xfrm>
              <a:off x="10176175" y="5042220"/>
              <a:ext cx="341313" cy="404812"/>
            </a:xfrm>
            <a:custGeom>
              <a:avLst/>
              <a:gdLst>
                <a:gd name="T0" fmla="*/ 247 w 247"/>
                <a:gd name="T1" fmla="*/ 0 h 295"/>
                <a:gd name="T2" fmla="*/ 66 w 247"/>
                <a:gd name="T3" fmla="*/ 0 h 295"/>
                <a:gd name="T4" fmla="*/ 16 w 247"/>
                <a:gd name="T5" fmla="*/ 295 h 295"/>
                <a:gd name="T6" fmla="*/ 197 w 247"/>
                <a:gd name="T7" fmla="*/ 295 h 295"/>
                <a:gd name="T8" fmla="*/ 247 w 247"/>
                <a:gd name="T9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295">
                  <a:moveTo>
                    <a:pt x="247" y="0"/>
                  </a:moveTo>
                  <a:cubicBezTo>
                    <a:pt x="193" y="0"/>
                    <a:pt x="97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197" y="295"/>
                    <a:pt x="197" y="295"/>
                    <a:pt x="197" y="295"/>
                  </a:cubicBezTo>
                  <a:cubicBezTo>
                    <a:pt x="197" y="295"/>
                    <a:pt x="181" y="76"/>
                    <a:pt x="247" y="0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74"/>
            <p:cNvSpPr>
              <a:spLocks/>
            </p:cNvSpPr>
            <p:nvPr/>
          </p:nvSpPr>
          <p:spPr bwMode="gray">
            <a:xfrm>
              <a:off x="10727037" y="5324795"/>
              <a:ext cx="3175" cy="1587"/>
            </a:xfrm>
            <a:custGeom>
              <a:avLst/>
              <a:gdLst>
                <a:gd name="T0" fmla="*/ 0 w 2"/>
                <a:gd name="T1" fmla="*/ 1 h 1"/>
                <a:gd name="T2" fmla="*/ 2 w 2"/>
                <a:gd name="T3" fmla="*/ 0 h 1"/>
                <a:gd name="T4" fmla="*/ 0 w 2"/>
                <a:gd name="T5" fmla="*/ 0 h 1"/>
                <a:gd name="T6" fmla="*/ 0 w 2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1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75"/>
            <p:cNvSpPr>
              <a:spLocks/>
            </p:cNvSpPr>
            <p:nvPr/>
          </p:nvSpPr>
          <p:spPr bwMode="gray">
            <a:xfrm>
              <a:off x="10512725" y="5324795"/>
              <a:ext cx="3175" cy="1587"/>
            </a:xfrm>
            <a:custGeom>
              <a:avLst/>
              <a:gdLst>
                <a:gd name="T0" fmla="*/ 0 w 3"/>
                <a:gd name="T1" fmla="*/ 1 h 1"/>
                <a:gd name="T2" fmla="*/ 3 w 3"/>
                <a:gd name="T3" fmla="*/ 0 h 1"/>
                <a:gd name="T4" fmla="*/ 0 w 3"/>
                <a:gd name="T5" fmla="*/ 0 h 1"/>
                <a:gd name="T6" fmla="*/ 0 w 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">
                  <a:moveTo>
                    <a:pt x="0" y="1"/>
                  </a:moveTo>
                  <a:cubicBezTo>
                    <a:pt x="1" y="0"/>
                    <a:pt x="2" y="0"/>
                    <a:pt x="3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76"/>
            <p:cNvSpPr>
              <a:spLocks/>
            </p:cNvSpPr>
            <p:nvPr/>
          </p:nvSpPr>
          <p:spPr bwMode="gray">
            <a:xfrm>
              <a:off x="10176175" y="5042220"/>
              <a:ext cx="127000" cy="404812"/>
            </a:xfrm>
            <a:custGeom>
              <a:avLst/>
              <a:gdLst>
                <a:gd name="T0" fmla="*/ 92 w 92"/>
                <a:gd name="T1" fmla="*/ 0 h 295"/>
                <a:gd name="T2" fmla="*/ 66 w 92"/>
                <a:gd name="T3" fmla="*/ 0 h 295"/>
                <a:gd name="T4" fmla="*/ 16 w 92"/>
                <a:gd name="T5" fmla="*/ 295 h 295"/>
                <a:gd name="T6" fmla="*/ 42 w 92"/>
                <a:gd name="T7" fmla="*/ 295 h 295"/>
                <a:gd name="T8" fmla="*/ 92 w 92"/>
                <a:gd name="T9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295">
                  <a:moveTo>
                    <a:pt x="92" y="0"/>
                  </a:moveTo>
                  <a:cubicBezTo>
                    <a:pt x="82" y="0"/>
                    <a:pt x="73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42" y="295"/>
                    <a:pt x="42" y="295"/>
                    <a:pt x="42" y="295"/>
                  </a:cubicBezTo>
                  <a:cubicBezTo>
                    <a:pt x="42" y="295"/>
                    <a:pt x="26" y="76"/>
                    <a:pt x="92" y="0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Rectangle 77"/>
            <p:cNvSpPr>
              <a:spLocks noChangeArrowheads="1"/>
            </p:cNvSpPr>
            <p:nvPr/>
          </p:nvSpPr>
          <p:spPr bwMode="gray">
            <a:xfrm>
              <a:off x="9574512" y="3729358"/>
              <a:ext cx="22225" cy="693737"/>
            </a:xfrm>
            <a:prstGeom prst="rect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78"/>
            <p:cNvSpPr>
              <a:spLocks/>
            </p:cNvSpPr>
            <p:nvPr/>
          </p:nvSpPr>
          <p:spPr bwMode="gray">
            <a:xfrm>
              <a:off x="10393662" y="5042220"/>
              <a:ext cx="906463" cy="404812"/>
            </a:xfrm>
            <a:custGeom>
              <a:avLst/>
              <a:gdLst>
                <a:gd name="T0" fmla="*/ 642 w 656"/>
                <a:gd name="T1" fmla="*/ 206 h 295"/>
                <a:gd name="T2" fmla="*/ 219 w 656"/>
                <a:gd name="T3" fmla="*/ 206 h 295"/>
                <a:gd name="T4" fmla="*/ 217 w 656"/>
                <a:gd name="T5" fmla="*/ 207 h 295"/>
                <a:gd name="T6" fmla="*/ 217 w 656"/>
                <a:gd name="T7" fmla="*/ 0 h 295"/>
                <a:gd name="T8" fmla="*/ 66 w 656"/>
                <a:gd name="T9" fmla="*/ 0 h 295"/>
                <a:gd name="T10" fmla="*/ 16 w 656"/>
                <a:gd name="T11" fmla="*/ 295 h 295"/>
                <a:gd name="T12" fmla="*/ 642 w 656"/>
                <a:gd name="T13" fmla="*/ 295 h 295"/>
                <a:gd name="T14" fmla="*/ 656 w 656"/>
                <a:gd name="T15" fmla="*/ 281 h 295"/>
                <a:gd name="T16" fmla="*/ 656 w 656"/>
                <a:gd name="T17" fmla="*/ 221 h 295"/>
                <a:gd name="T18" fmla="*/ 642 w 656"/>
                <a:gd name="T19" fmla="*/ 206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6" h="295">
                  <a:moveTo>
                    <a:pt x="642" y="206"/>
                  </a:moveTo>
                  <a:cubicBezTo>
                    <a:pt x="219" y="206"/>
                    <a:pt x="219" y="206"/>
                    <a:pt x="219" y="206"/>
                  </a:cubicBezTo>
                  <a:cubicBezTo>
                    <a:pt x="219" y="206"/>
                    <a:pt x="218" y="206"/>
                    <a:pt x="217" y="207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17" y="0"/>
                    <a:pt x="119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642" y="295"/>
                    <a:pt x="642" y="295"/>
                    <a:pt x="642" y="295"/>
                  </a:cubicBezTo>
                  <a:cubicBezTo>
                    <a:pt x="650" y="295"/>
                    <a:pt x="656" y="289"/>
                    <a:pt x="656" y="281"/>
                  </a:cubicBezTo>
                  <a:cubicBezTo>
                    <a:pt x="656" y="221"/>
                    <a:pt x="656" y="221"/>
                    <a:pt x="656" y="221"/>
                  </a:cubicBezTo>
                  <a:cubicBezTo>
                    <a:pt x="656" y="213"/>
                    <a:pt x="650" y="206"/>
                    <a:pt x="642" y="206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79"/>
            <p:cNvSpPr>
              <a:spLocks/>
            </p:cNvSpPr>
            <p:nvPr/>
          </p:nvSpPr>
          <p:spPr bwMode="gray">
            <a:xfrm>
              <a:off x="10393662" y="5042220"/>
              <a:ext cx="300038" cy="404812"/>
            </a:xfrm>
            <a:custGeom>
              <a:avLst/>
              <a:gdLst>
                <a:gd name="T0" fmla="*/ 81 w 217"/>
                <a:gd name="T1" fmla="*/ 15 h 295"/>
                <a:gd name="T2" fmla="*/ 217 w 217"/>
                <a:gd name="T3" fmla="*/ 15 h 295"/>
                <a:gd name="T4" fmla="*/ 217 w 217"/>
                <a:gd name="T5" fmla="*/ 0 h 295"/>
                <a:gd name="T6" fmla="*/ 66 w 217"/>
                <a:gd name="T7" fmla="*/ 0 h 295"/>
                <a:gd name="T8" fmla="*/ 16 w 217"/>
                <a:gd name="T9" fmla="*/ 295 h 295"/>
                <a:gd name="T10" fmla="*/ 30 w 217"/>
                <a:gd name="T11" fmla="*/ 295 h 295"/>
                <a:gd name="T12" fmla="*/ 81 w 217"/>
                <a:gd name="T13" fmla="*/ 1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7" h="295">
                  <a:moveTo>
                    <a:pt x="81" y="15"/>
                  </a:moveTo>
                  <a:cubicBezTo>
                    <a:pt x="122" y="15"/>
                    <a:pt x="188" y="15"/>
                    <a:pt x="217" y="15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17" y="0"/>
                    <a:pt x="119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30" y="295"/>
                    <a:pt x="30" y="295"/>
                    <a:pt x="30" y="295"/>
                  </a:cubicBezTo>
                  <a:cubicBezTo>
                    <a:pt x="28" y="244"/>
                    <a:pt x="25" y="79"/>
                    <a:pt x="81" y="15"/>
                  </a:cubicBezTo>
                  <a:close/>
                </a:path>
              </a:pathLst>
            </a:custGeom>
            <a:solidFill>
              <a:srgbClr val="FFCB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80"/>
            <p:cNvSpPr>
              <a:spLocks/>
            </p:cNvSpPr>
            <p:nvPr/>
          </p:nvSpPr>
          <p:spPr bwMode="gray">
            <a:xfrm>
              <a:off x="10414300" y="542798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81"/>
            <p:cNvSpPr>
              <a:spLocks/>
            </p:cNvSpPr>
            <p:nvPr/>
          </p:nvSpPr>
          <p:spPr bwMode="gray">
            <a:xfrm>
              <a:off x="10414300" y="5432745"/>
              <a:ext cx="0" cy="1587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82"/>
            <p:cNvSpPr>
              <a:spLocks/>
            </p:cNvSpPr>
            <p:nvPr/>
          </p:nvSpPr>
          <p:spPr bwMode="gray">
            <a:xfrm>
              <a:off x="10414300" y="544068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83"/>
            <p:cNvSpPr>
              <a:spLocks/>
            </p:cNvSpPr>
            <p:nvPr/>
          </p:nvSpPr>
          <p:spPr bwMode="gray">
            <a:xfrm>
              <a:off x="10433350" y="5324795"/>
              <a:ext cx="866775" cy="122237"/>
            </a:xfrm>
            <a:custGeom>
              <a:avLst/>
              <a:gdLst>
                <a:gd name="T0" fmla="*/ 613 w 627"/>
                <a:gd name="T1" fmla="*/ 0 h 89"/>
                <a:gd name="T2" fmla="*/ 613 w 627"/>
                <a:gd name="T3" fmla="*/ 56 h 89"/>
                <a:gd name="T4" fmla="*/ 599 w 627"/>
                <a:gd name="T5" fmla="*/ 71 h 89"/>
                <a:gd name="T6" fmla="*/ 0 w 627"/>
                <a:gd name="T7" fmla="*/ 71 h 89"/>
                <a:gd name="T8" fmla="*/ 1 w 627"/>
                <a:gd name="T9" fmla="*/ 89 h 89"/>
                <a:gd name="T10" fmla="*/ 613 w 627"/>
                <a:gd name="T11" fmla="*/ 89 h 89"/>
                <a:gd name="T12" fmla="*/ 627 w 627"/>
                <a:gd name="T13" fmla="*/ 75 h 89"/>
                <a:gd name="T14" fmla="*/ 627 w 627"/>
                <a:gd name="T15" fmla="*/ 15 h 89"/>
                <a:gd name="T16" fmla="*/ 613 w 627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7" h="89">
                  <a:moveTo>
                    <a:pt x="613" y="0"/>
                  </a:moveTo>
                  <a:cubicBezTo>
                    <a:pt x="613" y="56"/>
                    <a:pt x="613" y="56"/>
                    <a:pt x="613" y="56"/>
                  </a:cubicBezTo>
                  <a:cubicBezTo>
                    <a:pt x="613" y="64"/>
                    <a:pt x="607" y="71"/>
                    <a:pt x="599" y="71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78"/>
                    <a:pt x="1" y="84"/>
                    <a:pt x="1" y="89"/>
                  </a:cubicBezTo>
                  <a:cubicBezTo>
                    <a:pt x="613" y="89"/>
                    <a:pt x="613" y="89"/>
                    <a:pt x="613" y="89"/>
                  </a:cubicBezTo>
                  <a:cubicBezTo>
                    <a:pt x="621" y="89"/>
                    <a:pt x="627" y="83"/>
                    <a:pt x="627" y="75"/>
                  </a:cubicBezTo>
                  <a:cubicBezTo>
                    <a:pt x="627" y="15"/>
                    <a:pt x="627" y="15"/>
                    <a:pt x="627" y="15"/>
                  </a:cubicBezTo>
                  <a:cubicBezTo>
                    <a:pt x="627" y="7"/>
                    <a:pt x="621" y="1"/>
                    <a:pt x="613" y="0"/>
                  </a:cubicBezTo>
                  <a:close/>
                </a:path>
              </a:pathLst>
            </a:custGeom>
            <a:solidFill>
              <a:srgbClr val="DB9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84"/>
            <p:cNvSpPr>
              <a:spLocks/>
            </p:cNvSpPr>
            <p:nvPr/>
          </p:nvSpPr>
          <p:spPr bwMode="gray">
            <a:xfrm>
              <a:off x="10452400" y="5086670"/>
              <a:ext cx="203200" cy="238125"/>
            </a:xfrm>
            <a:custGeom>
              <a:avLst/>
              <a:gdLst>
                <a:gd name="T0" fmla="*/ 146 w 146"/>
                <a:gd name="T1" fmla="*/ 174 h 174"/>
                <a:gd name="T2" fmla="*/ 146 w 146"/>
                <a:gd name="T3" fmla="*/ 0 h 174"/>
                <a:gd name="T4" fmla="*/ 40 w 146"/>
                <a:gd name="T5" fmla="*/ 0 h 174"/>
                <a:gd name="T6" fmla="*/ 0 w 146"/>
                <a:gd name="T7" fmla="*/ 174 h 174"/>
                <a:gd name="T8" fmla="*/ 146 w 146"/>
                <a:gd name="T9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174">
                  <a:moveTo>
                    <a:pt x="146" y="174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46" y="0"/>
                    <a:pt x="82" y="0"/>
                    <a:pt x="40" y="0"/>
                  </a:cubicBezTo>
                  <a:cubicBezTo>
                    <a:pt x="8" y="38"/>
                    <a:pt x="0" y="119"/>
                    <a:pt x="0" y="174"/>
                  </a:cubicBezTo>
                  <a:lnTo>
                    <a:pt x="146" y="174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85"/>
            <p:cNvSpPr>
              <a:spLocks/>
            </p:cNvSpPr>
            <p:nvPr/>
          </p:nvSpPr>
          <p:spPr bwMode="gray">
            <a:xfrm>
              <a:off x="10452400" y="5086670"/>
              <a:ext cx="203200" cy="238125"/>
            </a:xfrm>
            <a:custGeom>
              <a:avLst/>
              <a:gdLst>
                <a:gd name="T0" fmla="*/ 146 w 146"/>
                <a:gd name="T1" fmla="*/ 174 h 174"/>
                <a:gd name="T2" fmla="*/ 40 w 146"/>
                <a:gd name="T3" fmla="*/ 0 h 174"/>
                <a:gd name="T4" fmla="*/ 0 w 146"/>
                <a:gd name="T5" fmla="*/ 174 h 174"/>
                <a:gd name="T6" fmla="*/ 146 w 146"/>
                <a:gd name="T7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6" h="174">
                  <a:moveTo>
                    <a:pt x="146" y="174"/>
                  </a:moveTo>
                  <a:cubicBezTo>
                    <a:pt x="146" y="174"/>
                    <a:pt x="84" y="73"/>
                    <a:pt x="40" y="0"/>
                  </a:cubicBezTo>
                  <a:cubicBezTo>
                    <a:pt x="8" y="38"/>
                    <a:pt x="0" y="119"/>
                    <a:pt x="0" y="174"/>
                  </a:cubicBezTo>
                  <a:lnTo>
                    <a:pt x="146" y="174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Oval 86"/>
            <p:cNvSpPr>
              <a:spLocks noChangeArrowheads="1"/>
            </p:cNvSpPr>
            <p:nvPr/>
          </p:nvSpPr>
          <p:spPr bwMode="gray">
            <a:xfrm>
              <a:off x="10458750" y="5353370"/>
              <a:ext cx="188913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Oval 87"/>
            <p:cNvSpPr>
              <a:spLocks noChangeArrowheads="1"/>
            </p:cNvSpPr>
            <p:nvPr/>
          </p:nvSpPr>
          <p:spPr bwMode="gray">
            <a:xfrm>
              <a:off x="10503200" y="5396233"/>
              <a:ext cx="100013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Oval 88"/>
            <p:cNvSpPr>
              <a:spLocks noChangeArrowheads="1"/>
            </p:cNvSpPr>
            <p:nvPr/>
          </p:nvSpPr>
          <p:spPr bwMode="gray">
            <a:xfrm>
              <a:off x="11041362" y="5353370"/>
              <a:ext cx="192088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Oval 89"/>
            <p:cNvSpPr>
              <a:spLocks noChangeArrowheads="1"/>
            </p:cNvSpPr>
            <p:nvPr/>
          </p:nvSpPr>
          <p:spPr bwMode="gray">
            <a:xfrm>
              <a:off x="1083975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90"/>
            <p:cNvSpPr>
              <a:spLocks/>
            </p:cNvSpPr>
            <p:nvPr/>
          </p:nvSpPr>
          <p:spPr bwMode="gray">
            <a:xfrm>
              <a:off x="10503200" y="5412108"/>
              <a:ext cx="85725" cy="87312"/>
            </a:xfrm>
            <a:custGeom>
              <a:avLst/>
              <a:gdLst>
                <a:gd name="T0" fmla="*/ 37 w 62"/>
                <a:gd name="T1" fmla="*/ 63 h 63"/>
                <a:gd name="T2" fmla="*/ 62 w 62"/>
                <a:gd name="T3" fmla="*/ 52 h 63"/>
                <a:gd name="T4" fmla="*/ 10 w 62"/>
                <a:gd name="T5" fmla="*/ 0 h 63"/>
                <a:gd name="T6" fmla="*/ 0 w 62"/>
                <a:gd name="T7" fmla="*/ 26 h 63"/>
                <a:gd name="T8" fmla="*/ 37 w 62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3">
                  <a:moveTo>
                    <a:pt x="37" y="63"/>
                  </a:moveTo>
                  <a:cubicBezTo>
                    <a:pt x="47" y="63"/>
                    <a:pt x="56" y="59"/>
                    <a:pt x="62" y="5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6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91"/>
            <p:cNvSpPr>
              <a:spLocks/>
            </p:cNvSpPr>
            <p:nvPr/>
          </p:nvSpPr>
          <p:spPr bwMode="gray">
            <a:xfrm>
              <a:off x="10241262" y="5359720"/>
              <a:ext cx="120650" cy="15875"/>
            </a:xfrm>
            <a:custGeom>
              <a:avLst/>
              <a:gdLst>
                <a:gd name="T0" fmla="*/ 81 w 87"/>
                <a:gd name="T1" fmla="*/ 12 h 12"/>
                <a:gd name="T2" fmla="*/ 6 w 87"/>
                <a:gd name="T3" fmla="*/ 12 h 12"/>
                <a:gd name="T4" fmla="*/ 0 w 87"/>
                <a:gd name="T5" fmla="*/ 6 h 12"/>
                <a:gd name="T6" fmla="*/ 6 w 87"/>
                <a:gd name="T7" fmla="*/ 0 h 12"/>
                <a:gd name="T8" fmla="*/ 81 w 87"/>
                <a:gd name="T9" fmla="*/ 0 h 12"/>
                <a:gd name="T10" fmla="*/ 87 w 87"/>
                <a:gd name="T11" fmla="*/ 6 h 12"/>
                <a:gd name="T12" fmla="*/ 81 w 87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12">
                  <a:moveTo>
                    <a:pt x="8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4" y="0"/>
                    <a:pt x="87" y="3"/>
                    <a:pt x="87" y="6"/>
                  </a:cubicBezTo>
                  <a:cubicBezTo>
                    <a:pt x="87" y="9"/>
                    <a:pt x="84" y="12"/>
                    <a:pt x="81" y="12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92"/>
            <p:cNvSpPr>
              <a:spLocks/>
            </p:cNvSpPr>
            <p:nvPr/>
          </p:nvSpPr>
          <p:spPr bwMode="gray">
            <a:xfrm>
              <a:off x="10241262" y="5396233"/>
              <a:ext cx="120650" cy="17462"/>
            </a:xfrm>
            <a:custGeom>
              <a:avLst/>
              <a:gdLst>
                <a:gd name="T0" fmla="*/ 81 w 87"/>
                <a:gd name="T1" fmla="*/ 12 h 12"/>
                <a:gd name="T2" fmla="*/ 6 w 87"/>
                <a:gd name="T3" fmla="*/ 12 h 12"/>
                <a:gd name="T4" fmla="*/ 0 w 87"/>
                <a:gd name="T5" fmla="*/ 6 h 12"/>
                <a:gd name="T6" fmla="*/ 6 w 87"/>
                <a:gd name="T7" fmla="*/ 0 h 12"/>
                <a:gd name="T8" fmla="*/ 81 w 87"/>
                <a:gd name="T9" fmla="*/ 0 h 12"/>
                <a:gd name="T10" fmla="*/ 87 w 87"/>
                <a:gd name="T11" fmla="*/ 6 h 12"/>
                <a:gd name="T12" fmla="*/ 81 w 87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12">
                  <a:moveTo>
                    <a:pt x="8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10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4" y="0"/>
                    <a:pt x="87" y="3"/>
                    <a:pt x="87" y="6"/>
                  </a:cubicBezTo>
                  <a:cubicBezTo>
                    <a:pt x="87" y="10"/>
                    <a:pt x="84" y="12"/>
                    <a:pt x="81" y="12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93"/>
            <p:cNvSpPr>
              <a:spLocks/>
            </p:cNvSpPr>
            <p:nvPr/>
          </p:nvSpPr>
          <p:spPr bwMode="gray">
            <a:xfrm>
              <a:off x="10209512" y="5086670"/>
              <a:ext cx="227013" cy="239712"/>
            </a:xfrm>
            <a:custGeom>
              <a:avLst/>
              <a:gdLst>
                <a:gd name="T0" fmla="*/ 31 w 164"/>
                <a:gd name="T1" fmla="*/ 0 h 175"/>
                <a:gd name="T2" fmla="*/ 0 w 164"/>
                <a:gd name="T3" fmla="*/ 175 h 175"/>
                <a:gd name="T4" fmla="*/ 133 w 164"/>
                <a:gd name="T5" fmla="*/ 175 h 175"/>
                <a:gd name="T6" fmla="*/ 164 w 164"/>
                <a:gd name="T7" fmla="*/ 0 h 175"/>
                <a:gd name="T8" fmla="*/ 31 w 164"/>
                <a:gd name="T9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4" h="175">
                  <a:moveTo>
                    <a:pt x="31" y="0"/>
                  </a:moveTo>
                  <a:cubicBezTo>
                    <a:pt x="9" y="49"/>
                    <a:pt x="1" y="119"/>
                    <a:pt x="0" y="175"/>
                  </a:cubicBezTo>
                  <a:cubicBezTo>
                    <a:pt x="133" y="175"/>
                    <a:pt x="133" y="175"/>
                    <a:pt x="133" y="175"/>
                  </a:cubicBezTo>
                  <a:cubicBezTo>
                    <a:pt x="134" y="119"/>
                    <a:pt x="142" y="49"/>
                    <a:pt x="164" y="0"/>
                  </a:cubicBezTo>
                  <a:lnTo>
                    <a:pt x="31" y="0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94"/>
            <p:cNvSpPr>
              <a:spLocks/>
            </p:cNvSpPr>
            <p:nvPr/>
          </p:nvSpPr>
          <p:spPr bwMode="gray">
            <a:xfrm>
              <a:off x="10209512" y="5086670"/>
              <a:ext cx="185738" cy="239712"/>
            </a:xfrm>
            <a:custGeom>
              <a:avLst/>
              <a:gdLst>
                <a:gd name="T0" fmla="*/ 31 w 134"/>
                <a:gd name="T1" fmla="*/ 0 h 175"/>
                <a:gd name="T2" fmla="*/ 0 w 134"/>
                <a:gd name="T3" fmla="*/ 175 h 175"/>
                <a:gd name="T4" fmla="*/ 133 w 134"/>
                <a:gd name="T5" fmla="*/ 175 h 175"/>
                <a:gd name="T6" fmla="*/ 31 w 134"/>
                <a:gd name="T7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" h="175">
                  <a:moveTo>
                    <a:pt x="31" y="0"/>
                  </a:moveTo>
                  <a:cubicBezTo>
                    <a:pt x="9" y="49"/>
                    <a:pt x="1" y="119"/>
                    <a:pt x="0" y="175"/>
                  </a:cubicBezTo>
                  <a:cubicBezTo>
                    <a:pt x="133" y="175"/>
                    <a:pt x="133" y="175"/>
                    <a:pt x="133" y="175"/>
                  </a:cubicBezTo>
                  <a:cubicBezTo>
                    <a:pt x="134" y="119"/>
                    <a:pt x="31" y="0"/>
                    <a:pt x="31" y="0"/>
                  </a:cubicBez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95"/>
            <p:cNvSpPr>
              <a:spLocks noEditPoints="1"/>
            </p:cNvSpPr>
            <p:nvPr/>
          </p:nvSpPr>
          <p:spPr bwMode="gray">
            <a:xfrm>
              <a:off x="9257012" y="4496120"/>
              <a:ext cx="280988" cy="279400"/>
            </a:xfrm>
            <a:custGeom>
              <a:avLst/>
              <a:gdLst>
                <a:gd name="T0" fmla="*/ 203 w 203"/>
                <a:gd name="T1" fmla="*/ 93 h 203"/>
                <a:gd name="T2" fmla="*/ 187 w 203"/>
                <a:gd name="T3" fmla="*/ 77 h 203"/>
                <a:gd name="T4" fmla="*/ 192 w 203"/>
                <a:gd name="T5" fmla="*/ 54 h 203"/>
                <a:gd name="T6" fmla="*/ 170 w 203"/>
                <a:gd name="T7" fmla="*/ 46 h 203"/>
                <a:gd name="T8" fmla="*/ 167 w 203"/>
                <a:gd name="T9" fmla="*/ 23 h 203"/>
                <a:gd name="T10" fmla="*/ 144 w 203"/>
                <a:gd name="T11" fmla="*/ 25 h 203"/>
                <a:gd name="T12" fmla="*/ 132 w 203"/>
                <a:gd name="T13" fmla="*/ 4 h 203"/>
                <a:gd name="T14" fmla="*/ 111 w 203"/>
                <a:gd name="T15" fmla="*/ 15 h 203"/>
                <a:gd name="T16" fmla="*/ 92 w 203"/>
                <a:gd name="T17" fmla="*/ 0 h 203"/>
                <a:gd name="T18" fmla="*/ 77 w 203"/>
                <a:gd name="T19" fmla="*/ 18 h 203"/>
                <a:gd name="T20" fmla="*/ 54 w 203"/>
                <a:gd name="T21" fmla="*/ 11 h 203"/>
                <a:gd name="T22" fmla="*/ 47 w 203"/>
                <a:gd name="T23" fmla="*/ 33 h 203"/>
                <a:gd name="T24" fmla="*/ 23 w 203"/>
                <a:gd name="T25" fmla="*/ 36 h 203"/>
                <a:gd name="T26" fmla="*/ 24 w 203"/>
                <a:gd name="T27" fmla="*/ 59 h 203"/>
                <a:gd name="T28" fmla="*/ 4 w 203"/>
                <a:gd name="T29" fmla="*/ 71 h 203"/>
                <a:gd name="T30" fmla="*/ 14 w 203"/>
                <a:gd name="T31" fmla="*/ 93 h 203"/>
                <a:gd name="T32" fmla="*/ 0 w 203"/>
                <a:gd name="T33" fmla="*/ 112 h 203"/>
                <a:gd name="T34" fmla="*/ 16 w 203"/>
                <a:gd name="T35" fmla="*/ 127 h 203"/>
                <a:gd name="T36" fmla="*/ 11 w 203"/>
                <a:gd name="T37" fmla="*/ 149 h 203"/>
                <a:gd name="T38" fmla="*/ 32 w 203"/>
                <a:gd name="T39" fmla="*/ 158 h 203"/>
                <a:gd name="T40" fmla="*/ 36 w 203"/>
                <a:gd name="T41" fmla="*/ 180 h 203"/>
                <a:gd name="T42" fmla="*/ 59 w 203"/>
                <a:gd name="T43" fmla="*/ 180 h 203"/>
                <a:gd name="T44" fmla="*/ 71 w 203"/>
                <a:gd name="T45" fmla="*/ 199 h 203"/>
                <a:gd name="T46" fmla="*/ 92 w 203"/>
                <a:gd name="T47" fmla="*/ 191 h 203"/>
                <a:gd name="T48" fmla="*/ 111 w 203"/>
                <a:gd name="T49" fmla="*/ 203 h 203"/>
                <a:gd name="T50" fmla="*/ 127 w 203"/>
                <a:gd name="T51" fmla="*/ 188 h 203"/>
                <a:gd name="T52" fmla="*/ 149 w 203"/>
                <a:gd name="T53" fmla="*/ 192 h 203"/>
                <a:gd name="T54" fmla="*/ 158 w 203"/>
                <a:gd name="T55" fmla="*/ 171 h 203"/>
                <a:gd name="T56" fmla="*/ 180 w 203"/>
                <a:gd name="T57" fmla="*/ 167 h 203"/>
                <a:gd name="T58" fmla="*/ 180 w 203"/>
                <a:gd name="T59" fmla="*/ 144 h 203"/>
                <a:gd name="T60" fmla="*/ 199 w 203"/>
                <a:gd name="T61" fmla="*/ 132 h 203"/>
                <a:gd name="T62" fmla="*/ 190 w 203"/>
                <a:gd name="T63" fmla="*/ 112 h 203"/>
                <a:gd name="T64" fmla="*/ 57 w 203"/>
                <a:gd name="T65" fmla="*/ 58 h 203"/>
                <a:gd name="T66" fmla="*/ 93 w 203"/>
                <a:gd name="T67" fmla="*/ 73 h 203"/>
                <a:gd name="T68" fmla="*/ 39 w 203"/>
                <a:gd name="T69" fmla="*/ 95 h 203"/>
                <a:gd name="T70" fmla="*/ 93 w 203"/>
                <a:gd name="T71" fmla="*/ 166 h 203"/>
                <a:gd name="T72" fmla="*/ 39 w 203"/>
                <a:gd name="T73" fmla="*/ 111 h 203"/>
                <a:gd name="T74" fmla="*/ 93 w 203"/>
                <a:gd name="T75" fmla="*/ 133 h 203"/>
                <a:gd name="T76" fmla="*/ 89 w 203"/>
                <a:gd name="T77" fmla="*/ 102 h 203"/>
                <a:gd name="T78" fmla="*/ 114 w 203"/>
                <a:gd name="T79" fmla="*/ 102 h 203"/>
                <a:gd name="T80" fmla="*/ 89 w 203"/>
                <a:gd name="T81" fmla="*/ 102 h 203"/>
                <a:gd name="T82" fmla="*/ 110 w 203"/>
                <a:gd name="T83" fmla="*/ 166 h 203"/>
                <a:gd name="T84" fmla="*/ 124 w 203"/>
                <a:gd name="T85" fmla="*/ 125 h 203"/>
                <a:gd name="T86" fmla="*/ 165 w 203"/>
                <a:gd name="T87" fmla="*/ 111 h 203"/>
                <a:gd name="T88" fmla="*/ 132 w 203"/>
                <a:gd name="T89" fmla="*/ 95 h 203"/>
                <a:gd name="T90" fmla="*/ 110 w 203"/>
                <a:gd name="T91" fmla="*/ 40 h 203"/>
                <a:gd name="T92" fmla="*/ 165 w 203"/>
                <a:gd name="T93" fmla="*/ 95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3" h="203">
                  <a:moveTo>
                    <a:pt x="203" y="112"/>
                  </a:moveTo>
                  <a:cubicBezTo>
                    <a:pt x="203" y="93"/>
                    <a:pt x="203" y="93"/>
                    <a:pt x="203" y="93"/>
                  </a:cubicBezTo>
                  <a:cubicBezTo>
                    <a:pt x="190" y="93"/>
                    <a:pt x="190" y="93"/>
                    <a:pt x="190" y="93"/>
                  </a:cubicBezTo>
                  <a:cubicBezTo>
                    <a:pt x="189" y="88"/>
                    <a:pt x="188" y="82"/>
                    <a:pt x="187" y="77"/>
                  </a:cubicBezTo>
                  <a:cubicBezTo>
                    <a:pt x="199" y="72"/>
                    <a:pt x="199" y="72"/>
                    <a:pt x="199" y="72"/>
                  </a:cubicBezTo>
                  <a:cubicBezTo>
                    <a:pt x="192" y="54"/>
                    <a:pt x="192" y="54"/>
                    <a:pt x="192" y="54"/>
                  </a:cubicBezTo>
                  <a:cubicBezTo>
                    <a:pt x="179" y="60"/>
                    <a:pt x="179" y="60"/>
                    <a:pt x="179" y="60"/>
                  </a:cubicBezTo>
                  <a:cubicBezTo>
                    <a:pt x="177" y="55"/>
                    <a:pt x="174" y="51"/>
                    <a:pt x="170" y="46"/>
                  </a:cubicBezTo>
                  <a:cubicBezTo>
                    <a:pt x="180" y="36"/>
                    <a:pt x="180" y="36"/>
                    <a:pt x="180" y="36"/>
                  </a:cubicBezTo>
                  <a:cubicBezTo>
                    <a:pt x="167" y="23"/>
                    <a:pt x="167" y="23"/>
                    <a:pt x="167" y="23"/>
                  </a:cubicBezTo>
                  <a:cubicBezTo>
                    <a:pt x="157" y="33"/>
                    <a:pt x="157" y="33"/>
                    <a:pt x="157" y="33"/>
                  </a:cubicBezTo>
                  <a:cubicBezTo>
                    <a:pt x="153" y="30"/>
                    <a:pt x="148" y="27"/>
                    <a:pt x="144" y="25"/>
                  </a:cubicBezTo>
                  <a:cubicBezTo>
                    <a:pt x="149" y="11"/>
                    <a:pt x="149" y="11"/>
                    <a:pt x="149" y="11"/>
                  </a:cubicBezTo>
                  <a:cubicBezTo>
                    <a:pt x="132" y="4"/>
                    <a:pt x="132" y="4"/>
                    <a:pt x="132" y="4"/>
                  </a:cubicBezTo>
                  <a:cubicBezTo>
                    <a:pt x="127" y="18"/>
                    <a:pt x="127" y="18"/>
                    <a:pt x="127" y="18"/>
                  </a:cubicBezTo>
                  <a:cubicBezTo>
                    <a:pt x="122" y="16"/>
                    <a:pt x="116" y="15"/>
                    <a:pt x="111" y="15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87" y="15"/>
                    <a:pt x="82" y="16"/>
                    <a:pt x="77" y="18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60" y="25"/>
                    <a:pt x="60" y="25"/>
                    <a:pt x="60" y="25"/>
                  </a:cubicBezTo>
                  <a:cubicBezTo>
                    <a:pt x="55" y="27"/>
                    <a:pt x="51" y="30"/>
                    <a:pt x="47" y="33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0" y="51"/>
                    <a:pt x="27" y="55"/>
                    <a:pt x="24" y="59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4" y="71"/>
                    <a:pt x="4" y="71"/>
                    <a:pt x="4" y="71"/>
                  </a:cubicBezTo>
                  <a:cubicBezTo>
                    <a:pt x="17" y="77"/>
                    <a:pt x="17" y="77"/>
                    <a:pt x="17" y="77"/>
                  </a:cubicBezTo>
                  <a:cubicBezTo>
                    <a:pt x="15" y="82"/>
                    <a:pt x="14" y="88"/>
                    <a:pt x="14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14" y="112"/>
                    <a:pt x="14" y="112"/>
                    <a:pt x="14" y="112"/>
                  </a:cubicBezTo>
                  <a:cubicBezTo>
                    <a:pt x="14" y="117"/>
                    <a:pt x="15" y="122"/>
                    <a:pt x="16" y="127"/>
                  </a:cubicBezTo>
                  <a:cubicBezTo>
                    <a:pt x="4" y="132"/>
                    <a:pt x="4" y="132"/>
                    <a:pt x="4" y="132"/>
                  </a:cubicBezTo>
                  <a:cubicBezTo>
                    <a:pt x="11" y="149"/>
                    <a:pt x="11" y="149"/>
                    <a:pt x="11" y="149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6" y="149"/>
                    <a:pt x="29" y="154"/>
                    <a:pt x="32" y="158"/>
                  </a:cubicBezTo>
                  <a:cubicBezTo>
                    <a:pt x="23" y="167"/>
                    <a:pt x="23" y="167"/>
                    <a:pt x="23" y="167"/>
                  </a:cubicBezTo>
                  <a:cubicBezTo>
                    <a:pt x="36" y="180"/>
                    <a:pt x="36" y="180"/>
                    <a:pt x="36" y="180"/>
                  </a:cubicBezTo>
                  <a:cubicBezTo>
                    <a:pt x="45" y="171"/>
                    <a:pt x="45" y="171"/>
                    <a:pt x="45" y="171"/>
                  </a:cubicBezTo>
                  <a:cubicBezTo>
                    <a:pt x="50" y="175"/>
                    <a:pt x="54" y="178"/>
                    <a:pt x="59" y="180"/>
                  </a:cubicBezTo>
                  <a:cubicBezTo>
                    <a:pt x="54" y="192"/>
                    <a:pt x="54" y="192"/>
                    <a:pt x="54" y="192"/>
                  </a:cubicBezTo>
                  <a:cubicBezTo>
                    <a:pt x="71" y="199"/>
                    <a:pt x="71" y="199"/>
                    <a:pt x="71" y="199"/>
                  </a:cubicBezTo>
                  <a:cubicBezTo>
                    <a:pt x="76" y="188"/>
                    <a:pt x="76" y="188"/>
                    <a:pt x="76" y="188"/>
                  </a:cubicBezTo>
                  <a:cubicBezTo>
                    <a:pt x="81" y="189"/>
                    <a:pt x="87" y="190"/>
                    <a:pt x="92" y="191"/>
                  </a:cubicBezTo>
                  <a:cubicBezTo>
                    <a:pt x="92" y="203"/>
                    <a:pt x="92" y="203"/>
                    <a:pt x="92" y="203"/>
                  </a:cubicBezTo>
                  <a:cubicBezTo>
                    <a:pt x="111" y="203"/>
                    <a:pt x="111" y="203"/>
                    <a:pt x="111" y="203"/>
                  </a:cubicBezTo>
                  <a:cubicBezTo>
                    <a:pt x="111" y="191"/>
                    <a:pt x="111" y="191"/>
                    <a:pt x="111" y="191"/>
                  </a:cubicBezTo>
                  <a:cubicBezTo>
                    <a:pt x="117" y="190"/>
                    <a:pt x="122" y="189"/>
                    <a:pt x="127" y="188"/>
                  </a:cubicBezTo>
                  <a:cubicBezTo>
                    <a:pt x="132" y="199"/>
                    <a:pt x="132" y="199"/>
                    <a:pt x="132" y="199"/>
                  </a:cubicBezTo>
                  <a:cubicBezTo>
                    <a:pt x="149" y="192"/>
                    <a:pt x="149" y="192"/>
                    <a:pt x="149" y="192"/>
                  </a:cubicBezTo>
                  <a:cubicBezTo>
                    <a:pt x="144" y="181"/>
                    <a:pt x="144" y="181"/>
                    <a:pt x="144" y="181"/>
                  </a:cubicBezTo>
                  <a:cubicBezTo>
                    <a:pt x="149" y="178"/>
                    <a:pt x="154" y="175"/>
                    <a:pt x="158" y="171"/>
                  </a:cubicBezTo>
                  <a:cubicBezTo>
                    <a:pt x="167" y="180"/>
                    <a:pt x="167" y="180"/>
                    <a:pt x="167" y="180"/>
                  </a:cubicBezTo>
                  <a:cubicBezTo>
                    <a:pt x="180" y="167"/>
                    <a:pt x="180" y="167"/>
                    <a:pt x="180" y="167"/>
                  </a:cubicBezTo>
                  <a:cubicBezTo>
                    <a:pt x="171" y="158"/>
                    <a:pt x="171" y="158"/>
                    <a:pt x="171" y="158"/>
                  </a:cubicBezTo>
                  <a:cubicBezTo>
                    <a:pt x="175" y="154"/>
                    <a:pt x="178" y="149"/>
                    <a:pt x="180" y="144"/>
                  </a:cubicBezTo>
                  <a:cubicBezTo>
                    <a:pt x="192" y="149"/>
                    <a:pt x="192" y="149"/>
                    <a:pt x="192" y="149"/>
                  </a:cubicBezTo>
                  <a:cubicBezTo>
                    <a:pt x="199" y="132"/>
                    <a:pt x="199" y="132"/>
                    <a:pt x="199" y="132"/>
                  </a:cubicBezTo>
                  <a:cubicBezTo>
                    <a:pt x="187" y="127"/>
                    <a:pt x="187" y="127"/>
                    <a:pt x="187" y="127"/>
                  </a:cubicBezTo>
                  <a:cubicBezTo>
                    <a:pt x="188" y="122"/>
                    <a:pt x="189" y="117"/>
                    <a:pt x="190" y="112"/>
                  </a:cubicBezTo>
                  <a:lnTo>
                    <a:pt x="203" y="112"/>
                  </a:lnTo>
                  <a:close/>
                  <a:moveTo>
                    <a:pt x="57" y="58"/>
                  </a:moveTo>
                  <a:cubicBezTo>
                    <a:pt x="67" y="48"/>
                    <a:pt x="80" y="41"/>
                    <a:pt x="93" y="40"/>
                  </a:cubicBezTo>
                  <a:cubicBezTo>
                    <a:pt x="93" y="73"/>
                    <a:pt x="93" y="73"/>
                    <a:pt x="93" y="73"/>
                  </a:cubicBezTo>
                  <a:cubicBezTo>
                    <a:pt x="83" y="76"/>
                    <a:pt x="75" y="84"/>
                    <a:pt x="72" y="95"/>
                  </a:cubicBezTo>
                  <a:cubicBezTo>
                    <a:pt x="39" y="95"/>
                    <a:pt x="39" y="95"/>
                    <a:pt x="39" y="95"/>
                  </a:cubicBezTo>
                  <a:cubicBezTo>
                    <a:pt x="40" y="81"/>
                    <a:pt x="47" y="68"/>
                    <a:pt x="57" y="58"/>
                  </a:cubicBezTo>
                  <a:close/>
                  <a:moveTo>
                    <a:pt x="93" y="166"/>
                  </a:moveTo>
                  <a:cubicBezTo>
                    <a:pt x="80" y="164"/>
                    <a:pt x="67" y="158"/>
                    <a:pt x="57" y="148"/>
                  </a:cubicBezTo>
                  <a:cubicBezTo>
                    <a:pt x="47" y="138"/>
                    <a:pt x="40" y="125"/>
                    <a:pt x="39" y="111"/>
                  </a:cubicBezTo>
                  <a:cubicBezTo>
                    <a:pt x="72" y="111"/>
                    <a:pt x="72" y="111"/>
                    <a:pt x="72" y="111"/>
                  </a:cubicBezTo>
                  <a:cubicBezTo>
                    <a:pt x="75" y="122"/>
                    <a:pt x="83" y="130"/>
                    <a:pt x="93" y="133"/>
                  </a:cubicBezTo>
                  <a:lnTo>
                    <a:pt x="93" y="166"/>
                  </a:lnTo>
                  <a:close/>
                  <a:moveTo>
                    <a:pt x="89" y="102"/>
                  </a:moveTo>
                  <a:cubicBezTo>
                    <a:pt x="89" y="95"/>
                    <a:pt x="95" y="89"/>
                    <a:pt x="102" y="89"/>
                  </a:cubicBezTo>
                  <a:cubicBezTo>
                    <a:pt x="109" y="89"/>
                    <a:pt x="114" y="95"/>
                    <a:pt x="114" y="102"/>
                  </a:cubicBezTo>
                  <a:cubicBezTo>
                    <a:pt x="114" y="109"/>
                    <a:pt x="109" y="114"/>
                    <a:pt x="102" y="114"/>
                  </a:cubicBezTo>
                  <a:cubicBezTo>
                    <a:pt x="95" y="114"/>
                    <a:pt x="89" y="109"/>
                    <a:pt x="89" y="102"/>
                  </a:cubicBezTo>
                  <a:close/>
                  <a:moveTo>
                    <a:pt x="147" y="148"/>
                  </a:moveTo>
                  <a:cubicBezTo>
                    <a:pt x="137" y="158"/>
                    <a:pt x="124" y="164"/>
                    <a:pt x="110" y="166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15" y="131"/>
                    <a:pt x="120" y="129"/>
                    <a:pt x="124" y="125"/>
                  </a:cubicBezTo>
                  <a:cubicBezTo>
                    <a:pt x="128" y="121"/>
                    <a:pt x="130" y="116"/>
                    <a:pt x="132" y="111"/>
                  </a:cubicBezTo>
                  <a:cubicBezTo>
                    <a:pt x="165" y="111"/>
                    <a:pt x="165" y="111"/>
                    <a:pt x="165" y="111"/>
                  </a:cubicBezTo>
                  <a:cubicBezTo>
                    <a:pt x="163" y="125"/>
                    <a:pt x="157" y="138"/>
                    <a:pt x="147" y="148"/>
                  </a:cubicBezTo>
                  <a:close/>
                  <a:moveTo>
                    <a:pt x="132" y="95"/>
                  </a:moveTo>
                  <a:cubicBezTo>
                    <a:pt x="129" y="84"/>
                    <a:pt x="121" y="76"/>
                    <a:pt x="110" y="73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24" y="41"/>
                    <a:pt x="137" y="48"/>
                    <a:pt x="147" y="58"/>
                  </a:cubicBezTo>
                  <a:cubicBezTo>
                    <a:pt x="157" y="68"/>
                    <a:pt x="163" y="81"/>
                    <a:pt x="165" y="95"/>
                  </a:cubicBezTo>
                  <a:lnTo>
                    <a:pt x="132" y="95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96"/>
            <p:cNvSpPr>
              <a:spLocks noEditPoints="1"/>
            </p:cNvSpPr>
            <p:nvPr/>
          </p:nvSpPr>
          <p:spPr bwMode="gray">
            <a:xfrm>
              <a:off x="9109375" y="4723133"/>
              <a:ext cx="254000" cy="254000"/>
            </a:xfrm>
            <a:custGeom>
              <a:avLst/>
              <a:gdLst>
                <a:gd name="T0" fmla="*/ 184 w 184"/>
                <a:gd name="T1" fmla="*/ 112 h 185"/>
                <a:gd name="T2" fmla="*/ 161 w 184"/>
                <a:gd name="T3" fmla="*/ 89 h 185"/>
                <a:gd name="T4" fmla="*/ 181 w 184"/>
                <a:gd name="T5" fmla="*/ 63 h 185"/>
                <a:gd name="T6" fmla="*/ 150 w 184"/>
                <a:gd name="T7" fmla="*/ 55 h 185"/>
                <a:gd name="T8" fmla="*/ 155 w 184"/>
                <a:gd name="T9" fmla="*/ 22 h 185"/>
                <a:gd name="T10" fmla="*/ 123 w 184"/>
                <a:gd name="T11" fmla="*/ 31 h 185"/>
                <a:gd name="T12" fmla="*/ 111 w 184"/>
                <a:gd name="T13" fmla="*/ 0 h 185"/>
                <a:gd name="T14" fmla="*/ 88 w 184"/>
                <a:gd name="T15" fmla="*/ 23 h 185"/>
                <a:gd name="T16" fmla="*/ 63 w 184"/>
                <a:gd name="T17" fmla="*/ 3 h 185"/>
                <a:gd name="T18" fmla="*/ 54 w 184"/>
                <a:gd name="T19" fmla="*/ 34 h 185"/>
                <a:gd name="T20" fmla="*/ 22 w 184"/>
                <a:gd name="T21" fmla="*/ 29 h 185"/>
                <a:gd name="T22" fmla="*/ 30 w 184"/>
                <a:gd name="T23" fmla="*/ 61 h 185"/>
                <a:gd name="T24" fmla="*/ 0 w 184"/>
                <a:gd name="T25" fmla="*/ 73 h 185"/>
                <a:gd name="T26" fmla="*/ 23 w 184"/>
                <a:gd name="T27" fmla="*/ 96 h 185"/>
                <a:gd name="T28" fmla="*/ 2 w 184"/>
                <a:gd name="T29" fmla="*/ 121 h 185"/>
                <a:gd name="T30" fmla="*/ 34 w 184"/>
                <a:gd name="T31" fmla="*/ 130 h 185"/>
                <a:gd name="T32" fmla="*/ 29 w 184"/>
                <a:gd name="T33" fmla="*/ 162 h 185"/>
                <a:gd name="T34" fmla="*/ 60 w 184"/>
                <a:gd name="T35" fmla="*/ 154 h 185"/>
                <a:gd name="T36" fmla="*/ 72 w 184"/>
                <a:gd name="T37" fmla="*/ 185 h 185"/>
                <a:gd name="T38" fmla="*/ 95 w 184"/>
                <a:gd name="T39" fmla="*/ 161 h 185"/>
                <a:gd name="T40" fmla="*/ 121 w 184"/>
                <a:gd name="T41" fmla="*/ 182 h 185"/>
                <a:gd name="T42" fmla="*/ 129 w 184"/>
                <a:gd name="T43" fmla="*/ 150 h 185"/>
                <a:gd name="T44" fmla="*/ 162 w 184"/>
                <a:gd name="T45" fmla="*/ 156 h 185"/>
                <a:gd name="T46" fmla="*/ 153 w 184"/>
                <a:gd name="T47" fmla="*/ 124 h 185"/>
                <a:gd name="T48" fmla="*/ 184 w 184"/>
                <a:gd name="T49" fmla="*/ 112 h 185"/>
                <a:gd name="T50" fmla="*/ 92 w 184"/>
                <a:gd name="T51" fmla="*/ 115 h 185"/>
                <a:gd name="T52" fmla="*/ 69 w 184"/>
                <a:gd name="T53" fmla="*/ 92 h 185"/>
                <a:gd name="T54" fmla="*/ 92 w 184"/>
                <a:gd name="T55" fmla="*/ 70 h 185"/>
                <a:gd name="T56" fmla="*/ 114 w 184"/>
                <a:gd name="T57" fmla="*/ 92 h 185"/>
                <a:gd name="T58" fmla="*/ 92 w 184"/>
                <a:gd name="T59" fmla="*/ 115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4" h="185">
                  <a:moveTo>
                    <a:pt x="184" y="112"/>
                  </a:moveTo>
                  <a:cubicBezTo>
                    <a:pt x="161" y="89"/>
                    <a:pt x="161" y="89"/>
                    <a:pt x="161" y="89"/>
                  </a:cubicBezTo>
                  <a:cubicBezTo>
                    <a:pt x="181" y="63"/>
                    <a:pt x="181" y="63"/>
                    <a:pt x="181" y="63"/>
                  </a:cubicBezTo>
                  <a:cubicBezTo>
                    <a:pt x="150" y="55"/>
                    <a:pt x="150" y="55"/>
                    <a:pt x="150" y="55"/>
                  </a:cubicBezTo>
                  <a:cubicBezTo>
                    <a:pt x="155" y="22"/>
                    <a:pt x="155" y="22"/>
                    <a:pt x="155" y="22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54" y="34"/>
                    <a:pt x="54" y="34"/>
                    <a:pt x="54" y="34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23" y="96"/>
                    <a:pt x="23" y="96"/>
                    <a:pt x="23" y="96"/>
                  </a:cubicBezTo>
                  <a:cubicBezTo>
                    <a:pt x="2" y="121"/>
                    <a:pt x="2" y="121"/>
                    <a:pt x="2" y="121"/>
                  </a:cubicBezTo>
                  <a:cubicBezTo>
                    <a:pt x="34" y="130"/>
                    <a:pt x="34" y="130"/>
                    <a:pt x="34" y="130"/>
                  </a:cubicBezTo>
                  <a:cubicBezTo>
                    <a:pt x="29" y="162"/>
                    <a:pt x="29" y="162"/>
                    <a:pt x="29" y="162"/>
                  </a:cubicBezTo>
                  <a:cubicBezTo>
                    <a:pt x="60" y="154"/>
                    <a:pt x="60" y="154"/>
                    <a:pt x="60" y="154"/>
                  </a:cubicBezTo>
                  <a:cubicBezTo>
                    <a:pt x="72" y="185"/>
                    <a:pt x="72" y="185"/>
                    <a:pt x="72" y="185"/>
                  </a:cubicBezTo>
                  <a:cubicBezTo>
                    <a:pt x="95" y="161"/>
                    <a:pt x="95" y="161"/>
                    <a:pt x="95" y="161"/>
                  </a:cubicBezTo>
                  <a:cubicBezTo>
                    <a:pt x="121" y="182"/>
                    <a:pt x="121" y="182"/>
                    <a:pt x="121" y="182"/>
                  </a:cubicBezTo>
                  <a:cubicBezTo>
                    <a:pt x="129" y="150"/>
                    <a:pt x="129" y="150"/>
                    <a:pt x="129" y="150"/>
                  </a:cubicBezTo>
                  <a:cubicBezTo>
                    <a:pt x="162" y="156"/>
                    <a:pt x="162" y="156"/>
                    <a:pt x="162" y="156"/>
                  </a:cubicBezTo>
                  <a:cubicBezTo>
                    <a:pt x="153" y="124"/>
                    <a:pt x="153" y="124"/>
                    <a:pt x="153" y="124"/>
                  </a:cubicBezTo>
                  <a:lnTo>
                    <a:pt x="184" y="112"/>
                  </a:lnTo>
                  <a:close/>
                  <a:moveTo>
                    <a:pt x="92" y="115"/>
                  </a:moveTo>
                  <a:cubicBezTo>
                    <a:pt x="79" y="115"/>
                    <a:pt x="69" y="105"/>
                    <a:pt x="69" y="92"/>
                  </a:cubicBezTo>
                  <a:cubicBezTo>
                    <a:pt x="69" y="80"/>
                    <a:pt x="79" y="70"/>
                    <a:pt x="92" y="70"/>
                  </a:cubicBezTo>
                  <a:cubicBezTo>
                    <a:pt x="104" y="70"/>
                    <a:pt x="114" y="80"/>
                    <a:pt x="114" y="92"/>
                  </a:cubicBezTo>
                  <a:cubicBezTo>
                    <a:pt x="114" y="105"/>
                    <a:pt x="104" y="115"/>
                    <a:pt x="92" y="115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97"/>
            <p:cNvSpPr>
              <a:spLocks noEditPoints="1"/>
            </p:cNvSpPr>
            <p:nvPr/>
          </p:nvSpPr>
          <p:spPr bwMode="gray">
            <a:xfrm>
              <a:off x="9464975" y="4650108"/>
              <a:ext cx="358775" cy="355600"/>
            </a:xfrm>
            <a:custGeom>
              <a:avLst/>
              <a:gdLst>
                <a:gd name="T0" fmla="*/ 247 w 259"/>
                <a:gd name="T1" fmla="*/ 139 h 259"/>
                <a:gd name="T2" fmla="*/ 228 w 259"/>
                <a:gd name="T3" fmla="*/ 133 h 259"/>
                <a:gd name="T4" fmla="*/ 224 w 259"/>
                <a:gd name="T5" fmla="*/ 103 h 259"/>
                <a:gd name="T6" fmla="*/ 241 w 259"/>
                <a:gd name="T7" fmla="*/ 94 h 259"/>
                <a:gd name="T8" fmla="*/ 247 w 259"/>
                <a:gd name="T9" fmla="*/ 73 h 259"/>
                <a:gd name="T10" fmla="*/ 239 w 259"/>
                <a:gd name="T11" fmla="*/ 59 h 259"/>
                <a:gd name="T12" fmla="*/ 219 w 259"/>
                <a:gd name="T13" fmla="*/ 53 h 259"/>
                <a:gd name="T14" fmla="*/ 202 w 259"/>
                <a:gd name="T15" fmla="*/ 63 h 259"/>
                <a:gd name="T16" fmla="*/ 178 w 259"/>
                <a:gd name="T17" fmla="*/ 44 h 259"/>
                <a:gd name="T18" fmla="*/ 183 w 259"/>
                <a:gd name="T19" fmla="*/ 25 h 259"/>
                <a:gd name="T20" fmla="*/ 173 w 259"/>
                <a:gd name="T21" fmla="*/ 7 h 259"/>
                <a:gd name="T22" fmla="*/ 157 w 259"/>
                <a:gd name="T23" fmla="*/ 2 h 259"/>
                <a:gd name="T24" fmla="*/ 138 w 259"/>
                <a:gd name="T25" fmla="*/ 12 h 259"/>
                <a:gd name="T26" fmla="*/ 133 w 259"/>
                <a:gd name="T27" fmla="*/ 31 h 259"/>
                <a:gd name="T28" fmla="*/ 103 w 259"/>
                <a:gd name="T29" fmla="*/ 35 h 259"/>
                <a:gd name="T30" fmla="*/ 93 w 259"/>
                <a:gd name="T31" fmla="*/ 18 h 259"/>
                <a:gd name="T32" fmla="*/ 73 w 259"/>
                <a:gd name="T33" fmla="*/ 12 h 259"/>
                <a:gd name="T34" fmla="*/ 59 w 259"/>
                <a:gd name="T35" fmla="*/ 20 h 259"/>
                <a:gd name="T36" fmla="*/ 53 w 259"/>
                <a:gd name="T37" fmla="*/ 40 h 259"/>
                <a:gd name="T38" fmla="*/ 63 w 259"/>
                <a:gd name="T39" fmla="*/ 58 h 259"/>
                <a:gd name="T40" fmla="*/ 44 w 259"/>
                <a:gd name="T41" fmla="*/ 81 h 259"/>
                <a:gd name="T42" fmla="*/ 25 w 259"/>
                <a:gd name="T43" fmla="*/ 76 h 259"/>
                <a:gd name="T44" fmla="*/ 7 w 259"/>
                <a:gd name="T45" fmla="*/ 86 h 259"/>
                <a:gd name="T46" fmla="*/ 2 w 259"/>
                <a:gd name="T47" fmla="*/ 103 h 259"/>
                <a:gd name="T48" fmla="*/ 12 w 259"/>
                <a:gd name="T49" fmla="*/ 121 h 259"/>
                <a:gd name="T50" fmla="*/ 31 w 259"/>
                <a:gd name="T51" fmla="*/ 126 h 259"/>
                <a:gd name="T52" fmla="*/ 35 w 259"/>
                <a:gd name="T53" fmla="*/ 156 h 259"/>
                <a:gd name="T54" fmla="*/ 18 w 259"/>
                <a:gd name="T55" fmla="*/ 166 h 259"/>
                <a:gd name="T56" fmla="*/ 12 w 259"/>
                <a:gd name="T57" fmla="*/ 186 h 259"/>
                <a:gd name="T58" fmla="*/ 20 w 259"/>
                <a:gd name="T59" fmla="*/ 201 h 259"/>
                <a:gd name="T60" fmla="*/ 40 w 259"/>
                <a:gd name="T61" fmla="*/ 206 h 259"/>
                <a:gd name="T62" fmla="*/ 58 w 259"/>
                <a:gd name="T63" fmla="*/ 197 h 259"/>
                <a:gd name="T64" fmla="*/ 81 w 259"/>
                <a:gd name="T65" fmla="*/ 215 h 259"/>
                <a:gd name="T66" fmla="*/ 76 w 259"/>
                <a:gd name="T67" fmla="*/ 234 h 259"/>
                <a:gd name="T68" fmla="*/ 86 w 259"/>
                <a:gd name="T69" fmla="*/ 253 h 259"/>
                <a:gd name="T70" fmla="*/ 102 w 259"/>
                <a:gd name="T71" fmla="*/ 257 h 259"/>
                <a:gd name="T72" fmla="*/ 121 w 259"/>
                <a:gd name="T73" fmla="*/ 247 h 259"/>
                <a:gd name="T74" fmla="*/ 126 w 259"/>
                <a:gd name="T75" fmla="*/ 228 h 259"/>
                <a:gd name="T76" fmla="*/ 156 w 259"/>
                <a:gd name="T77" fmla="*/ 224 h 259"/>
                <a:gd name="T78" fmla="*/ 166 w 259"/>
                <a:gd name="T79" fmla="*/ 242 h 259"/>
                <a:gd name="T80" fmla="*/ 186 w 259"/>
                <a:gd name="T81" fmla="*/ 247 h 259"/>
                <a:gd name="T82" fmla="*/ 200 w 259"/>
                <a:gd name="T83" fmla="*/ 239 h 259"/>
                <a:gd name="T84" fmla="*/ 206 w 259"/>
                <a:gd name="T85" fmla="*/ 219 h 259"/>
                <a:gd name="T86" fmla="*/ 197 w 259"/>
                <a:gd name="T87" fmla="*/ 202 h 259"/>
                <a:gd name="T88" fmla="*/ 215 w 259"/>
                <a:gd name="T89" fmla="*/ 178 h 259"/>
                <a:gd name="T90" fmla="*/ 234 w 259"/>
                <a:gd name="T91" fmla="*/ 183 h 259"/>
                <a:gd name="T92" fmla="*/ 252 w 259"/>
                <a:gd name="T93" fmla="*/ 173 h 259"/>
                <a:gd name="T94" fmla="*/ 257 w 259"/>
                <a:gd name="T95" fmla="*/ 157 h 259"/>
                <a:gd name="T96" fmla="*/ 247 w 259"/>
                <a:gd name="T97" fmla="*/ 139 h 259"/>
                <a:gd name="T98" fmla="*/ 116 w 259"/>
                <a:gd name="T99" fmla="*/ 178 h 259"/>
                <a:gd name="T100" fmla="*/ 82 w 259"/>
                <a:gd name="T101" fmla="*/ 116 h 259"/>
                <a:gd name="T102" fmla="*/ 143 w 259"/>
                <a:gd name="T103" fmla="*/ 82 h 259"/>
                <a:gd name="T104" fmla="*/ 177 w 259"/>
                <a:gd name="T105" fmla="*/ 143 h 259"/>
                <a:gd name="T106" fmla="*/ 116 w 259"/>
                <a:gd name="T107" fmla="*/ 178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59" h="259">
                  <a:moveTo>
                    <a:pt x="247" y="139"/>
                  </a:moveTo>
                  <a:cubicBezTo>
                    <a:pt x="228" y="133"/>
                    <a:pt x="228" y="133"/>
                    <a:pt x="228" y="133"/>
                  </a:cubicBezTo>
                  <a:cubicBezTo>
                    <a:pt x="228" y="123"/>
                    <a:pt x="227" y="113"/>
                    <a:pt x="224" y="103"/>
                  </a:cubicBezTo>
                  <a:cubicBezTo>
                    <a:pt x="241" y="94"/>
                    <a:pt x="241" y="94"/>
                    <a:pt x="241" y="94"/>
                  </a:cubicBezTo>
                  <a:cubicBezTo>
                    <a:pt x="249" y="90"/>
                    <a:pt x="251" y="81"/>
                    <a:pt x="247" y="73"/>
                  </a:cubicBezTo>
                  <a:cubicBezTo>
                    <a:pt x="239" y="59"/>
                    <a:pt x="239" y="59"/>
                    <a:pt x="239" y="59"/>
                  </a:cubicBezTo>
                  <a:cubicBezTo>
                    <a:pt x="235" y="52"/>
                    <a:pt x="226" y="49"/>
                    <a:pt x="219" y="53"/>
                  </a:cubicBezTo>
                  <a:cubicBezTo>
                    <a:pt x="202" y="63"/>
                    <a:pt x="202" y="63"/>
                    <a:pt x="202" y="63"/>
                  </a:cubicBezTo>
                  <a:cubicBezTo>
                    <a:pt x="195" y="55"/>
                    <a:pt x="187" y="49"/>
                    <a:pt x="178" y="44"/>
                  </a:cubicBezTo>
                  <a:cubicBezTo>
                    <a:pt x="183" y="25"/>
                    <a:pt x="183" y="25"/>
                    <a:pt x="183" y="25"/>
                  </a:cubicBezTo>
                  <a:cubicBezTo>
                    <a:pt x="185" y="17"/>
                    <a:pt x="181" y="9"/>
                    <a:pt x="173" y="7"/>
                  </a:cubicBezTo>
                  <a:cubicBezTo>
                    <a:pt x="157" y="2"/>
                    <a:pt x="157" y="2"/>
                    <a:pt x="157" y="2"/>
                  </a:cubicBezTo>
                  <a:cubicBezTo>
                    <a:pt x="149" y="0"/>
                    <a:pt x="141" y="5"/>
                    <a:pt x="138" y="12"/>
                  </a:cubicBezTo>
                  <a:cubicBezTo>
                    <a:pt x="133" y="31"/>
                    <a:pt x="133" y="31"/>
                    <a:pt x="133" y="31"/>
                  </a:cubicBezTo>
                  <a:cubicBezTo>
                    <a:pt x="123" y="31"/>
                    <a:pt x="113" y="32"/>
                    <a:pt x="103" y="35"/>
                  </a:cubicBezTo>
                  <a:cubicBezTo>
                    <a:pt x="93" y="18"/>
                    <a:pt x="93" y="18"/>
                    <a:pt x="93" y="18"/>
                  </a:cubicBezTo>
                  <a:cubicBezTo>
                    <a:pt x="90" y="11"/>
                    <a:pt x="80" y="8"/>
                    <a:pt x="73" y="12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51" y="24"/>
                    <a:pt x="49" y="33"/>
                    <a:pt x="53" y="40"/>
                  </a:cubicBezTo>
                  <a:cubicBezTo>
                    <a:pt x="63" y="58"/>
                    <a:pt x="63" y="58"/>
                    <a:pt x="63" y="58"/>
                  </a:cubicBezTo>
                  <a:cubicBezTo>
                    <a:pt x="55" y="64"/>
                    <a:pt x="49" y="72"/>
                    <a:pt x="44" y="81"/>
                  </a:cubicBezTo>
                  <a:cubicBezTo>
                    <a:pt x="25" y="76"/>
                    <a:pt x="25" y="76"/>
                    <a:pt x="25" y="76"/>
                  </a:cubicBezTo>
                  <a:cubicBezTo>
                    <a:pt x="17" y="74"/>
                    <a:pt x="9" y="78"/>
                    <a:pt x="7" y="86"/>
                  </a:cubicBezTo>
                  <a:cubicBezTo>
                    <a:pt x="2" y="103"/>
                    <a:pt x="2" y="103"/>
                    <a:pt x="2" y="103"/>
                  </a:cubicBezTo>
                  <a:cubicBezTo>
                    <a:pt x="0" y="110"/>
                    <a:pt x="4" y="119"/>
                    <a:pt x="12" y="121"/>
                  </a:cubicBezTo>
                  <a:cubicBezTo>
                    <a:pt x="31" y="126"/>
                    <a:pt x="31" y="126"/>
                    <a:pt x="31" y="126"/>
                  </a:cubicBezTo>
                  <a:cubicBezTo>
                    <a:pt x="31" y="136"/>
                    <a:pt x="32" y="146"/>
                    <a:pt x="35" y="156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1" y="170"/>
                    <a:pt x="8" y="179"/>
                    <a:pt x="12" y="186"/>
                  </a:cubicBezTo>
                  <a:cubicBezTo>
                    <a:pt x="20" y="201"/>
                    <a:pt x="20" y="201"/>
                    <a:pt x="20" y="201"/>
                  </a:cubicBezTo>
                  <a:cubicBezTo>
                    <a:pt x="24" y="208"/>
                    <a:pt x="33" y="210"/>
                    <a:pt x="40" y="206"/>
                  </a:cubicBezTo>
                  <a:cubicBezTo>
                    <a:pt x="58" y="197"/>
                    <a:pt x="58" y="197"/>
                    <a:pt x="58" y="197"/>
                  </a:cubicBezTo>
                  <a:cubicBezTo>
                    <a:pt x="64" y="204"/>
                    <a:pt x="72" y="210"/>
                    <a:pt x="81" y="215"/>
                  </a:cubicBezTo>
                  <a:cubicBezTo>
                    <a:pt x="76" y="234"/>
                    <a:pt x="76" y="234"/>
                    <a:pt x="76" y="234"/>
                  </a:cubicBezTo>
                  <a:cubicBezTo>
                    <a:pt x="74" y="242"/>
                    <a:pt x="78" y="250"/>
                    <a:pt x="86" y="253"/>
                  </a:cubicBezTo>
                  <a:cubicBezTo>
                    <a:pt x="102" y="257"/>
                    <a:pt x="102" y="257"/>
                    <a:pt x="102" y="257"/>
                  </a:cubicBezTo>
                  <a:cubicBezTo>
                    <a:pt x="110" y="259"/>
                    <a:pt x="118" y="255"/>
                    <a:pt x="121" y="247"/>
                  </a:cubicBezTo>
                  <a:cubicBezTo>
                    <a:pt x="126" y="228"/>
                    <a:pt x="126" y="228"/>
                    <a:pt x="126" y="228"/>
                  </a:cubicBezTo>
                  <a:cubicBezTo>
                    <a:pt x="136" y="228"/>
                    <a:pt x="146" y="227"/>
                    <a:pt x="156" y="224"/>
                  </a:cubicBezTo>
                  <a:cubicBezTo>
                    <a:pt x="166" y="242"/>
                    <a:pt x="166" y="242"/>
                    <a:pt x="166" y="242"/>
                  </a:cubicBezTo>
                  <a:cubicBezTo>
                    <a:pt x="170" y="249"/>
                    <a:pt x="179" y="251"/>
                    <a:pt x="186" y="247"/>
                  </a:cubicBezTo>
                  <a:cubicBezTo>
                    <a:pt x="200" y="239"/>
                    <a:pt x="200" y="239"/>
                    <a:pt x="200" y="239"/>
                  </a:cubicBezTo>
                  <a:cubicBezTo>
                    <a:pt x="208" y="235"/>
                    <a:pt x="210" y="226"/>
                    <a:pt x="206" y="219"/>
                  </a:cubicBezTo>
                  <a:cubicBezTo>
                    <a:pt x="197" y="202"/>
                    <a:pt x="197" y="202"/>
                    <a:pt x="197" y="202"/>
                  </a:cubicBezTo>
                  <a:cubicBezTo>
                    <a:pt x="204" y="195"/>
                    <a:pt x="210" y="187"/>
                    <a:pt x="215" y="178"/>
                  </a:cubicBezTo>
                  <a:cubicBezTo>
                    <a:pt x="234" y="183"/>
                    <a:pt x="234" y="183"/>
                    <a:pt x="234" y="183"/>
                  </a:cubicBezTo>
                  <a:cubicBezTo>
                    <a:pt x="242" y="185"/>
                    <a:pt x="250" y="181"/>
                    <a:pt x="252" y="173"/>
                  </a:cubicBezTo>
                  <a:cubicBezTo>
                    <a:pt x="257" y="157"/>
                    <a:pt x="257" y="157"/>
                    <a:pt x="257" y="157"/>
                  </a:cubicBezTo>
                  <a:cubicBezTo>
                    <a:pt x="259" y="149"/>
                    <a:pt x="255" y="141"/>
                    <a:pt x="247" y="139"/>
                  </a:cubicBezTo>
                  <a:close/>
                  <a:moveTo>
                    <a:pt x="116" y="178"/>
                  </a:moveTo>
                  <a:cubicBezTo>
                    <a:pt x="90" y="170"/>
                    <a:pt x="74" y="143"/>
                    <a:pt x="82" y="116"/>
                  </a:cubicBezTo>
                  <a:cubicBezTo>
                    <a:pt x="89" y="90"/>
                    <a:pt x="117" y="74"/>
                    <a:pt x="143" y="82"/>
                  </a:cubicBezTo>
                  <a:cubicBezTo>
                    <a:pt x="169" y="89"/>
                    <a:pt x="185" y="117"/>
                    <a:pt x="177" y="143"/>
                  </a:cubicBezTo>
                  <a:cubicBezTo>
                    <a:pt x="170" y="170"/>
                    <a:pt x="142" y="185"/>
                    <a:pt x="116" y="178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98"/>
            <p:cNvSpPr>
              <a:spLocks noEditPoints="1"/>
            </p:cNvSpPr>
            <p:nvPr/>
          </p:nvSpPr>
          <p:spPr bwMode="gray">
            <a:xfrm>
              <a:off x="9818987" y="4658045"/>
              <a:ext cx="227013" cy="228600"/>
            </a:xfrm>
            <a:custGeom>
              <a:avLst/>
              <a:gdLst>
                <a:gd name="T0" fmla="*/ 165 w 165"/>
                <a:gd name="T1" fmla="*/ 75 h 166"/>
                <a:gd name="T2" fmla="*/ 165 w 165"/>
                <a:gd name="T3" fmla="*/ 75 h 166"/>
                <a:gd name="T4" fmla="*/ 151 w 165"/>
                <a:gd name="T5" fmla="*/ 63 h 166"/>
                <a:gd name="T6" fmla="*/ 156 w 165"/>
                <a:gd name="T7" fmla="*/ 44 h 166"/>
                <a:gd name="T8" fmla="*/ 138 w 165"/>
                <a:gd name="T9" fmla="*/ 38 h 166"/>
                <a:gd name="T10" fmla="*/ 136 w 165"/>
                <a:gd name="T11" fmla="*/ 19 h 166"/>
                <a:gd name="T12" fmla="*/ 117 w 165"/>
                <a:gd name="T13" fmla="*/ 20 h 166"/>
                <a:gd name="T14" fmla="*/ 107 w 165"/>
                <a:gd name="T15" fmla="*/ 3 h 166"/>
                <a:gd name="T16" fmla="*/ 90 w 165"/>
                <a:gd name="T17" fmla="*/ 12 h 166"/>
                <a:gd name="T18" fmla="*/ 90 w 165"/>
                <a:gd name="T19" fmla="*/ 0 h 166"/>
                <a:gd name="T20" fmla="*/ 75 w 165"/>
                <a:gd name="T21" fmla="*/ 0 h 166"/>
                <a:gd name="T22" fmla="*/ 62 w 165"/>
                <a:gd name="T23" fmla="*/ 14 h 166"/>
                <a:gd name="T24" fmla="*/ 44 w 165"/>
                <a:gd name="T25" fmla="*/ 9 h 166"/>
                <a:gd name="T26" fmla="*/ 36 w 165"/>
                <a:gd name="T27" fmla="*/ 27 h 166"/>
                <a:gd name="T28" fmla="*/ 18 w 165"/>
                <a:gd name="T29" fmla="*/ 30 h 166"/>
                <a:gd name="T30" fmla="*/ 19 w 165"/>
                <a:gd name="T31" fmla="*/ 48 h 166"/>
                <a:gd name="T32" fmla="*/ 3 w 165"/>
                <a:gd name="T33" fmla="*/ 58 h 166"/>
                <a:gd name="T34" fmla="*/ 10 w 165"/>
                <a:gd name="T35" fmla="*/ 75 h 166"/>
                <a:gd name="T36" fmla="*/ 0 w 165"/>
                <a:gd name="T37" fmla="*/ 75 h 166"/>
                <a:gd name="T38" fmla="*/ 0 w 165"/>
                <a:gd name="T39" fmla="*/ 80 h 166"/>
                <a:gd name="T40" fmla="*/ 0 w 165"/>
                <a:gd name="T41" fmla="*/ 90 h 166"/>
                <a:gd name="T42" fmla="*/ 10 w 165"/>
                <a:gd name="T43" fmla="*/ 90 h 166"/>
                <a:gd name="T44" fmla="*/ 3 w 165"/>
                <a:gd name="T45" fmla="*/ 107 h 166"/>
                <a:gd name="T46" fmla="*/ 18 w 165"/>
                <a:gd name="T47" fmla="*/ 118 h 166"/>
                <a:gd name="T48" fmla="*/ 18 w 165"/>
                <a:gd name="T49" fmla="*/ 136 h 166"/>
                <a:gd name="T50" fmla="*/ 36 w 165"/>
                <a:gd name="T51" fmla="*/ 140 h 166"/>
                <a:gd name="T52" fmla="*/ 44 w 165"/>
                <a:gd name="T53" fmla="*/ 156 h 166"/>
                <a:gd name="T54" fmla="*/ 62 w 165"/>
                <a:gd name="T55" fmla="*/ 153 h 166"/>
                <a:gd name="T56" fmla="*/ 75 w 165"/>
                <a:gd name="T57" fmla="*/ 166 h 166"/>
                <a:gd name="T58" fmla="*/ 90 w 165"/>
                <a:gd name="T59" fmla="*/ 166 h 166"/>
                <a:gd name="T60" fmla="*/ 90 w 165"/>
                <a:gd name="T61" fmla="*/ 155 h 166"/>
                <a:gd name="T62" fmla="*/ 107 w 165"/>
                <a:gd name="T63" fmla="*/ 162 h 166"/>
                <a:gd name="T64" fmla="*/ 117 w 165"/>
                <a:gd name="T65" fmla="*/ 146 h 166"/>
                <a:gd name="T66" fmla="*/ 135 w 165"/>
                <a:gd name="T67" fmla="*/ 147 h 166"/>
                <a:gd name="T68" fmla="*/ 138 w 165"/>
                <a:gd name="T69" fmla="*/ 129 h 166"/>
                <a:gd name="T70" fmla="*/ 156 w 165"/>
                <a:gd name="T71" fmla="*/ 122 h 166"/>
                <a:gd name="T72" fmla="*/ 151 w 165"/>
                <a:gd name="T73" fmla="*/ 103 h 166"/>
                <a:gd name="T74" fmla="*/ 165 w 165"/>
                <a:gd name="T75" fmla="*/ 90 h 166"/>
                <a:gd name="T76" fmla="*/ 133 w 165"/>
                <a:gd name="T77" fmla="*/ 75 h 166"/>
                <a:gd name="T78" fmla="*/ 104 w 165"/>
                <a:gd name="T79" fmla="*/ 71 h 166"/>
                <a:gd name="T80" fmla="*/ 113 w 165"/>
                <a:gd name="T81" fmla="*/ 42 h 166"/>
                <a:gd name="T82" fmla="*/ 90 w 165"/>
                <a:gd name="T83" fmla="*/ 59 h 166"/>
                <a:gd name="T84" fmla="*/ 113 w 165"/>
                <a:gd name="T85" fmla="*/ 42 h 166"/>
                <a:gd name="T86" fmla="*/ 75 w 165"/>
                <a:gd name="T87" fmla="*/ 90 h 166"/>
                <a:gd name="T88" fmla="*/ 90 w 165"/>
                <a:gd name="T89" fmla="*/ 76 h 166"/>
                <a:gd name="T90" fmla="*/ 75 w 165"/>
                <a:gd name="T91" fmla="*/ 32 h 166"/>
                <a:gd name="T92" fmla="*/ 69 w 165"/>
                <a:gd name="T93" fmla="*/ 61 h 166"/>
                <a:gd name="T94" fmla="*/ 75 w 165"/>
                <a:gd name="T95" fmla="*/ 32 h 166"/>
                <a:gd name="T96" fmla="*/ 60 w 165"/>
                <a:gd name="T97" fmla="*/ 71 h 166"/>
                <a:gd name="T98" fmla="*/ 31 w 165"/>
                <a:gd name="T99" fmla="*/ 75 h 166"/>
                <a:gd name="T100" fmla="*/ 41 w 165"/>
                <a:gd name="T101" fmla="*/ 115 h 166"/>
                <a:gd name="T102" fmla="*/ 57 w 165"/>
                <a:gd name="T103" fmla="*/ 90 h 166"/>
                <a:gd name="T104" fmla="*/ 41 w 165"/>
                <a:gd name="T105" fmla="*/ 115 h 166"/>
                <a:gd name="T106" fmla="*/ 69 w 165"/>
                <a:gd name="T107" fmla="*/ 106 h 166"/>
                <a:gd name="T108" fmla="*/ 75 w 165"/>
                <a:gd name="T109" fmla="*/ 135 h 166"/>
                <a:gd name="T110" fmla="*/ 90 w 165"/>
                <a:gd name="T111" fmla="*/ 135 h 166"/>
                <a:gd name="T112" fmla="*/ 94 w 165"/>
                <a:gd name="T113" fmla="*/ 106 h 166"/>
                <a:gd name="T114" fmla="*/ 90 w 165"/>
                <a:gd name="T115" fmla="*/ 135 h 166"/>
                <a:gd name="T116" fmla="*/ 104 w 165"/>
                <a:gd name="T117" fmla="*/ 96 h 166"/>
                <a:gd name="T118" fmla="*/ 133 w 165"/>
                <a:gd name="T119" fmla="*/ 9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65" h="166">
                  <a:moveTo>
                    <a:pt x="165" y="90"/>
                  </a:moveTo>
                  <a:cubicBezTo>
                    <a:pt x="165" y="75"/>
                    <a:pt x="165" y="75"/>
                    <a:pt x="165" y="75"/>
                  </a:cubicBezTo>
                  <a:cubicBezTo>
                    <a:pt x="165" y="75"/>
                    <a:pt x="165" y="75"/>
                    <a:pt x="165" y="75"/>
                  </a:cubicBezTo>
                  <a:cubicBezTo>
                    <a:pt x="165" y="75"/>
                    <a:pt x="165" y="75"/>
                    <a:pt x="165" y="75"/>
                  </a:cubicBezTo>
                  <a:cubicBezTo>
                    <a:pt x="154" y="75"/>
                    <a:pt x="154" y="75"/>
                    <a:pt x="154" y="75"/>
                  </a:cubicBezTo>
                  <a:cubicBezTo>
                    <a:pt x="153" y="71"/>
                    <a:pt x="152" y="67"/>
                    <a:pt x="151" y="63"/>
                  </a:cubicBezTo>
                  <a:cubicBezTo>
                    <a:pt x="162" y="58"/>
                    <a:pt x="162" y="58"/>
                    <a:pt x="162" y="58"/>
                  </a:cubicBezTo>
                  <a:cubicBezTo>
                    <a:pt x="156" y="44"/>
                    <a:pt x="156" y="44"/>
                    <a:pt x="156" y="44"/>
                  </a:cubicBezTo>
                  <a:cubicBezTo>
                    <a:pt x="145" y="49"/>
                    <a:pt x="145" y="49"/>
                    <a:pt x="145" y="49"/>
                  </a:cubicBezTo>
                  <a:cubicBezTo>
                    <a:pt x="143" y="45"/>
                    <a:pt x="141" y="41"/>
                    <a:pt x="138" y="38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36" y="19"/>
                    <a:pt x="136" y="19"/>
                    <a:pt x="136" y="19"/>
                  </a:cubicBezTo>
                  <a:cubicBezTo>
                    <a:pt x="127" y="27"/>
                    <a:pt x="127" y="27"/>
                    <a:pt x="127" y="27"/>
                  </a:cubicBezTo>
                  <a:cubicBezTo>
                    <a:pt x="124" y="25"/>
                    <a:pt x="120" y="22"/>
                    <a:pt x="117" y="20"/>
                  </a:cubicBezTo>
                  <a:cubicBezTo>
                    <a:pt x="121" y="9"/>
                    <a:pt x="121" y="9"/>
                    <a:pt x="121" y="9"/>
                  </a:cubicBezTo>
                  <a:cubicBezTo>
                    <a:pt x="107" y="3"/>
                    <a:pt x="107" y="3"/>
                    <a:pt x="107" y="3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99" y="13"/>
                    <a:pt x="94" y="12"/>
                    <a:pt x="90" y="12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1" y="12"/>
                    <a:pt x="66" y="13"/>
                    <a:pt x="62" y="14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44" y="9"/>
                    <a:pt x="44" y="9"/>
                    <a:pt x="44" y="9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4" y="22"/>
                    <a:pt x="40" y="24"/>
                    <a:pt x="36" y="27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3" y="41"/>
                    <a:pt x="21" y="45"/>
                    <a:pt x="19" y="48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13" y="62"/>
                    <a:pt x="13" y="62"/>
                    <a:pt x="13" y="62"/>
                  </a:cubicBezTo>
                  <a:cubicBezTo>
                    <a:pt x="11" y="66"/>
                    <a:pt x="11" y="71"/>
                    <a:pt x="1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10" y="90"/>
                    <a:pt x="10" y="90"/>
                    <a:pt x="10" y="90"/>
                  </a:cubicBezTo>
                  <a:cubicBezTo>
                    <a:pt x="10" y="95"/>
                    <a:pt x="11" y="99"/>
                    <a:pt x="12" y="103"/>
                  </a:cubicBezTo>
                  <a:cubicBezTo>
                    <a:pt x="3" y="107"/>
                    <a:pt x="3" y="107"/>
                    <a:pt x="3" y="107"/>
                  </a:cubicBezTo>
                  <a:cubicBezTo>
                    <a:pt x="9" y="121"/>
                    <a:pt x="9" y="121"/>
                    <a:pt x="9" y="121"/>
                  </a:cubicBezTo>
                  <a:cubicBezTo>
                    <a:pt x="18" y="118"/>
                    <a:pt x="18" y="118"/>
                    <a:pt x="18" y="118"/>
                  </a:cubicBezTo>
                  <a:cubicBezTo>
                    <a:pt x="20" y="122"/>
                    <a:pt x="23" y="125"/>
                    <a:pt x="26" y="129"/>
                  </a:cubicBezTo>
                  <a:cubicBezTo>
                    <a:pt x="18" y="136"/>
                    <a:pt x="18" y="136"/>
                    <a:pt x="18" y="136"/>
                  </a:cubicBezTo>
                  <a:cubicBezTo>
                    <a:pt x="29" y="147"/>
                    <a:pt x="29" y="147"/>
                    <a:pt x="29" y="147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40" y="142"/>
                    <a:pt x="44" y="145"/>
                    <a:pt x="48" y="147"/>
                  </a:cubicBezTo>
                  <a:cubicBezTo>
                    <a:pt x="44" y="156"/>
                    <a:pt x="44" y="156"/>
                    <a:pt x="44" y="156"/>
                  </a:cubicBezTo>
                  <a:cubicBezTo>
                    <a:pt x="58" y="162"/>
                    <a:pt x="58" y="162"/>
                    <a:pt x="58" y="162"/>
                  </a:cubicBezTo>
                  <a:cubicBezTo>
                    <a:pt x="62" y="153"/>
                    <a:pt x="62" y="153"/>
                    <a:pt x="62" y="153"/>
                  </a:cubicBezTo>
                  <a:cubicBezTo>
                    <a:pt x="66" y="154"/>
                    <a:pt x="70" y="155"/>
                    <a:pt x="75" y="155"/>
                  </a:cubicBezTo>
                  <a:cubicBezTo>
                    <a:pt x="75" y="166"/>
                    <a:pt x="75" y="166"/>
                    <a:pt x="75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55"/>
                    <a:pt x="90" y="155"/>
                    <a:pt x="90" y="155"/>
                  </a:cubicBezTo>
                  <a:cubicBezTo>
                    <a:pt x="94" y="155"/>
                    <a:pt x="99" y="154"/>
                    <a:pt x="103" y="152"/>
                  </a:cubicBezTo>
                  <a:cubicBezTo>
                    <a:pt x="107" y="162"/>
                    <a:pt x="107" y="162"/>
                    <a:pt x="107" y="162"/>
                  </a:cubicBezTo>
                  <a:cubicBezTo>
                    <a:pt x="121" y="156"/>
                    <a:pt x="121" y="156"/>
                    <a:pt x="121" y="156"/>
                  </a:cubicBezTo>
                  <a:cubicBezTo>
                    <a:pt x="117" y="146"/>
                    <a:pt x="117" y="146"/>
                    <a:pt x="117" y="146"/>
                  </a:cubicBezTo>
                  <a:cubicBezTo>
                    <a:pt x="121" y="144"/>
                    <a:pt x="124" y="142"/>
                    <a:pt x="127" y="140"/>
                  </a:cubicBezTo>
                  <a:cubicBezTo>
                    <a:pt x="135" y="147"/>
                    <a:pt x="135" y="147"/>
                    <a:pt x="135" y="147"/>
                  </a:cubicBezTo>
                  <a:cubicBezTo>
                    <a:pt x="146" y="137"/>
                    <a:pt x="146" y="137"/>
                    <a:pt x="146" y="137"/>
                  </a:cubicBezTo>
                  <a:cubicBezTo>
                    <a:pt x="138" y="129"/>
                    <a:pt x="138" y="129"/>
                    <a:pt x="138" y="129"/>
                  </a:cubicBezTo>
                  <a:cubicBezTo>
                    <a:pt x="141" y="125"/>
                    <a:pt x="143" y="121"/>
                    <a:pt x="146" y="117"/>
                  </a:cubicBezTo>
                  <a:cubicBezTo>
                    <a:pt x="156" y="122"/>
                    <a:pt x="156" y="122"/>
                    <a:pt x="156" y="122"/>
                  </a:cubicBezTo>
                  <a:cubicBezTo>
                    <a:pt x="162" y="108"/>
                    <a:pt x="162" y="108"/>
                    <a:pt x="162" y="108"/>
                  </a:cubicBezTo>
                  <a:cubicBezTo>
                    <a:pt x="151" y="103"/>
                    <a:pt x="151" y="103"/>
                    <a:pt x="151" y="103"/>
                  </a:cubicBezTo>
                  <a:cubicBezTo>
                    <a:pt x="152" y="99"/>
                    <a:pt x="153" y="95"/>
                    <a:pt x="154" y="90"/>
                  </a:cubicBezTo>
                  <a:lnTo>
                    <a:pt x="165" y="90"/>
                  </a:lnTo>
                  <a:close/>
                  <a:moveTo>
                    <a:pt x="123" y="52"/>
                  </a:moveTo>
                  <a:cubicBezTo>
                    <a:pt x="128" y="59"/>
                    <a:pt x="132" y="67"/>
                    <a:pt x="133" y="75"/>
                  </a:cubicBezTo>
                  <a:cubicBezTo>
                    <a:pt x="106" y="75"/>
                    <a:pt x="106" y="75"/>
                    <a:pt x="106" y="75"/>
                  </a:cubicBezTo>
                  <a:cubicBezTo>
                    <a:pt x="105" y="74"/>
                    <a:pt x="105" y="72"/>
                    <a:pt x="104" y="71"/>
                  </a:cubicBezTo>
                  <a:lnTo>
                    <a:pt x="123" y="52"/>
                  </a:lnTo>
                  <a:close/>
                  <a:moveTo>
                    <a:pt x="113" y="42"/>
                  </a:moveTo>
                  <a:cubicBezTo>
                    <a:pt x="94" y="61"/>
                    <a:pt x="94" y="61"/>
                    <a:pt x="94" y="61"/>
                  </a:cubicBezTo>
                  <a:cubicBezTo>
                    <a:pt x="93" y="61"/>
                    <a:pt x="92" y="60"/>
                    <a:pt x="90" y="59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9" y="34"/>
                    <a:pt x="107" y="37"/>
                    <a:pt x="113" y="42"/>
                  </a:cubicBezTo>
                  <a:close/>
                  <a:moveTo>
                    <a:pt x="90" y="90"/>
                  </a:moveTo>
                  <a:cubicBezTo>
                    <a:pt x="86" y="94"/>
                    <a:pt x="79" y="94"/>
                    <a:pt x="75" y="90"/>
                  </a:cubicBezTo>
                  <a:cubicBezTo>
                    <a:pt x="71" y="86"/>
                    <a:pt x="71" y="80"/>
                    <a:pt x="75" y="76"/>
                  </a:cubicBezTo>
                  <a:cubicBezTo>
                    <a:pt x="79" y="72"/>
                    <a:pt x="86" y="72"/>
                    <a:pt x="90" y="76"/>
                  </a:cubicBezTo>
                  <a:cubicBezTo>
                    <a:pt x="94" y="80"/>
                    <a:pt x="94" y="86"/>
                    <a:pt x="90" y="90"/>
                  </a:cubicBezTo>
                  <a:close/>
                  <a:moveTo>
                    <a:pt x="75" y="32"/>
                  </a:moveTo>
                  <a:cubicBezTo>
                    <a:pt x="75" y="59"/>
                    <a:pt x="75" y="59"/>
                    <a:pt x="75" y="59"/>
                  </a:cubicBezTo>
                  <a:cubicBezTo>
                    <a:pt x="73" y="60"/>
                    <a:pt x="71" y="60"/>
                    <a:pt x="69" y="61"/>
                  </a:cubicBezTo>
                  <a:cubicBezTo>
                    <a:pt x="50" y="42"/>
                    <a:pt x="50" y="42"/>
                    <a:pt x="50" y="42"/>
                  </a:cubicBezTo>
                  <a:cubicBezTo>
                    <a:pt x="57" y="37"/>
                    <a:pt x="66" y="33"/>
                    <a:pt x="75" y="32"/>
                  </a:cubicBezTo>
                  <a:close/>
                  <a:moveTo>
                    <a:pt x="41" y="52"/>
                  </a:moveTo>
                  <a:cubicBezTo>
                    <a:pt x="60" y="71"/>
                    <a:pt x="60" y="71"/>
                    <a:pt x="60" y="71"/>
                  </a:cubicBezTo>
                  <a:cubicBezTo>
                    <a:pt x="59" y="72"/>
                    <a:pt x="58" y="74"/>
                    <a:pt x="58" y="75"/>
                  </a:cubicBezTo>
                  <a:cubicBezTo>
                    <a:pt x="31" y="75"/>
                    <a:pt x="31" y="75"/>
                    <a:pt x="31" y="75"/>
                  </a:cubicBezTo>
                  <a:cubicBezTo>
                    <a:pt x="32" y="67"/>
                    <a:pt x="35" y="59"/>
                    <a:pt x="41" y="52"/>
                  </a:cubicBezTo>
                  <a:close/>
                  <a:moveTo>
                    <a:pt x="41" y="115"/>
                  </a:moveTo>
                  <a:cubicBezTo>
                    <a:pt x="35" y="108"/>
                    <a:pt x="32" y="99"/>
                    <a:pt x="30" y="90"/>
                  </a:cubicBezTo>
                  <a:cubicBezTo>
                    <a:pt x="57" y="90"/>
                    <a:pt x="57" y="90"/>
                    <a:pt x="57" y="90"/>
                  </a:cubicBezTo>
                  <a:cubicBezTo>
                    <a:pt x="58" y="92"/>
                    <a:pt x="59" y="94"/>
                    <a:pt x="60" y="96"/>
                  </a:cubicBezTo>
                  <a:lnTo>
                    <a:pt x="41" y="115"/>
                  </a:lnTo>
                  <a:close/>
                  <a:moveTo>
                    <a:pt x="50" y="125"/>
                  </a:moveTo>
                  <a:cubicBezTo>
                    <a:pt x="69" y="106"/>
                    <a:pt x="69" y="106"/>
                    <a:pt x="69" y="106"/>
                  </a:cubicBezTo>
                  <a:cubicBezTo>
                    <a:pt x="71" y="107"/>
                    <a:pt x="73" y="107"/>
                    <a:pt x="75" y="108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66" y="134"/>
                    <a:pt x="57" y="130"/>
                    <a:pt x="50" y="125"/>
                  </a:cubicBezTo>
                  <a:close/>
                  <a:moveTo>
                    <a:pt x="90" y="135"/>
                  </a:moveTo>
                  <a:cubicBezTo>
                    <a:pt x="90" y="107"/>
                    <a:pt x="90" y="107"/>
                    <a:pt x="90" y="107"/>
                  </a:cubicBezTo>
                  <a:cubicBezTo>
                    <a:pt x="92" y="107"/>
                    <a:pt x="93" y="106"/>
                    <a:pt x="94" y="106"/>
                  </a:cubicBezTo>
                  <a:cubicBezTo>
                    <a:pt x="113" y="125"/>
                    <a:pt x="113" y="125"/>
                    <a:pt x="113" y="125"/>
                  </a:cubicBezTo>
                  <a:cubicBezTo>
                    <a:pt x="107" y="130"/>
                    <a:pt x="99" y="133"/>
                    <a:pt x="90" y="135"/>
                  </a:cubicBezTo>
                  <a:close/>
                  <a:moveTo>
                    <a:pt x="123" y="115"/>
                  </a:moveTo>
                  <a:cubicBezTo>
                    <a:pt x="104" y="96"/>
                    <a:pt x="104" y="96"/>
                    <a:pt x="104" y="96"/>
                  </a:cubicBezTo>
                  <a:cubicBezTo>
                    <a:pt x="105" y="94"/>
                    <a:pt x="106" y="92"/>
                    <a:pt x="106" y="90"/>
                  </a:cubicBezTo>
                  <a:cubicBezTo>
                    <a:pt x="133" y="90"/>
                    <a:pt x="133" y="90"/>
                    <a:pt x="133" y="90"/>
                  </a:cubicBezTo>
                  <a:cubicBezTo>
                    <a:pt x="132" y="99"/>
                    <a:pt x="129" y="108"/>
                    <a:pt x="123" y="115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99"/>
            <p:cNvSpPr>
              <a:spLocks/>
            </p:cNvSpPr>
            <p:nvPr/>
          </p:nvSpPr>
          <p:spPr bwMode="gray">
            <a:xfrm>
              <a:off x="9061750" y="4907283"/>
              <a:ext cx="1035050" cy="211137"/>
            </a:xfrm>
            <a:custGeom>
              <a:avLst/>
              <a:gdLst>
                <a:gd name="T0" fmla="*/ 3 w 748"/>
                <a:gd name="T1" fmla="*/ 0 h 153"/>
                <a:gd name="T2" fmla="*/ 0 w 748"/>
                <a:gd name="T3" fmla="*/ 26 h 153"/>
                <a:gd name="T4" fmla="*/ 127 w 748"/>
                <a:gd name="T5" fmla="*/ 153 h 153"/>
                <a:gd name="T6" fmla="*/ 621 w 748"/>
                <a:gd name="T7" fmla="*/ 153 h 153"/>
                <a:gd name="T8" fmla="*/ 748 w 748"/>
                <a:gd name="T9" fmla="*/ 26 h 153"/>
                <a:gd name="T10" fmla="*/ 745 w 748"/>
                <a:gd name="T11" fmla="*/ 0 h 153"/>
                <a:gd name="T12" fmla="*/ 3 w 748"/>
                <a:gd name="T13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8" h="153">
                  <a:moveTo>
                    <a:pt x="3" y="0"/>
                  </a:moveTo>
                  <a:cubicBezTo>
                    <a:pt x="1" y="9"/>
                    <a:pt x="0" y="17"/>
                    <a:pt x="0" y="26"/>
                  </a:cubicBezTo>
                  <a:cubicBezTo>
                    <a:pt x="0" y="96"/>
                    <a:pt x="57" y="153"/>
                    <a:pt x="127" y="153"/>
                  </a:cubicBezTo>
                  <a:cubicBezTo>
                    <a:pt x="621" y="153"/>
                    <a:pt x="621" y="153"/>
                    <a:pt x="621" y="153"/>
                  </a:cubicBezTo>
                  <a:cubicBezTo>
                    <a:pt x="691" y="153"/>
                    <a:pt x="748" y="96"/>
                    <a:pt x="748" y="26"/>
                  </a:cubicBezTo>
                  <a:cubicBezTo>
                    <a:pt x="748" y="17"/>
                    <a:pt x="747" y="9"/>
                    <a:pt x="745" y="0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100"/>
            <p:cNvSpPr>
              <a:spLocks/>
            </p:cNvSpPr>
            <p:nvPr/>
          </p:nvSpPr>
          <p:spPr bwMode="gray">
            <a:xfrm>
              <a:off x="9101437" y="4907283"/>
              <a:ext cx="995363" cy="211137"/>
            </a:xfrm>
            <a:custGeom>
              <a:avLst/>
              <a:gdLst>
                <a:gd name="T0" fmla="*/ 716 w 719"/>
                <a:gd name="T1" fmla="*/ 0 h 153"/>
                <a:gd name="T2" fmla="*/ 700 w 719"/>
                <a:gd name="T3" fmla="*/ 0 h 153"/>
                <a:gd name="T4" fmla="*/ 701 w 719"/>
                <a:gd name="T5" fmla="*/ 8 h 153"/>
                <a:gd name="T6" fmla="*/ 573 w 719"/>
                <a:gd name="T7" fmla="*/ 135 h 153"/>
                <a:gd name="T8" fmla="*/ 80 w 719"/>
                <a:gd name="T9" fmla="*/ 135 h 153"/>
                <a:gd name="T10" fmla="*/ 0 w 719"/>
                <a:gd name="T11" fmla="*/ 106 h 153"/>
                <a:gd name="T12" fmla="*/ 98 w 719"/>
                <a:gd name="T13" fmla="*/ 153 h 153"/>
                <a:gd name="T14" fmla="*/ 592 w 719"/>
                <a:gd name="T15" fmla="*/ 153 h 153"/>
                <a:gd name="T16" fmla="*/ 719 w 719"/>
                <a:gd name="T17" fmla="*/ 26 h 153"/>
                <a:gd name="T18" fmla="*/ 716 w 719"/>
                <a:gd name="T19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9" h="153">
                  <a:moveTo>
                    <a:pt x="716" y="0"/>
                  </a:moveTo>
                  <a:cubicBezTo>
                    <a:pt x="700" y="0"/>
                    <a:pt x="700" y="0"/>
                    <a:pt x="700" y="0"/>
                  </a:cubicBezTo>
                  <a:cubicBezTo>
                    <a:pt x="701" y="3"/>
                    <a:pt x="701" y="5"/>
                    <a:pt x="701" y="8"/>
                  </a:cubicBezTo>
                  <a:cubicBezTo>
                    <a:pt x="701" y="78"/>
                    <a:pt x="644" y="135"/>
                    <a:pt x="573" y="135"/>
                  </a:cubicBezTo>
                  <a:cubicBezTo>
                    <a:pt x="80" y="135"/>
                    <a:pt x="80" y="135"/>
                    <a:pt x="80" y="135"/>
                  </a:cubicBezTo>
                  <a:cubicBezTo>
                    <a:pt x="50" y="135"/>
                    <a:pt x="22" y="124"/>
                    <a:pt x="0" y="106"/>
                  </a:cubicBezTo>
                  <a:cubicBezTo>
                    <a:pt x="23" y="135"/>
                    <a:pt x="59" y="153"/>
                    <a:pt x="98" y="153"/>
                  </a:cubicBezTo>
                  <a:cubicBezTo>
                    <a:pt x="592" y="153"/>
                    <a:pt x="592" y="153"/>
                    <a:pt x="592" y="153"/>
                  </a:cubicBezTo>
                  <a:cubicBezTo>
                    <a:pt x="662" y="153"/>
                    <a:pt x="719" y="96"/>
                    <a:pt x="719" y="26"/>
                  </a:cubicBezTo>
                  <a:cubicBezTo>
                    <a:pt x="719" y="17"/>
                    <a:pt x="718" y="9"/>
                    <a:pt x="716" y="0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101"/>
            <p:cNvSpPr>
              <a:spLocks/>
            </p:cNvSpPr>
            <p:nvPr/>
          </p:nvSpPr>
          <p:spPr bwMode="gray">
            <a:xfrm>
              <a:off x="9064925" y="4192908"/>
              <a:ext cx="1028700" cy="377825"/>
            </a:xfrm>
            <a:custGeom>
              <a:avLst/>
              <a:gdLst>
                <a:gd name="T0" fmla="*/ 744 w 744"/>
                <a:gd name="T1" fmla="*/ 274 h 274"/>
                <a:gd name="T2" fmla="*/ 621 w 744"/>
                <a:gd name="T3" fmla="*/ 173 h 274"/>
                <a:gd name="T4" fmla="*/ 581 w 744"/>
                <a:gd name="T5" fmla="*/ 179 h 274"/>
                <a:gd name="T6" fmla="*/ 457 w 744"/>
                <a:gd name="T7" fmla="*/ 68 h 274"/>
                <a:gd name="T8" fmla="*/ 372 w 744"/>
                <a:gd name="T9" fmla="*/ 101 h 274"/>
                <a:gd name="T10" fmla="*/ 249 w 744"/>
                <a:gd name="T11" fmla="*/ 0 h 274"/>
                <a:gd name="T12" fmla="*/ 123 w 744"/>
                <a:gd name="T13" fmla="*/ 125 h 274"/>
                <a:gd name="T14" fmla="*/ 133 w 744"/>
                <a:gd name="T15" fmla="*/ 173 h 274"/>
                <a:gd name="T16" fmla="*/ 123 w 744"/>
                <a:gd name="T17" fmla="*/ 173 h 274"/>
                <a:gd name="T18" fmla="*/ 0 w 744"/>
                <a:gd name="T19" fmla="*/ 274 h 274"/>
                <a:gd name="T20" fmla="*/ 744 w 744"/>
                <a:gd name="T21" fmla="*/ 274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4" h="274">
                  <a:moveTo>
                    <a:pt x="744" y="274"/>
                  </a:moveTo>
                  <a:cubicBezTo>
                    <a:pt x="733" y="217"/>
                    <a:pt x="682" y="173"/>
                    <a:pt x="621" y="173"/>
                  </a:cubicBezTo>
                  <a:cubicBezTo>
                    <a:pt x="607" y="173"/>
                    <a:pt x="594" y="175"/>
                    <a:pt x="581" y="179"/>
                  </a:cubicBezTo>
                  <a:cubicBezTo>
                    <a:pt x="574" y="117"/>
                    <a:pt x="521" y="68"/>
                    <a:pt x="457" y="68"/>
                  </a:cubicBezTo>
                  <a:cubicBezTo>
                    <a:pt x="424" y="68"/>
                    <a:pt x="394" y="81"/>
                    <a:pt x="372" y="101"/>
                  </a:cubicBezTo>
                  <a:cubicBezTo>
                    <a:pt x="361" y="44"/>
                    <a:pt x="310" y="0"/>
                    <a:pt x="249" y="0"/>
                  </a:cubicBezTo>
                  <a:cubicBezTo>
                    <a:pt x="179" y="0"/>
                    <a:pt x="123" y="56"/>
                    <a:pt x="123" y="125"/>
                  </a:cubicBezTo>
                  <a:cubicBezTo>
                    <a:pt x="123" y="142"/>
                    <a:pt x="127" y="159"/>
                    <a:pt x="133" y="173"/>
                  </a:cubicBezTo>
                  <a:cubicBezTo>
                    <a:pt x="130" y="173"/>
                    <a:pt x="127" y="173"/>
                    <a:pt x="123" y="173"/>
                  </a:cubicBezTo>
                  <a:cubicBezTo>
                    <a:pt x="62" y="173"/>
                    <a:pt x="12" y="217"/>
                    <a:pt x="0" y="274"/>
                  </a:cubicBezTo>
                  <a:lnTo>
                    <a:pt x="744" y="27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102"/>
            <p:cNvSpPr>
              <a:spLocks/>
            </p:cNvSpPr>
            <p:nvPr/>
          </p:nvSpPr>
          <p:spPr bwMode="gray">
            <a:xfrm>
              <a:off x="9268125" y="4192908"/>
              <a:ext cx="825500" cy="377825"/>
            </a:xfrm>
            <a:custGeom>
              <a:avLst/>
              <a:gdLst>
                <a:gd name="T0" fmla="*/ 80 w 597"/>
                <a:gd name="T1" fmla="*/ 23 h 274"/>
                <a:gd name="T2" fmla="*/ 203 w 597"/>
                <a:gd name="T3" fmla="*/ 125 h 274"/>
                <a:gd name="T4" fmla="*/ 288 w 597"/>
                <a:gd name="T5" fmla="*/ 91 h 274"/>
                <a:gd name="T6" fmla="*/ 413 w 597"/>
                <a:gd name="T7" fmla="*/ 203 h 274"/>
                <a:gd name="T8" fmla="*/ 452 w 597"/>
                <a:gd name="T9" fmla="*/ 196 h 274"/>
                <a:gd name="T10" fmla="*/ 568 w 597"/>
                <a:gd name="T11" fmla="*/ 274 h 274"/>
                <a:gd name="T12" fmla="*/ 597 w 597"/>
                <a:gd name="T13" fmla="*/ 274 h 274"/>
                <a:gd name="T14" fmla="*/ 474 w 597"/>
                <a:gd name="T15" fmla="*/ 173 h 274"/>
                <a:gd name="T16" fmla="*/ 434 w 597"/>
                <a:gd name="T17" fmla="*/ 179 h 274"/>
                <a:gd name="T18" fmla="*/ 310 w 597"/>
                <a:gd name="T19" fmla="*/ 68 h 274"/>
                <a:gd name="T20" fmla="*/ 225 w 597"/>
                <a:gd name="T21" fmla="*/ 101 h 274"/>
                <a:gd name="T22" fmla="*/ 102 w 597"/>
                <a:gd name="T23" fmla="*/ 0 h 274"/>
                <a:gd name="T24" fmla="*/ 0 w 597"/>
                <a:gd name="T25" fmla="*/ 52 h 274"/>
                <a:gd name="T26" fmla="*/ 80 w 597"/>
                <a:gd name="T27" fmla="*/ 23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7" h="274">
                  <a:moveTo>
                    <a:pt x="80" y="23"/>
                  </a:moveTo>
                  <a:cubicBezTo>
                    <a:pt x="141" y="23"/>
                    <a:pt x="192" y="67"/>
                    <a:pt x="203" y="125"/>
                  </a:cubicBezTo>
                  <a:cubicBezTo>
                    <a:pt x="225" y="104"/>
                    <a:pt x="255" y="91"/>
                    <a:pt x="288" y="91"/>
                  </a:cubicBezTo>
                  <a:cubicBezTo>
                    <a:pt x="353" y="91"/>
                    <a:pt x="406" y="140"/>
                    <a:pt x="413" y="203"/>
                  </a:cubicBezTo>
                  <a:cubicBezTo>
                    <a:pt x="425" y="199"/>
                    <a:pt x="438" y="196"/>
                    <a:pt x="452" y="196"/>
                  </a:cubicBezTo>
                  <a:cubicBezTo>
                    <a:pt x="505" y="196"/>
                    <a:pt x="549" y="229"/>
                    <a:pt x="568" y="274"/>
                  </a:cubicBezTo>
                  <a:cubicBezTo>
                    <a:pt x="597" y="274"/>
                    <a:pt x="597" y="274"/>
                    <a:pt x="597" y="274"/>
                  </a:cubicBezTo>
                  <a:cubicBezTo>
                    <a:pt x="586" y="217"/>
                    <a:pt x="535" y="173"/>
                    <a:pt x="474" y="173"/>
                  </a:cubicBezTo>
                  <a:cubicBezTo>
                    <a:pt x="460" y="173"/>
                    <a:pt x="447" y="175"/>
                    <a:pt x="434" y="179"/>
                  </a:cubicBezTo>
                  <a:cubicBezTo>
                    <a:pt x="427" y="117"/>
                    <a:pt x="374" y="68"/>
                    <a:pt x="310" y="68"/>
                  </a:cubicBezTo>
                  <a:cubicBezTo>
                    <a:pt x="277" y="68"/>
                    <a:pt x="247" y="81"/>
                    <a:pt x="225" y="101"/>
                  </a:cubicBezTo>
                  <a:cubicBezTo>
                    <a:pt x="214" y="44"/>
                    <a:pt x="163" y="0"/>
                    <a:pt x="102" y="0"/>
                  </a:cubicBezTo>
                  <a:cubicBezTo>
                    <a:pt x="60" y="0"/>
                    <a:pt x="23" y="20"/>
                    <a:pt x="0" y="52"/>
                  </a:cubicBezTo>
                  <a:cubicBezTo>
                    <a:pt x="22" y="34"/>
                    <a:pt x="49" y="23"/>
                    <a:pt x="80" y="23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Oval 103"/>
            <p:cNvSpPr>
              <a:spLocks noChangeArrowheads="1"/>
            </p:cNvSpPr>
            <p:nvPr/>
          </p:nvSpPr>
          <p:spPr bwMode="gray">
            <a:xfrm>
              <a:off x="11085812" y="5396233"/>
              <a:ext cx="103188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Oval 104"/>
            <p:cNvSpPr>
              <a:spLocks noChangeArrowheads="1"/>
            </p:cNvSpPr>
            <p:nvPr/>
          </p:nvSpPr>
          <p:spPr bwMode="gray">
            <a:xfrm>
              <a:off x="10884200" y="5396233"/>
              <a:ext cx="101600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105"/>
            <p:cNvSpPr>
              <a:spLocks/>
            </p:cNvSpPr>
            <p:nvPr/>
          </p:nvSpPr>
          <p:spPr bwMode="gray">
            <a:xfrm>
              <a:off x="10884200" y="5412108"/>
              <a:ext cx="85725" cy="87312"/>
            </a:xfrm>
            <a:custGeom>
              <a:avLst/>
              <a:gdLst>
                <a:gd name="T0" fmla="*/ 37 w 62"/>
                <a:gd name="T1" fmla="*/ 63 h 63"/>
                <a:gd name="T2" fmla="*/ 62 w 62"/>
                <a:gd name="T3" fmla="*/ 52 h 63"/>
                <a:gd name="T4" fmla="*/ 11 w 62"/>
                <a:gd name="T5" fmla="*/ 0 h 63"/>
                <a:gd name="T6" fmla="*/ 0 w 62"/>
                <a:gd name="T7" fmla="*/ 26 h 63"/>
                <a:gd name="T8" fmla="*/ 37 w 62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3">
                  <a:moveTo>
                    <a:pt x="37" y="63"/>
                  </a:moveTo>
                  <a:cubicBezTo>
                    <a:pt x="47" y="63"/>
                    <a:pt x="56" y="59"/>
                    <a:pt x="62" y="52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6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106"/>
            <p:cNvSpPr>
              <a:spLocks/>
            </p:cNvSpPr>
            <p:nvPr/>
          </p:nvSpPr>
          <p:spPr bwMode="gray">
            <a:xfrm>
              <a:off x="11085812" y="5412108"/>
              <a:ext cx="87313" cy="87312"/>
            </a:xfrm>
            <a:custGeom>
              <a:avLst/>
              <a:gdLst>
                <a:gd name="T0" fmla="*/ 37 w 63"/>
                <a:gd name="T1" fmla="*/ 63 h 63"/>
                <a:gd name="T2" fmla="*/ 63 w 63"/>
                <a:gd name="T3" fmla="*/ 52 h 63"/>
                <a:gd name="T4" fmla="*/ 11 w 63"/>
                <a:gd name="T5" fmla="*/ 0 h 63"/>
                <a:gd name="T6" fmla="*/ 0 w 63"/>
                <a:gd name="T7" fmla="*/ 26 h 63"/>
                <a:gd name="T8" fmla="*/ 37 w 63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63">
                  <a:moveTo>
                    <a:pt x="37" y="63"/>
                  </a:moveTo>
                  <a:cubicBezTo>
                    <a:pt x="47" y="63"/>
                    <a:pt x="56" y="59"/>
                    <a:pt x="63" y="52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7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550102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Freeform: Shape 103"/>
          <p:cNvSpPr>
            <a:spLocks/>
          </p:cNvSpPr>
          <p:nvPr userDrawn="1"/>
        </p:nvSpPr>
        <p:spPr bwMode="gray">
          <a:xfrm>
            <a:off x="352" y="4251226"/>
            <a:ext cx="12436123" cy="2743300"/>
          </a:xfrm>
          <a:custGeom>
            <a:avLst/>
            <a:gdLst>
              <a:gd name="connsiteX0" fmla="*/ 5679089 w 12449404"/>
              <a:gd name="connsiteY0" fmla="*/ 0 h 2048448"/>
              <a:gd name="connsiteX1" fmla="*/ 6408130 w 12449404"/>
              <a:gd name="connsiteY1" fmla="*/ 0 h 2048448"/>
              <a:gd name="connsiteX2" fmla="*/ 6408130 w 12449404"/>
              <a:gd name="connsiteY2" fmla="*/ 578198 h 2048448"/>
              <a:gd name="connsiteX3" fmla="*/ 6867090 w 12449404"/>
              <a:gd name="connsiteY3" fmla="*/ 606386 h 2048448"/>
              <a:gd name="connsiteX4" fmla="*/ 7118635 w 12449404"/>
              <a:gd name="connsiteY4" fmla="*/ 606386 h 2048448"/>
              <a:gd name="connsiteX5" fmla="*/ 7118635 w 12449404"/>
              <a:gd name="connsiteY5" fmla="*/ 483901 h 2048448"/>
              <a:gd name="connsiteX6" fmla="*/ 7128240 w 12449404"/>
              <a:gd name="connsiteY6" fmla="*/ 483901 h 2048448"/>
              <a:gd name="connsiteX7" fmla="*/ 7128240 w 12449404"/>
              <a:gd name="connsiteY7" fmla="*/ 225552 h 2048448"/>
              <a:gd name="connsiteX8" fmla="*/ 7501176 w 12449404"/>
              <a:gd name="connsiteY8" fmla="*/ 225552 h 2048448"/>
              <a:gd name="connsiteX9" fmla="*/ 7501176 w 12449404"/>
              <a:gd name="connsiteY9" fmla="*/ 339268 h 2048448"/>
              <a:gd name="connsiteX10" fmla="*/ 7539643 w 12449404"/>
              <a:gd name="connsiteY10" fmla="*/ 339268 h 2048448"/>
              <a:gd name="connsiteX11" fmla="*/ 7539643 w 12449404"/>
              <a:gd name="connsiteY11" fmla="*/ 483901 h 2048448"/>
              <a:gd name="connsiteX12" fmla="*/ 7646440 w 12449404"/>
              <a:gd name="connsiteY12" fmla="*/ 483901 h 2048448"/>
              <a:gd name="connsiteX13" fmla="*/ 7646440 w 12449404"/>
              <a:gd name="connsiteY13" fmla="*/ 643969 h 2048448"/>
              <a:gd name="connsiteX14" fmla="*/ 8043905 w 12449404"/>
              <a:gd name="connsiteY14" fmla="*/ 643969 h 2048448"/>
              <a:gd name="connsiteX15" fmla="*/ 8043905 w 12449404"/>
              <a:gd name="connsiteY15" fmla="*/ 744644 h 2048448"/>
              <a:gd name="connsiteX16" fmla="*/ 8497281 w 12449404"/>
              <a:gd name="connsiteY16" fmla="*/ 744644 h 2048448"/>
              <a:gd name="connsiteX17" fmla="*/ 8497281 w 12449404"/>
              <a:gd name="connsiteY17" fmla="*/ 777377 h 2048448"/>
              <a:gd name="connsiteX18" fmla="*/ 8516897 w 12449404"/>
              <a:gd name="connsiteY18" fmla="*/ 777377 h 2048448"/>
              <a:gd name="connsiteX19" fmla="*/ 8516897 w 12449404"/>
              <a:gd name="connsiteY19" fmla="*/ 965361 h 2048448"/>
              <a:gd name="connsiteX20" fmla="*/ 8865577 w 12449404"/>
              <a:gd name="connsiteY20" fmla="*/ 965361 h 2048448"/>
              <a:gd name="connsiteX21" fmla="*/ 8865577 w 12449404"/>
              <a:gd name="connsiteY21" fmla="*/ 525721 h 2048448"/>
              <a:gd name="connsiteX22" fmla="*/ 8968665 w 12449404"/>
              <a:gd name="connsiteY22" fmla="*/ 525721 h 2048448"/>
              <a:gd name="connsiteX23" fmla="*/ 8968665 w 12449404"/>
              <a:gd name="connsiteY23" fmla="*/ 386248 h 2048448"/>
              <a:gd name="connsiteX24" fmla="*/ 9271866 w 12449404"/>
              <a:gd name="connsiteY24" fmla="*/ 386248 h 2048448"/>
              <a:gd name="connsiteX25" fmla="*/ 9271866 w 12449404"/>
              <a:gd name="connsiteY25" fmla="*/ 525721 h 2048448"/>
              <a:gd name="connsiteX26" fmla="*/ 9368890 w 12449404"/>
              <a:gd name="connsiteY26" fmla="*/ 525721 h 2048448"/>
              <a:gd name="connsiteX27" fmla="*/ 9368890 w 12449404"/>
              <a:gd name="connsiteY27" fmla="*/ 58792 h 2048448"/>
              <a:gd name="connsiteX28" fmla="*/ 10072314 w 12449404"/>
              <a:gd name="connsiteY28" fmla="*/ 58792 h 2048448"/>
              <a:gd name="connsiteX29" fmla="*/ 10072314 w 12449404"/>
              <a:gd name="connsiteY29" fmla="*/ 616681 h 2048448"/>
              <a:gd name="connsiteX30" fmla="*/ 10514986 w 12449404"/>
              <a:gd name="connsiteY30" fmla="*/ 255872 h 2048448"/>
              <a:gd name="connsiteX31" fmla="*/ 10514986 w 12449404"/>
              <a:gd name="connsiteY31" fmla="*/ 643969 h 2048448"/>
              <a:gd name="connsiteX32" fmla="*/ 10757546 w 12449404"/>
              <a:gd name="connsiteY32" fmla="*/ 643969 h 2048448"/>
              <a:gd name="connsiteX33" fmla="*/ 10757546 w 12449404"/>
              <a:gd name="connsiteY33" fmla="*/ 525721 h 2048448"/>
              <a:gd name="connsiteX34" fmla="*/ 10860634 w 12449404"/>
              <a:gd name="connsiteY34" fmla="*/ 525721 h 2048448"/>
              <a:gd name="connsiteX35" fmla="*/ 10860634 w 12449404"/>
              <a:gd name="connsiteY35" fmla="*/ 386248 h 2048448"/>
              <a:gd name="connsiteX36" fmla="*/ 11163835 w 12449404"/>
              <a:gd name="connsiteY36" fmla="*/ 386248 h 2048448"/>
              <a:gd name="connsiteX37" fmla="*/ 11163835 w 12449404"/>
              <a:gd name="connsiteY37" fmla="*/ 525721 h 2048448"/>
              <a:gd name="connsiteX38" fmla="*/ 11266923 w 12449404"/>
              <a:gd name="connsiteY38" fmla="*/ 525721 h 2048448"/>
              <a:gd name="connsiteX39" fmla="*/ 11266923 w 12449404"/>
              <a:gd name="connsiteY39" fmla="*/ 965361 h 2048448"/>
              <a:gd name="connsiteX40" fmla="*/ 11612572 w 12449404"/>
              <a:gd name="connsiteY40" fmla="*/ 965361 h 2048448"/>
              <a:gd name="connsiteX41" fmla="*/ 11612572 w 12449404"/>
              <a:gd name="connsiteY41" fmla="*/ 777377 h 2048448"/>
              <a:gd name="connsiteX42" fmla="*/ 12088596 w 12449404"/>
              <a:gd name="connsiteY42" fmla="*/ 777377 h 2048448"/>
              <a:gd name="connsiteX43" fmla="*/ 12088596 w 12449404"/>
              <a:gd name="connsiteY43" fmla="*/ 1374681 h 2048448"/>
              <a:gd name="connsiteX44" fmla="*/ 12449404 w 12449404"/>
              <a:gd name="connsiteY44" fmla="*/ 1374681 h 2048448"/>
              <a:gd name="connsiteX45" fmla="*/ 12449404 w 12449404"/>
              <a:gd name="connsiteY45" fmla="*/ 1677881 h 2048448"/>
              <a:gd name="connsiteX46" fmla="*/ 12436715 w 12449404"/>
              <a:gd name="connsiteY46" fmla="*/ 1677881 h 2048448"/>
              <a:gd name="connsiteX47" fmla="*/ 12436715 w 12449404"/>
              <a:gd name="connsiteY47" fmla="*/ 2048448 h 2048448"/>
              <a:gd name="connsiteX48" fmla="*/ 0 w 12449404"/>
              <a:gd name="connsiteY48" fmla="*/ 2048448 h 2048448"/>
              <a:gd name="connsiteX49" fmla="*/ 0 w 12449404"/>
              <a:gd name="connsiteY49" fmla="*/ 1406374 h 2048448"/>
              <a:gd name="connsiteX50" fmla="*/ 45352 w 12449404"/>
              <a:gd name="connsiteY50" fmla="*/ 1406374 h 2048448"/>
              <a:gd name="connsiteX51" fmla="*/ 45352 w 12449404"/>
              <a:gd name="connsiteY51" fmla="*/ 1140624 h 2048448"/>
              <a:gd name="connsiteX52" fmla="*/ 657888 w 12449404"/>
              <a:gd name="connsiteY52" fmla="*/ 1140624 h 2048448"/>
              <a:gd name="connsiteX53" fmla="*/ 657888 w 12449404"/>
              <a:gd name="connsiteY53" fmla="*/ 879713 h 2048448"/>
              <a:gd name="connsiteX54" fmla="*/ 1116848 w 12449404"/>
              <a:gd name="connsiteY54" fmla="*/ 879713 h 2048448"/>
              <a:gd name="connsiteX55" fmla="*/ 1116848 w 12449404"/>
              <a:gd name="connsiteY55" fmla="*/ 1197168 h 2048448"/>
              <a:gd name="connsiteX56" fmla="*/ 1597874 w 12449404"/>
              <a:gd name="connsiteY56" fmla="*/ 1197168 h 2048448"/>
              <a:gd name="connsiteX57" fmla="*/ 1597874 w 12449404"/>
              <a:gd name="connsiteY57" fmla="*/ 807564 h 2048448"/>
              <a:gd name="connsiteX58" fmla="*/ 1701140 w 12449404"/>
              <a:gd name="connsiteY58" fmla="*/ 807564 h 2048448"/>
              <a:gd name="connsiteX59" fmla="*/ 1701140 w 12449404"/>
              <a:gd name="connsiteY59" fmla="*/ 662931 h 2048448"/>
              <a:gd name="connsiteX60" fmla="*/ 2018881 w 12449404"/>
              <a:gd name="connsiteY60" fmla="*/ 662931 h 2048448"/>
              <a:gd name="connsiteX61" fmla="*/ 2018881 w 12449404"/>
              <a:gd name="connsiteY61" fmla="*/ 807564 h 2048448"/>
              <a:gd name="connsiteX62" fmla="*/ 2122148 w 12449404"/>
              <a:gd name="connsiteY62" fmla="*/ 807564 h 2048448"/>
              <a:gd name="connsiteX63" fmla="*/ 2122148 w 12449404"/>
              <a:gd name="connsiteY63" fmla="*/ 939446 h 2048448"/>
              <a:gd name="connsiteX64" fmla="*/ 2484020 w 12449404"/>
              <a:gd name="connsiteY64" fmla="*/ 939446 h 2048448"/>
              <a:gd name="connsiteX65" fmla="*/ 2484020 w 12449404"/>
              <a:gd name="connsiteY65" fmla="*/ 744644 h 2048448"/>
              <a:gd name="connsiteX66" fmla="*/ 2549333 w 12449404"/>
              <a:gd name="connsiteY66" fmla="*/ 744644 h 2048448"/>
              <a:gd name="connsiteX67" fmla="*/ 2976519 w 12449404"/>
              <a:gd name="connsiteY67" fmla="*/ 744644 h 2048448"/>
              <a:gd name="connsiteX68" fmla="*/ 3008294 w 12449404"/>
              <a:gd name="connsiteY68" fmla="*/ 744644 h 2048448"/>
              <a:gd name="connsiteX69" fmla="*/ 3008294 w 12449404"/>
              <a:gd name="connsiteY69" fmla="*/ 879713 h 2048448"/>
              <a:gd name="connsiteX70" fmla="*/ 3356927 w 12449404"/>
              <a:gd name="connsiteY70" fmla="*/ 879713 h 2048448"/>
              <a:gd name="connsiteX71" fmla="*/ 3356927 w 12449404"/>
              <a:gd name="connsiteY71" fmla="*/ 172822 h 2048448"/>
              <a:gd name="connsiteX72" fmla="*/ 3743513 w 12449404"/>
              <a:gd name="connsiteY72" fmla="*/ 172822 h 2048448"/>
              <a:gd name="connsiteX73" fmla="*/ 3743513 w 12449404"/>
              <a:gd name="connsiteY73" fmla="*/ 606386 h 2048448"/>
              <a:gd name="connsiteX74" fmla="*/ 4305739 w 12449404"/>
              <a:gd name="connsiteY74" fmla="*/ 606386 h 2048448"/>
              <a:gd name="connsiteX75" fmla="*/ 4305739 w 12449404"/>
              <a:gd name="connsiteY75" fmla="*/ 744644 h 2048448"/>
              <a:gd name="connsiteX76" fmla="*/ 4796473 w 12449404"/>
              <a:gd name="connsiteY76" fmla="*/ 744644 h 2048448"/>
              <a:gd name="connsiteX77" fmla="*/ 4796473 w 12449404"/>
              <a:gd name="connsiteY77" fmla="*/ 907753 h 2048448"/>
              <a:gd name="connsiteX78" fmla="*/ 4966423 w 12449404"/>
              <a:gd name="connsiteY78" fmla="*/ 907753 h 2048448"/>
              <a:gd name="connsiteX79" fmla="*/ 4966423 w 12449404"/>
              <a:gd name="connsiteY79" fmla="*/ 939446 h 2048448"/>
              <a:gd name="connsiteX80" fmla="*/ 5157463 w 12449404"/>
              <a:gd name="connsiteY80" fmla="*/ 939446 h 2048448"/>
              <a:gd name="connsiteX81" fmla="*/ 5157463 w 12449404"/>
              <a:gd name="connsiteY81" fmla="*/ 483901 h 2048448"/>
              <a:gd name="connsiteX82" fmla="*/ 5264259 w 12449404"/>
              <a:gd name="connsiteY82" fmla="*/ 483901 h 2048448"/>
              <a:gd name="connsiteX83" fmla="*/ 5264259 w 12449404"/>
              <a:gd name="connsiteY83" fmla="*/ 339268 h 2048448"/>
              <a:gd name="connsiteX84" fmla="*/ 5578471 w 12449404"/>
              <a:gd name="connsiteY84" fmla="*/ 339268 h 2048448"/>
              <a:gd name="connsiteX85" fmla="*/ 5578471 w 12449404"/>
              <a:gd name="connsiteY85" fmla="*/ 483901 h 2048448"/>
              <a:gd name="connsiteX86" fmla="*/ 5679089 w 12449404"/>
              <a:gd name="connsiteY86" fmla="*/ 483901 h 2048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2449404" h="2048448">
                <a:moveTo>
                  <a:pt x="5679089" y="0"/>
                </a:moveTo>
                <a:lnTo>
                  <a:pt x="6408130" y="0"/>
                </a:lnTo>
                <a:lnTo>
                  <a:pt x="6408130" y="578198"/>
                </a:lnTo>
                <a:lnTo>
                  <a:pt x="6867090" y="606386"/>
                </a:lnTo>
                <a:lnTo>
                  <a:pt x="7118635" y="606386"/>
                </a:lnTo>
                <a:lnTo>
                  <a:pt x="7118635" y="483901"/>
                </a:lnTo>
                <a:lnTo>
                  <a:pt x="7128240" y="483901"/>
                </a:lnTo>
                <a:lnTo>
                  <a:pt x="7128240" y="225552"/>
                </a:lnTo>
                <a:lnTo>
                  <a:pt x="7501176" y="225552"/>
                </a:lnTo>
                <a:lnTo>
                  <a:pt x="7501176" y="339268"/>
                </a:lnTo>
                <a:lnTo>
                  <a:pt x="7539643" y="339268"/>
                </a:lnTo>
                <a:lnTo>
                  <a:pt x="7539643" y="483901"/>
                </a:lnTo>
                <a:lnTo>
                  <a:pt x="7646440" y="483901"/>
                </a:lnTo>
                <a:lnTo>
                  <a:pt x="7646440" y="643969"/>
                </a:lnTo>
                <a:lnTo>
                  <a:pt x="8043905" y="643969"/>
                </a:lnTo>
                <a:lnTo>
                  <a:pt x="8043905" y="744644"/>
                </a:lnTo>
                <a:lnTo>
                  <a:pt x="8497281" y="744644"/>
                </a:lnTo>
                <a:lnTo>
                  <a:pt x="8497281" y="777377"/>
                </a:lnTo>
                <a:lnTo>
                  <a:pt x="8516897" y="777377"/>
                </a:lnTo>
                <a:lnTo>
                  <a:pt x="8516897" y="965361"/>
                </a:lnTo>
                <a:lnTo>
                  <a:pt x="8865577" y="965361"/>
                </a:lnTo>
                <a:lnTo>
                  <a:pt x="8865577" y="525721"/>
                </a:lnTo>
                <a:lnTo>
                  <a:pt x="8968665" y="525721"/>
                </a:lnTo>
                <a:lnTo>
                  <a:pt x="8968665" y="386248"/>
                </a:lnTo>
                <a:lnTo>
                  <a:pt x="9271866" y="386248"/>
                </a:lnTo>
                <a:lnTo>
                  <a:pt x="9271866" y="525721"/>
                </a:lnTo>
                <a:lnTo>
                  <a:pt x="9368890" y="525721"/>
                </a:lnTo>
                <a:lnTo>
                  <a:pt x="9368890" y="58792"/>
                </a:lnTo>
                <a:lnTo>
                  <a:pt x="10072314" y="58792"/>
                </a:lnTo>
                <a:lnTo>
                  <a:pt x="10072314" y="616681"/>
                </a:lnTo>
                <a:lnTo>
                  <a:pt x="10514986" y="255872"/>
                </a:lnTo>
                <a:lnTo>
                  <a:pt x="10514986" y="643969"/>
                </a:lnTo>
                <a:lnTo>
                  <a:pt x="10757546" y="643969"/>
                </a:lnTo>
                <a:lnTo>
                  <a:pt x="10757546" y="525721"/>
                </a:lnTo>
                <a:lnTo>
                  <a:pt x="10860634" y="525721"/>
                </a:lnTo>
                <a:lnTo>
                  <a:pt x="10860634" y="386248"/>
                </a:lnTo>
                <a:lnTo>
                  <a:pt x="11163835" y="386248"/>
                </a:lnTo>
                <a:lnTo>
                  <a:pt x="11163835" y="525721"/>
                </a:lnTo>
                <a:lnTo>
                  <a:pt x="11266923" y="525721"/>
                </a:lnTo>
                <a:lnTo>
                  <a:pt x="11266923" y="965361"/>
                </a:lnTo>
                <a:lnTo>
                  <a:pt x="11612572" y="965361"/>
                </a:lnTo>
                <a:lnTo>
                  <a:pt x="11612572" y="777377"/>
                </a:lnTo>
                <a:lnTo>
                  <a:pt x="12088596" y="777377"/>
                </a:lnTo>
                <a:lnTo>
                  <a:pt x="12088596" y="1374681"/>
                </a:lnTo>
                <a:lnTo>
                  <a:pt x="12449404" y="1374681"/>
                </a:lnTo>
                <a:lnTo>
                  <a:pt x="12449404" y="1677881"/>
                </a:lnTo>
                <a:lnTo>
                  <a:pt x="12436715" y="1677881"/>
                </a:lnTo>
                <a:lnTo>
                  <a:pt x="12436715" y="2048448"/>
                </a:lnTo>
                <a:lnTo>
                  <a:pt x="0" y="2048448"/>
                </a:lnTo>
                <a:lnTo>
                  <a:pt x="0" y="1406374"/>
                </a:lnTo>
                <a:lnTo>
                  <a:pt x="45352" y="1406374"/>
                </a:lnTo>
                <a:lnTo>
                  <a:pt x="45352" y="1140624"/>
                </a:lnTo>
                <a:lnTo>
                  <a:pt x="657888" y="1140624"/>
                </a:lnTo>
                <a:lnTo>
                  <a:pt x="657888" y="879713"/>
                </a:lnTo>
                <a:lnTo>
                  <a:pt x="1116848" y="879713"/>
                </a:lnTo>
                <a:lnTo>
                  <a:pt x="1116848" y="1197168"/>
                </a:lnTo>
                <a:lnTo>
                  <a:pt x="1597874" y="1197168"/>
                </a:lnTo>
                <a:lnTo>
                  <a:pt x="1597874" y="807564"/>
                </a:lnTo>
                <a:lnTo>
                  <a:pt x="1701140" y="807564"/>
                </a:lnTo>
                <a:lnTo>
                  <a:pt x="1701140" y="662931"/>
                </a:lnTo>
                <a:lnTo>
                  <a:pt x="2018881" y="662931"/>
                </a:lnTo>
                <a:lnTo>
                  <a:pt x="2018881" y="807564"/>
                </a:lnTo>
                <a:lnTo>
                  <a:pt x="2122148" y="807564"/>
                </a:lnTo>
                <a:lnTo>
                  <a:pt x="2122148" y="939446"/>
                </a:lnTo>
                <a:lnTo>
                  <a:pt x="2484020" y="939446"/>
                </a:lnTo>
                <a:lnTo>
                  <a:pt x="2484020" y="744644"/>
                </a:lnTo>
                <a:lnTo>
                  <a:pt x="2549333" y="744644"/>
                </a:lnTo>
                <a:lnTo>
                  <a:pt x="2976519" y="744644"/>
                </a:lnTo>
                <a:lnTo>
                  <a:pt x="3008294" y="744644"/>
                </a:lnTo>
                <a:lnTo>
                  <a:pt x="3008294" y="879713"/>
                </a:lnTo>
                <a:lnTo>
                  <a:pt x="3356927" y="879713"/>
                </a:lnTo>
                <a:lnTo>
                  <a:pt x="3356927" y="172822"/>
                </a:lnTo>
                <a:lnTo>
                  <a:pt x="3743513" y="172822"/>
                </a:lnTo>
                <a:lnTo>
                  <a:pt x="3743513" y="606386"/>
                </a:lnTo>
                <a:lnTo>
                  <a:pt x="4305739" y="606386"/>
                </a:lnTo>
                <a:lnTo>
                  <a:pt x="4305739" y="744644"/>
                </a:lnTo>
                <a:lnTo>
                  <a:pt x="4796473" y="744644"/>
                </a:lnTo>
                <a:lnTo>
                  <a:pt x="4796473" y="907753"/>
                </a:lnTo>
                <a:lnTo>
                  <a:pt x="4966423" y="907753"/>
                </a:lnTo>
                <a:lnTo>
                  <a:pt x="4966423" y="939446"/>
                </a:lnTo>
                <a:lnTo>
                  <a:pt x="5157463" y="939446"/>
                </a:lnTo>
                <a:lnTo>
                  <a:pt x="5157463" y="483901"/>
                </a:lnTo>
                <a:lnTo>
                  <a:pt x="5264259" y="483901"/>
                </a:lnTo>
                <a:lnTo>
                  <a:pt x="5264259" y="339268"/>
                </a:lnTo>
                <a:lnTo>
                  <a:pt x="5578471" y="339268"/>
                </a:lnTo>
                <a:lnTo>
                  <a:pt x="5578471" y="483901"/>
                </a:lnTo>
                <a:lnTo>
                  <a:pt x="5679089" y="483901"/>
                </a:lnTo>
                <a:close/>
              </a:path>
            </a:pathLst>
          </a:custGeom>
          <a:solidFill>
            <a:srgbClr val="409AE1">
              <a:alpha val="4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7315137" cy="1828007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140" name="Picture 13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81082"/>
            <a:ext cx="1483418" cy="310896"/>
          </a:xfrm>
          <a:prstGeom prst="rect">
            <a:avLst/>
          </a:prstGeom>
        </p:spPr>
      </p:pic>
      <p:grpSp>
        <p:nvGrpSpPr>
          <p:cNvPr id="141" name="Group 140"/>
          <p:cNvGrpSpPr>
            <a:grpSpLocks noChangeAspect="1"/>
          </p:cNvGrpSpPr>
          <p:nvPr userDrawn="1"/>
        </p:nvGrpSpPr>
        <p:grpSpPr bwMode="gray">
          <a:xfrm>
            <a:off x="7462446" y="3200401"/>
            <a:ext cx="4577461" cy="3539940"/>
            <a:chOff x="8496600" y="3495586"/>
            <a:chExt cx="3009906" cy="2327684"/>
          </a:xfrm>
        </p:grpSpPr>
        <p:sp>
          <p:nvSpPr>
            <p:cNvPr id="142" name="Freeform 9"/>
            <p:cNvSpPr>
              <a:spLocks/>
            </p:cNvSpPr>
            <p:nvPr/>
          </p:nvSpPr>
          <p:spPr bwMode="gray">
            <a:xfrm>
              <a:off x="8496600" y="5501008"/>
              <a:ext cx="646113" cy="82550"/>
            </a:xfrm>
            <a:custGeom>
              <a:avLst/>
              <a:gdLst>
                <a:gd name="T0" fmla="*/ 437 w 467"/>
                <a:gd name="T1" fmla="*/ 60 h 60"/>
                <a:gd name="T2" fmla="*/ 30 w 467"/>
                <a:gd name="T3" fmla="*/ 60 h 60"/>
                <a:gd name="T4" fmla="*/ 0 w 467"/>
                <a:gd name="T5" fmla="*/ 30 h 60"/>
                <a:gd name="T6" fmla="*/ 30 w 467"/>
                <a:gd name="T7" fmla="*/ 0 h 60"/>
                <a:gd name="T8" fmla="*/ 437 w 467"/>
                <a:gd name="T9" fmla="*/ 0 h 60"/>
                <a:gd name="T10" fmla="*/ 467 w 467"/>
                <a:gd name="T11" fmla="*/ 30 h 60"/>
                <a:gd name="T12" fmla="*/ 437 w 467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7" h="60">
                  <a:moveTo>
                    <a:pt x="437" y="60"/>
                  </a:moveTo>
                  <a:cubicBezTo>
                    <a:pt x="30" y="60"/>
                    <a:pt x="30" y="60"/>
                    <a:pt x="30" y="60"/>
                  </a:cubicBezTo>
                  <a:cubicBezTo>
                    <a:pt x="13" y="60"/>
                    <a:pt x="0" y="46"/>
                    <a:pt x="0" y="30"/>
                  </a:cubicBezTo>
                  <a:cubicBezTo>
                    <a:pt x="0" y="13"/>
                    <a:pt x="13" y="0"/>
                    <a:pt x="30" y="0"/>
                  </a:cubicBezTo>
                  <a:cubicBezTo>
                    <a:pt x="437" y="0"/>
                    <a:pt x="437" y="0"/>
                    <a:pt x="437" y="0"/>
                  </a:cubicBezTo>
                  <a:cubicBezTo>
                    <a:pt x="453" y="0"/>
                    <a:pt x="467" y="13"/>
                    <a:pt x="467" y="30"/>
                  </a:cubicBezTo>
                  <a:cubicBezTo>
                    <a:pt x="467" y="46"/>
                    <a:pt x="453" y="60"/>
                    <a:pt x="437" y="6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0"/>
            <p:cNvSpPr>
              <a:spLocks/>
            </p:cNvSpPr>
            <p:nvPr/>
          </p:nvSpPr>
          <p:spPr bwMode="gray">
            <a:xfrm>
              <a:off x="10804831" y="3495586"/>
              <a:ext cx="701675" cy="371475"/>
            </a:xfrm>
            <a:custGeom>
              <a:avLst/>
              <a:gdLst>
                <a:gd name="T0" fmla="*/ 440 w 507"/>
                <a:gd name="T1" fmla="*/ 127 h 271"/>
                <a:gd name="T2" fmla="*/ 306 w 507"/>
                <a:gd name="T3" fmla="*/ 0 h 271"/>
                <a:gd name="T4" fmla="*/ 174 w 507"/>
                <a:gd name="T5" fmla="*/ 106 h 271"/>
                <a:gd name="T6" fmla="*/ 99 w 507"/>
                <a:gd name="T7" fmla="*/ 72 h 271"/>
                <a:gd name="T8" fmla="*/ 0 w 507"/>
                <a:gd name="T9" fmla="*/ 171 h 271"/>
                <a:gd name="T10" fmla="*/ 99 w 507"/>
                <a:gd name="T11" fmla="*/ 271 h 271"/>
                <a:gd name="T12" fmla="*/ 435 w 507"/>
                <a:gd name="T13" fmla="*/ 271 h 271"/>
                <a:gd name="T14" fmla="*/ 507 w 507"/>
                <a:gd name="T15" fmla="*/ 199 h 271"/>
                <a:gd name="T16" fmla="*/ 440 w 507"/>
                <a:gd name="T17" fmla="*/ 127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7" h="271">
                  <a:moveTo>
                    <a:pt x="440" y="127"/>
                  </a:moveTo>
                  <a:cubicBezTo>
                    <a:pt x="436" y="56"/>
                    <a:pt x="378" y="0"/>
                    <a:pt x="306" y="0"/>
                  </a:cubicBezTo>
                  <a:cubicBezTo>
                    <a:pt x="241" y="0"/>
                    <a:pt x="187" y="46"/>
                    <a:pt x="174" y="106"/>
                  </a:cubicBezTo>
                  <a:cubicBezTo>
                    <a:pt x="156" y="85"/>
                    <a:pt x="129" y="72"/>
                    <a:pt x="99" y="72"/>
                  </a:cubicBezTo>
                  <a:cubicBezTo>
                    <a:pt x="44" y="72"/>
                    <a:pt x="0" y="116"/>
                    <a:pt x="0" y="171"/>
                  </a:cubicBezTo>
                  <a:cubicBezTo>
                    <a:pt x="0" y="226"/>
                    <a:pt x="44" y="271"/>
                    <a:pt x="99" y="271"/>
                  </a:cubicBezTo>
                  <a:cubicBezTo>
                    <a:pt x="99" y="271"/>
                    <a:pt x="434" y="271"/>
                    <a:pt x="435" y="271"/>
                  </a:cubicBezTo>
                  <a:cubicBezTo>
                    <a:pt x="475" y="271"/>
                    <a:pt x="507" y="238"/>
                    <a:pt x="507" y="199"/>
                  </a:cubicBezTo>
                  <a:cubicBezTo>
                    <a:pt x="507" y="161"/>
                    <a:pt x="478" y="130"/>
                    <a:pt x="440" y="1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1"/>
            <p:cNvSpPr>
              <a:spLocks/>
            </p:cNvSpPr>
            <p:nvPr/>
          </p:nvSpPr>
          <p:spPr bwMode="gray">
            <a:xfrm>
              <a:off x="10001550" y="5497833"/>
              <a:ext cx="1504950" cy="82550"/>
            </a:xfrm>
            <a:custGeom>
              <a:avLst/>
              <a:gdLst>
                <a:gd name="T0" fmla="*/ 1059 w 1089"/>
                <a:gd name="T1" fmla="*/ 60 h 60"/>
                <a:gd name="T2" fmla="*/ 30 w 1089"/>
                <a:gd name="T3" fmla="*/ 60 h 60"/>
                <a:gd name="T4" fmla="*/ 0 w 1089"/>
                <a:gd name="T5" fmla="*/ 30 h 60"/>
                <a:gd name="T6" fmla="*/ 30 w 1089"/>
                <a:gd name="T7" fmla="*/ 0 h 60"/>
                <a:gd name="T8" fmla="*/ 1059 w 1089"/>
                <a:gd name="T9" fmla="*/ 0 h 60"/>
                <a:gd name="T10" fmla="*/ 1089 w 1089"/>
                <a:gd name="T11" fmla="*/ 30 h 60"/>
                <a:gd name="T12" fmla="*/ 1059 w 1089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9" h="60">
                  <a:moveTo>
                    <a:pt x="1059" y="60"/>
                  </a:moveTo>
                  <a:cubicBezTo>
                    <a:pt x="30" y="60"/>
                    <a:pt x="30" y="60"/>
                    <a:pt x="30" y="60"/>
                  </a:cubicBez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1059" y="0"/>
                    <a:pt x="1059" y="0"/>
                    <a:pt x="1059" y="0"/>
                  </a:cubicBezTo>
                  <a:cubicBezTo>
                    <a:pt x="1076" y="0"/>
                    <a:pt x="1089" y="13"/>
                    <a:pt x="1089" y="30"/>
                  </a:cubicBezTo>
                  <a:cubicBezTo>
                    <a:pt x="1089" y="46"/>
                    <a:pt x="1076" y="60"/>
                    <a:pt x="1059" y="6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2"/>
            <p:cNvSpPr>
              <a:spLocks/>
            </p:cNvSpPr>
            <p:nvPr/>
          </p:nvSpPr>
          <p:spPr bwMode="gray">
            <a:xfrm>
              <a:off x="9110962" y="5713733"/>
              <a:ext cx="1012825" cy="109537"/>
            </a:xfrm>
            <a:custGeom>
              <a:avLst/>
              <a:gdLst>
                <a:gd name="T0" fmla="*/ 692 w 732"/>
                <a:gd name="T1" fmla="*/ 80 h 80"/>
                <a:gd name="T2" fmla="*/ 40 w 732"/>
                <a:gd name="T3" fmla="*/ 80 h 80"/>
                <a:gd name="T4" fmla="*/ 0 w 732"/>
                <a:gd name="T5" fmla="*/ 40 h 80"/>
                <a:gd name="T6" fmla="*/ 40 w 732"/>
                <a:gd name="T7" fmla="*/ 0 h 80"/>
                <a:gd name="T8" fmla="*/ 692 w 732"/>
                <a:gd name="T9" fmla="*/ 0 h 80"/>
                <a:gd name="T10" fmla="*/ 732 w 732"/>
                <a:gd name="T11" fmla="*/ 40 h 80"/>
                <a:gd name="T12" fmla="*/ 692 w 732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2" h="80">
                  <a:moveTo>
                    <a:pt x="692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92" y="0"/>
                    <a:pt x="692" y="0"/>
                    <a:pt x="692" y="0"/>
                  </a:cubicBezTo>
                  <a:cubicBezTo>
                    <a:pt x="714" y="0"/>
                    <a:pt x="732" y="18"/>
                    <a:pt x="732" y="40"/>
                  </a:cubicBezTo>
                  <a:cubicBezTo>
                    <a:pt x="732" y="62"/>
                    <a:pt x="714" y="80"/>
                    <a:pt x="692" y="8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3"/>
            <p:cNvSpPr>
              <a:spLocks/>
            </p:cNvSpPr>
            <p:nvPr/>
          </p:nvSpPr>
          <p:spPr bwMode="gray">
            <a:xfrm>
              <a:off x="8910937" y="4935858"/>
              <a:ext cx="33338" cy="77787"/>
            </a:xfrm>
            <a:custGeom>
              <a:avLst/>
              <a:gdLst>
                <a:gd name="T0" fmla="*/ 0 w 21"/>
                <a:gd name="T1" fmla="*/ 0 h 49"/>
                <a:gd name="T2" fmla="*/ 1 w 21"/>
                <a:gd name="T3" fmla="*/ 10 h 49"/>
                <a:gd name="T4" fmla="*/ 0 w 21"/>
                <a:gd name="T5" fmla="*/ 49 h 49"/>
                <a:gd name="T6" fmla="*/ 12 w 21"/>
                <a:gd name="T7" fmla="*/ 49 h 49"/>
                <a:gd name="T8" fmla="*/ 21 w 21"/>
                <a:gd name="T9" fmla="*/ 11 h 49"/>
                <a:gd name="T10" fmla="*/ 21 w 21"/>
                <a:gd name="T11" fmla="*/ 0 h 49"/>
                <a:gd name="T12" fmla="*/ 0 w 21"/>
                <a:gd name="T1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9">
                  <a:moveTo>
                    <a:pt x="0" y="0"/>
                  </a:moveTo>
                  <a:lnTo>
                    <a:pt x="1" y="10"/>
                  </a:lnTo>
                  <a:lnTo>
                    <a:pt x="0" y="49"/>
                  </a:lnTo>
                  <a:lnTo>
                    <a:pt x="12" y="49"/>
                  </a:ln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4"/>
            <p:cNvSpPr>
              <a:spLocks/>
            </p:cNvSpPr>
            <p:nvPr/>
          </p:nvSpPr>
          <p:spPr bwMode="gray">
            <a:xfrm>
              <a:off x="8929987" y="4935858"/>
              <a:ext cx="14288" cy="77787"/>
            </a:xfrm>
            <a:custGeom>
              <a:avLst/>
              <a:gdLst>
                <a:gd name="T0" fmla="*/ 5 w 9"/>
                <a:gd name="T1" fmla="*/ 0 h 49"/>
                <a:gd name="T2" fmla="*/ 5 w 9"/>
                <a:gd name="T3" fmla="*/ 11 h 49"/>
                <a:gd name="T4" fmla="*/ 0 w 9"/>
                <a:gd name="T5" fmla="*/ 49 h 49"/>
                <a:gd name="T6" fmla="*/ 9 w 9"/>
                <a:gd name="T7" fmla="*/ 11 h 49"/>
                <a:gd name="T8" fmla="*/ 9 w 9"/>
                <a:gd name="T9" fmla="*/ 0 h 49"/>
                <a:gd name="T10" fmla="*/ 5 w 9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49">
                  <a:moveTo>
                    <a:pt x="5" y="0"/>
                  </a:moveTo>
                  <a:lnTo>
                    <a:pt x="5" y="11"/>
                  </a:lnTo>
                  <a:lnTo>
                    <a:pt x="0" y="49"/>
                  </a:lnTo>
                  <a:lnTo>
                    <a:pt x="9" y="11"/>
                  </a:lnTo>
                  <a:lnTo>
                    <a:pt x="9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99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5"/>
            <p:cNvSpPr>
              <a:spLocks/>
            </p:cNvSpPr>
            <p:nvPr/>
          </p:nvSpPr>
          <p:spPr bwMode="gray">
            <a:xfrm>
              <a:off x="8910937" y="4935858"/>
              <a:ext cx="6350" cy="77787"/>
            </a:xfrm>
            <a:custGeom>
              <a:avLst/>
              <a:gdLst>
                <a:gd name="T0" fmla="*/ 0 w 4"/>
                <a:gd name="T1" fmla="*/ 0 h 49"/>
                <a:gd name="T2" fmla="*/ 1 w 4"/>
                <a:gd name="T3" fmla="*/ 10 h 49"/>
                <a:gd name="T4" fmla="*/ 0 w 4"/>
                <a:gd name="T5" fmla="*/ 49 h 49"/>
                <a:gd name="T6" fmla="*/ 4 w 4"/>
                <a:gd name="T7" fmla="*/ 10 h 49"/>
                <a:gd name="T8" fmla="*/ 4 w 4"/>
                <a:gd name="T9" fmla="*/ 0 h 49"/>
                <a:gd name="T10" fmla="*/ 0 w 4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9">
                  <a:moveTo>
                    <a:pt x="0" y="0"/>
                  </a:moveTo>
                  <a:lnTo>
                    <a:pt x="1" y="10"/>
                  </a:lnTo>
                  <a:lnTo>
                    <a:pt x="0" y="49"/>
                  </a:lnTo>
                  <a:lnTo>
                    <a:pt x="4" y="10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6"/>
            <p:cNvSpPr>
              <a:spLocks/>
            </p:cNvSpPr>
            <p:nvPr/>
          </p:nvSpPr>
          <p:spPr bwMode="gray">
            <a:xfrm>
              <a:off x="8912525" y="4997770"/>
              <a:ext cx="33338" cy="47625"/>
            </a:xfrm>
            <a:custGeom>
              <a:avLst/>
              <a:gdLst>
                <a:gd name="T0" fmla="*/ 0 w 24"/>
                <a:gd name="T1" fmla="*/ 0 h 34"/>
                <a:gd name="T2" fmla="*/ 0 w 24"/>
                <a:gd name="T3" fmla="*/ 34 h 34"/>
                <a:gd name="T4" fmla="*/ 22 w 24"/>
                <a:gd name="T5" fmla="*/ 34 h 34"/>
                <a:gd name="T6" fmla="*/ 24 w 24"/>
                <a:gd name="T7" fmla="*/ 32 h 34"/>
                <a:gd name="T8" fmla="*/ 24 w 24"/>
                <a:gd name="T9" fmla="*/ 27 h 34"/>
                <a:gd name="T10" fmla="*/ 22 w 24"/>
                <a:gd name="T11" fmla="*/ 24 h 34"/>
                <a:gd name="T12" fmla="*/ 15 w 24"/>
                <a:gd name="T13" fmla="*/ 16 h 34"/>
                <a:gd name="T14" fmla="*/ 15 w 24"/>
                <a:gd name="T15" fmla="*/ 0 h 34"/>
                <a:gd name="T16" fmla="*/ 0 w 24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34">
                  <a:moveTo>
                    <a:pt x="0" y="0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2" y="34"/>
                    <a:pt x="24" y="34"/>
                    <a:pt x="24" y="32"/>
                  </a:cubicBezTo>
                  <a:cubicBezTo>
                    <a:pt x="24" y="30"/>
                    <a:pt x="24" y="27"/>
                    <a:pt x="24" y="27"/>
                  </a:cubicBezTo>
                  <a:cubicBezTo>
                    <a:pt x="24" y="27"/>
                    <a:pt x="24" y="26"/>
                    <a:pt x="22" y="24"/>
                  </a:cubicBezTo>
                  <a:cubicBezTo>
                    <a:pt x="20" y="23"/>
                    <a:pt x="16" y="18"/>
                    <a:pt x="15" y="16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7"/>
            <p:cNvSpPr>
              <a:spLocks/>
            </p:cNvSpPr>
            <p:nvPr/>
          </p:nvSpPr>
          <p:spPr bwMode="gray">
            <a:xfrm>
              <a:off x="8912525" y="5042220"/>
              <a:ext cx="33338" cy="4762"/>
            </a:xfrm>
            <a:custGeom>
              <a:avLst/>
              <a:gdLst>
                <a:gd name="T0" fmla="*/ 24 w 24"/>
                <a:gd name="T1" fmla="*/ 0 h 4"/>
                <a:gd name="T2" fmla="*/ 24 w 24"/>
                <a:gd name="T3" fmla="*/ 2 h 4"/>
                <a:gd name="T4" fmla="*/ 22 w 24"/>
                <a:gd name="T5" fmla="*/ 4 h 4"/>
                <a:gd name="T6" fmla="*/ 0 w 24"/>
                <a:gd name="T7" fmla="*/ 4 h 4"/>
                <a:gd name="T8" fmla="*/ 0 w 24"/>
                <a:gd name="T9" fmla="*/ 2 h 4"/>
                <a:gd name="T10" fmla="*/ 22 w 24"/>
                <a:gd name="T11" fmla="*/ 2 h 4"/>
                <a:gd name="T12" fmla="*/ 24 w 24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">
                  <a:moveTo>
                    <a:pt x="24" y="0"/>
                  </a:moveTo>
                  <a:cubicBezTo>
                    <a:pt x="24" y="0"/>
                    <a:pt x="24" y="1"/>
                    <a:pt x="24" y="2"/>
                  </a:cubicBezTo>
                  <a:cubicBezTo>
                    <a:pt x="24" y="4"/>
                    <a:pt x="22" y="4"/>
                    <a:pt x="22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2" y="2"/>
                    <a:pt x="24" y="2"/>
                    <a:pt x="24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8"/>
            <p:cNvSpPr>
              <a:spLocks/>
            </p:cNvSpPr>
            <p:nvPr/>
          </p:nvSpPr>
          <p:spPr bwMode="gray">
            <a:xfrm>
              <a:off x="8933162" y="5019995"/>
              <a:ext cx="12700" cy="25400"/>
            </a:xfrm>
            <a:custGeom>
              <a:avLst/>
              <a:gdLst>
                <a:gd name="T0" fmla="*/ 7 w 9"/>
                <a:gd name="T1" fmla="*/ 18 h 18"/>
                <a:gd name="T2" fmla="*/ 9 w 9"/>
                <a:gd name="T3" fmla="*/ 16 h 18"/>
                <a:gd name="T4" fmla="*/ 9 w 9"/>
                <a:gd name="T5" fmla="*/ 11 h 18"/>
                <a:gd name="T6" fmla="*/ 7 w 9"/>
                <a:gd name="T7" fmla="*/ 8 h 18"/>
                <a:gd name="T8" fmla="*/ 0 w 9"/>
                <a:gd name="T9" fmla="*/ 0 h 18"/>
                <a:gd name="T10" fmla="*/ 0 w 9"/>
                <a:gd name="T11" fmla="*/ 18 h 18"/>
                <a:gd name="T12" fmla="*/ 7 w 9"/>
                <a:gd name="T1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8">
                  <a:moveTo>
                    <a:pt x="7" y="18"/>
                  </a:moveTo>
                  <a:cubicBezTo>
                    <a:pt x="7" y="18"/>
                    <a:pt x="9" y="18"/>
                    <a:pt x="9" y="16"/>
                  </a:cubicBezTo>
                  <a:cubicBezTo>
                    <a:pt x="9" y="14"/>
                    <a:pt x="9" y="11"/>
                    <a:pt x="9" y="11"/>
                  </a:cubicBezTo>
                  <a:cubicBezTo>
                    <a:pt x="9" y="11"/>
                    <a:pt x="9" y="10"/>
                    <a:pt x="7" y="8"/>
                  </a:cubicBezTo>
                  <a:cubicBezTo>
                    <a:pt x="5" y="7"/>
                    <a:pt x="1" y="2"/>
                    <a:pt x="0" y="0"/>
                  </a:cubicBezTo>
                  <a:cubicBezTo>
                    <a:pt x="0" y="18"/>
                    <a:pt x="0" y="18"/>
                    <a:pt x="0" y="18"/>
                  </a:cubicBezTo>
                  <a:lnTo>
                    <a:pt x="7" y="18"/>
                  </a:lnTo>
                  <a:close/>
                </a:path>
              </a:pathLst>
            </a:custGeom>
            <a:solidFill>
              <a:srgbClr val="3131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9"/>
            <p:cNvSpPr>
              <a:spLocks/>
            </p:cNvSpPr>
            <p:nvPr/>
          </p:nvSpPr>
          <p:spPr bwMode="gray">
            <a:xfrm>
              <a:off x="8874425" y="4935858"/>
              <a:ext cx="33338" cy="77787"/>
            </a:xfrm>
            <a:custGeom>
              <a:avLst/>
              <a:gdLst>
                <a:gd name="T0" fmla="*/ 0 w 21"/>
                <a:gd name="T1" fmla="*/ 0 h 49"/>
                <a:gd name="T2" fmla="*/ 0 w 21"/>
                <a:gd name="T3" fmla="*/ 10 h 49"/>
                <a:gd name="T4" fmla="*/ 0 w 21"/>
                <a:gd name="T5" fmla="*/ 49 h 49"/>
                <a:gd name="T6" fmla="*/ 13 w 21"/>
                <a:gd name="T7" fmla="*/ 49 h 49"/>
                <a:gd name="T8" fmla="*/ 21 w 21"/>
                <a:gd name="T9" fmla="*/ 11 h 49"/>
                <a:gd name="T10" fmla="*/ 21 w 21"/>
                <a:gd name="T11" fmla="*/ 0 h 49"/>
                <a:gd name="T12" fmla="*/ 0 w 21"/>
                <a:gd name="T1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9">
                  <a:moveTo>
                    <a:pt x="0" y="0"/>
                  </a:moveTo>
                  <a:lnTo>
                    <a:pt x="0" y="10"/>
                  </a:lnTo>
                  <a:lnTo>
                    <a:pt x="0" y="49"/>
                  </a:lnTo>
                  <a:lnTo>
                    <a:pt x="13" y="49"/>
                  </a:ln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20"/>
            <p:cNvSpPr>
              <a:spLocks/>
            </p:cNvSpPr>
            <p:nvPr/>
          </p:nvSpPr>
          <p:spPr bwMode="gray">
            <a:xfrm>
              <a:off x="8895062" y="4935858"/>
              <a:ext cx="12700" cy="77787"/>
            </a:xfrm>
            <a:custGeom>
              <a:avLst/>
              <a:gdLst>
                <a:gd name="T0" fmla="*/ 4 w 8"/>
                <a:gd name="T1" fmla="*/ 0 h 49"/>
                <a:gd name="T2" fmla="*/ 4 w 8"/>
                <a:gd name="T3" fmla="*/ 11 h 49"/>
                <a:gd name="T4" fmla="*/ 0 w 8"/>
                <a:gd name="T5" fmla="*/ 49 h 49"/>
                <a:gd name="T6" fmla="*/ 8 w 8"/>
                <a:gd name="T7" fmla="*/ 11 h 49"/>
                <a:gd name="T8" fmla="*/ 8 w 8"/>
                <a:gd name="T9" fmla="*/ 0 h 49"/>
                <a:gd name="T10" fmla="*/ 4 w 8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49">
                  <a:moveTo>
                    <a:pt x="4" y="0"/>
                  </a:moveTo>
                  <a:lnTo>
                    <a:pt x="4" y="11"/>
                  </a:lnTo>
                  <a:lnTo>
                    <a:pt x="0" y="49"/>
                  </a:lnTo>
                  <a:lnTo>
                    <a:pt x="8" y="11"/>
                  </a:lnTo>
                  <a:lnTo>
                    <a:pt x="8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99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21"/>
            <p:cNvSpPr>
              <a:spLocks/>
            </p:cNvSpPr>
            <p:nvPr/>
          </p:nvSpPr>
          <p:spPr bwMode="gray">
            <a:xfrm>
              <a:off x="8874425" y="4935858"/>
              <a:ext cx="6350" cy="77787"/>
            </a:xfrm>
            <a:custGeom>
              <a:avLst/>
              <a:gdLst>
                <a:gd name="T0" fmla="*/ 0 w 4"/>
                <a:gd name="T1" fmla="*/ 0 h 49"/>
                <a:gd name="T2" fmla="*/ 0 w 4"/>
                <a:gd name="T3" fmla="*/ 10 h 49"/>
                <a:gd name="T4" fmla="*/ 0 w 4"/>
                <a:gd name="T5" fmla="*/ 49 h 49"/>
                <a:gd name="T6" fmla="*/ 4 w 4"/>
                <a:gd name="T7" fmla="*/ 10 h 49"/>
                <a:gd name="T8" fmla="*/ 4 w 4"/>
                <a:gd name="T9" fmla="*/ 0 h 49"/>
                <a:gd name="T10" fmla="*/ 0 w 4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9">
                  <a:moveTo>
                    <a:pt x="0" y="0"/>
                  </a:moveTo>
                  <a:lnTo>
                    <a:pt x="0" y="10"/>
                  </a:lnTo>
                  <a:lnTo>
                    <a:pt x="0" y="49"/>
                  </a:lnTo>
                  <a:lnTo>
                    <a:pt x="4" y="10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22"/>
            <p:cNvSpPr>
              <a:spLocks/>
            </p:cNvSpPr>
            <p:nvPr/>
          </p:nvSpPr>
          <p:spPr bwMode="gray">
            <a:xfrm>
              <a:off x="8874425" y="4997770"/>
              <a:ext cx="34925" cy="47625"/>
            </a:xfrm>
            <a:custGeom>
              <a:avLst/>
              <a:gdLst>
                <a:gd name="T0" fmla="*/ 0 w 25"/>
                <a:gd name="T1" fmla="*/ 0 h 34"/>
                <a:gd name="T2" fmla="*/ 0 w 25"/>
                <a:gd name="T3" fmla="*/ 34 h 34"/>
                <a:gd name="T4" fmla="*/ 23 w 25"/>
                <a:gd name="T5" fmla="*/ 34 h 34"/>
                <a:gd name="T6" fmla="*/ 24 w 25"/>
                <a:gd name="T7" fmla="*/ 32 h 34"/>
                <a:gd name="T8" fmla="*/ 24 w 25"/>
                <a:gd name="T9" fmla="*/ 27 h 34"/>
                <a:gd name="T10" fmla="*/ 22 w 25"/>
                <a:gd name="T11" fmla="*/ 24 h 34"/>
                <a:gd name="T12" fmla="*/ 16 w 25"/>
                <a:gd name="T13" fmla="*/ 16 h 34"/>
                <a:gd name="T14" fmla="*/ 16 w 25"/>
                <a:gd name="T15" fmla="*/ 0 h 34"/>
                <a:gd name="T16" fmla="*/ 0 w 25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34">
                  <a:moveTo>
                    <a:pt x="0" y="0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4" y="34"/>
                    <a:pt x="24" y="32"/>
                  </a:cubicBezTo>
                  <a:cubicBezTo>
                    <a:pt x="24" y="30"/>
                    <a:pt x="24" y="27"/>
                    <a:pt x="24" y="27"/>
                  </a:cubicBezTo>
                  <a:cubicBezTo>
                    <a:pt x="24" y="27"/>
                    <a:pt x="25" y="26"/>
                    <a:pt x="22" y="24"/>
                  </a:cubicBezTo>
                  <a:cubicBezTo>
                    <a:pt x="20" y="23"/>
                    <a:pt x="16" y="18"/>
                    <a:pt x="16" y="16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23"/>
            <p:cNvSpPr>
              <a:spLocks/>
            </p:cNvSpPr>
            <p:nvPr/>
          </p:nvSpPr>
          <p:spPr bwMode="gray">
            <a:xfrm>
              <a:off x="8874425" y="5042220"/>
              <a:ext cx="33338" cy="4762"/>
            </a:xfrm>
            <a:custGeom>
              <a:avLst/>
              <a:gdLst>
                <a:gd name="T0" fmla="*/ 24 w 24"/>
                <a:gd name="T1" fmla="*/ 0 h 4"/>
                <a:gd name="T2" fmla="*/ 24 w 24"/>
                <a:gd name="T3" fmla="*/ 2 h 4"/>
                <a:gd name="T4" fmla="*/ 23 w 24"/>
                <a:gd name="T5" fmla="*/ 4 h 4"/>
                <a:gd name="T6" fmla="*/ 0 w 24"/>
                <a:gd name="T7" fmla="*/ 4 h 4"/>
                <a:gd name="T8" fmla="*/ 0 w 24"/>
                <a:gd name="T9" fmla="*/ 2 h 4"/>
                <a:gd name="T10" fmla="*/ 23 w 24"/>
                <a:gd name="T11" fmla="*/ 2 h 4"/>
                <a:gd name="T12" fmla="*/ 24 w 24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">
                  <a:moveTo>
                    <a:pt x="24" y="0"/>
                  </a:moveTo>
                  <a:cubicBezTo>
                    <a:pt x="24" y="0"/>
                    <a:pt x="24" y="1"/>
                    <a:pt x="24" y="2"/>
                  </a:cubicBezTo>
                  <a:cubicBezTo>
                    <a:pt x="24" y="4"/>
                    <a:pt x="23" y="4"/>
                    <a:pt x="23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3" y="2"/>
                    <a:pt x="24" y="2"/>
                    <a:pt x="24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24"/>
            <p:cNvSpPr>
              <a:spLocks/>
            </p:cNvSpPr>
            <p:nvPr/>
          </p:nvSpPr>
          <p:spPr bwMode="gray">
            <a:xfrm>
              <a:off x="8896650" y="5019995"/>
              <a:ext cx="11113" cy="25400"/>
            </a:xfrm>
            <a:custGeom>
              <a:avLst/>
              <a:gdLst>
                <a:gd name="T0" fmla="*/ 0 w 8"/>
                <a:gd name="T1" fmla="*/ 0 h 18"/>
                <a:gd name="T2" fmla="*/ 0 w 8"/>
                <a:gd name="T3" fmla="*/ 18 h 18"/>
                <a:gd name="T4" fmla="*/ 7 w 8"/>
                <a:gd name="T5" fmla="*/ 18 h 18"/>
                <a:gd name="T6" fmla="*/ 8 w 8"/>
                <a:gd name="T7" fmla="*/ 16 h 18"/>
                <a:gd name="T8" fmla="*/ 8 w 8"/>
                <a:gd name="T9" fmla="*/ 11 h 18"/>
                <a:gd name="T10" fmla="*/ 8 w 8"/>
                <a:gd name="T11" fmla="*/ 11 h 18"/>
                <a:gd name="T12" fmla="*/ 8 w 8"/>
                <a:gd name="T13" fmla="*/ 11 h 18"/>
                <a:gd name="T14" fmla="*/ 8 w 8"/>
                <a:gd name="T15" fmla="*/ 11 h 18"/>
                <a:gd name="T16" fmla="*/ 6 w 8"/>
                <a:gd name="T17" fmla="*/ 8 h 18"/>
                <a:gd name="T18" fmla="*/ 0 w 8"/>
                <a:gd name="T1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18">
                  <a:moveTo>
                    <a:pt x="0" y="0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8"/>
                    <a:pt x="8" y="16"/>
                  </a:cubicBezTo>
                  <a:cubicBezTo>
                    <a:pt x="8" y="14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0"/>
                    <a:pt x="8" y="9"/>
                    <a:pt x="6" y="8"/>
                  </a:cubicBezTo>
                  <a:cubicBezTo>
                    <a:pt x="4" y="7"/>
                    <a:pt x="0" y="2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25"/>
            <p:cNvSpPr>
              <a:spLocks/>
            </p:cNvSpPr>
            <p:nvPr/>
          </p:nvSpPr>
          <p:spPr bwMode="gray">
            <a:xfrm>
              <a:off x="8929987" y="4756470"/>
              <a:ext cx="9525" cy="1587"/>
            </a:xfrm>
            <a:custGeom>
              <a:avLst/>
              <a:gdLst>
                <a:gd name="T0" fmla="*/ 0 w 6"/>
                <a:gd name="T1" fmla="*/ 0 h 1"/>
                <a:gd name="T2" fmla="*/ 6 w 6"/>
                <a:gd name="T3" fmla="*/ 1 h 1"/>
                <a:gd name="T4" fmla="*/ 6 w 6"/>
                <a:gd name="T5" fmla="*/ 1 h 1"/>
                <a:gd name="T6" fmla="*/ 0 w 6"/>
                <a:gd name="T7" fmla="*/ 0 h 1"/>
                <a:gd name="T8" fmla="*/ 0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0" y="0"/>
                  </a:moveTo>
                  <a:lnTo>
                    <a:pt x="6" y="1"/>
                  </a:lnTo>
                  <a:lnTo>
                    <a:pt x="6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D9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26"/>
            <p:cNvSpPr>
              <a:spLocks/>
            </p:cNvSpPr>
            <p:nvPr/>
          </p:nvSpPr>
          <p:spPr bwMode="gray">
            <a:xfrm>
              <a:off x="8917287" y="4731070"/>
              <a:ext cx="0" cy="1587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CA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27"/>
            <p:cNvSpPr>
              <a:spLocks/>
            </p:cNvSpPr>
            <p:nvPr/>
          </p:nvSpPr>
          <p:spPr bwMode="gray">
            <a:xfrm>
              <a:off x="8899825" y="4724720"/>
              <a:ext cx="50800" cy="57150"/>
            </a:xfrm>
            <a:custGeom>
              <a:avLst/>
              <a:gdLst>
                <a:gd name="T0" fmla="*/ 33 w 36"/>
                <a:gd name="T1" fmla="*/ 16 h 42"/>
                <a:gd name="T2" fmla="*/ 28 w 36"/>
                <a:gd name="T3" fmla="*/ 7 h 42"/>
                <a:gd name="T4" fmla="*/ 27 w 36"/>
                <a:gd name="T5" fmla="*/ 5 h 42"/>
                <a:gd name="T6" fmla="*/ 27 w 36"/>
                <a:gd name="T7" fmla="*/ 5 h 42"/>
                <a:gd name="T8" fmla="*/ 17 w 36"/>
                <a:gd name="T9" fmla="*/ 4 h 42"/>
                <a:gd name="T10" fmla="*/ 13 w 36"/>
                <a:gd name="T11" fmla="*/ 0 h 42"/>
                <a:gd name="T12" fmla="*/ 13 w 36"/>
                <a:gd name="T13" fmla="*/ 0 h 42"/>
                <a:gd name="T14" fmla="*/ 13 w 36"/>
                <a:gd name="T15" fmla="*/ 5 h 42"/>
                <a:gd name="T16" fmla="*/ 13 w 36"/>
                <a:gd name="T17" fmla="*/ 6 h 42"/>
                <a:gd name="T18" fmla="*/ 13 w 36"/>
                <a:gd name="T19" fmla="*/ 11 h 42"/>
                <a:gd name="T20" fmla="*/ 14 w 36"/>
                <a:gd name="T21" fmla="*/ 14 h 42"/>
                <a:gd name="T22" fmla="*/ 11 w 36"/>
                <a:gd name="T23" fmla="*/ 14 h 42"/>
                <a:gd name="T24" fmla="*/ 6 w 36"/>
                <a:gd name="T25" fmla="*/ 11 h 42"/>
                <a:gd name="T26" fmla="*/ 3 w 36"/>
                <a:gd name="T27" fmla="*/ 12 h 42"/>
                <a:gd name="T28" fmla="*/ 4 w 36"/>
                <a:gd name="T29" fmla="*/ 17 h 42"/>
                <a:gd name="T30" fmla="*/ 5 w 36"/>
                <a:gd name="T31" fmla="*/ 20 h 42"/>
                <a:gd name="T32" fmla="*/ 6 w 36"/>
                <a:gd name="T33" fmla="*/ 22 h 42"/>
                <a:gd name="T34" fmla="*/ 6 w 36"/>
                <a:gd name="T35" fmla="*/ 22 h 42"/>
                <a:gd name="T36" fmla="*/ 6 w 36"/>
                <a:gd name="T37" fmla="*/ 22 h 42"/>
                <a:gd name="T38" fmla="*/ 2 w 36"/>
                <a:gd name="T39" fmla="*/ 31 h 42"/>
                <a:gd name="T40" fmla="*/ 0 w 36"/>
                <a:gd name="T41" fmla="*/ 30 h 42"/>
                <a:gd name="T42" fmla="*/ 2 w 36"/>
                <a:gd name="T43" fmla="*/ 41 h 42"/>
                <a:gd name="T44" fmla="*/ 19 w 36"/>
                <a:gd name="T45" fmla="*/ 42 h 42"/>
                <a:gd name="T46" fmla="*/ 18 w 36"/>
                <a:gd name="T47" fmla="*/ 36 h 42"/>
                <a:gd name="T48" fmla="*/ 23 w 36"/>
                <a:gd name="T49" fmla="*/ 37 h 42"/>
                <a:gd name="T50" fmla="*/ 28 w 36"/>
                <a:gd name="T51" fmla="*/ 34 h 42"/>
                <a:gd name="T52" fmla="*/ 29 w 36"/>
                <a:gd name="T53" fmla="*/ 29 h 42"/>
                <a:gd name="T54" fmla="*/ 29 w 36"/>
                <a:gd name="T55" fmla="*/ 24 h 42"/>
                <a:gd name="T56" fmla="*/ 30 w 36"/>
                <a:gd name="T57" fmla="*/ 20 h 42"/>
                <a:gd name="T58" fmla="*/ 33 w 36"/>
                <a:gd name="T59" fmla="*/ 1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6" h="42">
                  <a:moveTo>
                    <a:pt x="33" y="16"/>
                  </a:moveTo>
                  <a:cubicBezTo>
                    <a:pt x="33" y="16"/>
                    <a:pt x="28" y="8"/>
                    <a:pt x="28" y="7"/>
                  </a:cubicBezTo>
                  <a:cubicBezTo>
                    <a:pt x="27" y="6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3" y="6"/>
                    <a:pt x="20" y="5"/>
                    <a:pt x="17" y="4"/>
                  </a:cubicBezTo>
                  <a:cubicBezTo>
                    <a:pt x="15" y="2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9"/>
                    <a:pt x="13" y="11"/>
                  </a:cubicBezTo>
                  <a:cubicBezTo>
                    <a:pt x="14" y="12"/>
                    <a:pt x="14" y="14"/>
                    <a:pt x="14" y="14"/>
                  </a:cubicBezTo>
                  <a:cubicBezTo>
                    <a:pt x="14" y="16"/>
                    <a:pt x="11" y="14"/>
                    <a:pt x="11" y="14"/>
                  </a:cubicBezTo>
                  <a:cubicBezTo>
                    <a:pt x="11" y="14"/>
                    <a:pt x="9" y="12"/>
                    <a:pt x="6" y="11"/>
                  </a:cubicBezTo>
                  <a:cubicBezTo>
                    <a:pt x="5" y="11"/>
                    <a:pt x="4" y="11"/>
                    <a:pt x="3" y="12"/>
                  </a:cubicBezTo>
                  <a:cubicBezTo>
                    <a:pt x="3" y="13"/>
                    <a:pt x="3" y="15"/>
                    <a:pt x="4" y="17"/>
                  </a:cubicBezTo>
                  <a:cubicBezTo>
                    <a:pt x="4" y="18"/>
                    <a:pt x="4" y="20"/>
                    <a:pt x="5" y="20"/>
                  </a:cubicBezTo>
                  <a:cubicBezTo>
                    <a:pt x="5" y="21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8"/>
                    <a:pt x="2" y="31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20" y="37"/>
                    <a:pt x="21" y="37"/>
                    <a:pt x="23" y="37"/>
                  </a:cubicBezTo>
                  <a:cubicBezTo>
                    <a:pt x="28" y="37"/>
                    <a:pt x="28" y="34"/>
                    <a:pt x="28" y="34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6" y="19"/>
                    <a:pt x="34" y="17"/>
                    <a:pt x="33" y="16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28"/>
            <p:cNvSpPr>
              <a:spLocks/>
            </p:cNvSpPr>
            <p:nvPr/>
          </p:nvSpPr>
          <p:spPr bwMode="gray">
            <a:xfrm>
              <a:off x="8907762" y="4772345"/>
              <a:ext cx="17463" cy="4762"/>
            </a:xfrm>
            <a:custGeom>
              <a:avLst/>
              <a:gdLst>
                <a:gd name="T0" fmla="*/ 0 w 12"/>
                <a:gd name="T1" fmla="*/ 0 h 3"/>
                <a:gd name="T2" fmla="*/ 12 w 12"/>
                <a:gd name="T3" fmla="*/ 3 h 3"/>
                <a:gd name="T4" fmla="*/ 12 w 12"/>
                <a:gd name="T5" fmla="*/ 1 h 3"/>
                <a:gd name="T6" fmla="*/ 0 w 1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0" y="0"/>
                  </a:moveTo>
                  <a:cubicBezTo>
                    <a:pt x="1" y="1"/>
                    <a:pt x="4" y="3"/>
                    <a:pt x="12" y="3"/>
                  </a:cubicBezTo>
                  <a:cubicBezTo>
                    <a:pt x="12" y="2"/>
                    <a:pt x="12" y="2"/>
                    <a:pt x="12" y="1"/>
                  </a:cubicBez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solidFill>
              <a:srgbClr val="805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29"/>
            <p:cNvSpPr>
              <a:spLocks/>
            </p:cNvSpPr>
            <p:nvPr/>
          </p:nvSpPr>
          <p:spPr bwMode="gray">
            <a:xfrm>
              <a:off x="8934750" y="4758058"/>
              <a:ext cx="4763" cy="4762"/>
            </a:xfrm>
            <a:custGeom>
              <a:avLst/>
              <a:gdLst>
                <a:gd name="T0" fmla="*/ 4 w 4"/>
                <a:gd name="T1" fmla="*/ 3 h 4"/>
                <a:gd name="T2" fmla="*/ 2 w 4"/>
                <a:gd name="T3" fmla="*/ 0 h 4"/>
                <a:gd name="T4" fmla="*/ 0 w 4"/>
                <a:gd name="T5" fmla="*/ 0 h 4"/>
                <a:gd name="T6" fmla="*/ 4 w 4"/>
                <a:gd name="T7" fmla="*/ 4 h 4"/>
                <a:gd name="T8" fmla="*/ 4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3" y="2"/>
                    <a:pt x="2" y="1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2" y="2"/>
                    <a:pt x="4" y="4"/>
                  </a:cubicBezTo>
                  <a:lnTo>
                    <a:pt x="4" y="3"/>
                  </a:lnTo>
                  <a:close/>
                </a:path>
              </a:pathLst>
            </a:custGeom>
            <a:solidFill>
              <a:srgbClr val="805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30"/>
            <p:cNvSpPr>
              <a:spLocks/>
            </p:cNvSpPr>
            <p:nvPr/>
          </p:nvSpPr>
          <p:spPr bwMode="gray">
            <a:xfrm>
              <a:off x="8937925" y="4758058"/>
              <a:ext cx="1588" cy="3175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2 w 2"/>
                <a:gd name="T5" fmla="*/ 3 h 3"/>
                <a:gd name="T6" fmla="*/ 2 w 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1" y="2"/>
                    <a:pt x="2" y="3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31"/>
            <p:cNvSpPr>
              <a:spLocks/>
            </p:cNvSpPr>
            <p:nvPr/>
          </p:nvSpPr>
          <p:spPr bwMode="gray">
            <a:xfrm>
              <a:off x="8934750" y="4739008"/>
              <a:ext cx="4763" cy="3175"/>
            </a:xfrm>
            <a:custGeom>
              <a:avLst/>
              <a:gdLst>
                <a:gd name="T0" fmla="*/ 3 w 3"/>
                <a:gd name="T1" fmla="*/ 1 h 3"/>
                <a:gd name="T2" fmla="*/ 1 w 3"/>
                <a:gd name="T3" fmla="*/ 3 h 3"/>
                <a:gd name="T4" fmla="*/ 0 w 3"/>
                <a:gd name="T5" fmla="*/ 2 h 3"/>
                <a:gd name="T6" fmla="*/ 1 w 3"/>
                <a:gd name="T7" fmla="*/ 0 h 3"/>
                <a:gd name="T8" fmla="*/ 3 w 3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3" y="1"/>
                  </a:moveTo>
                  <a:cubicBezTo>
                    <a:pt x="3" y="2"/>
                    <a:pt x="2" y="3"/>
                    <a:pt x="1" y="3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2" y="0"/>
                    <a:pt x="2" y="1"/>
                    <a:pt x="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32"/>
            <p:cNvSpPr>
              <a:spLocks/>
            </p:cNvSpPr>
            <p:nvPr/>
          </p:nvSpPr>
          <p:spPr bwMode="gray">
            <a:xfrm>
              <a:off x="8893475" y="4772345"/>
              <a:ext cx="34925" cy="22225"/>
            </a:xfrm>
            <a:custGeom>
              <a:avLst/>
              <a:gdLst>
                <a:gd name="T0" fmla="*/ 0 w 22"/>
                <a:gd name="T1" fmla="*/ 8 h 14"/>
                <a:gd name="T2" fmla="*/ 2 w 22"/>
                <a:gd name="T3" fmla="*/ 0 h 14"/>
                <a:gd name="T4" fmla="*/ 22 w 22"/>
                <a:gd name="T5" fmla="*/ 4 h 14"/>
                <a:gd name="T6" fmla="*/ 22 w 22"/>
                <a:gd name="T7" fmla="*/ 14 h 14"/>
                <a:gd name="T8" fmla="*/ 0 w 22"/>
                <a:gd name="T9" fmla="*/ 8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4">
                  <a:moveTo>
                    <a:pt x="0" y="8"/>
                  </a:moveTo>
                  <a:lnTo>
                    <a:pt x="2" y="0"/>
                  </a:lnTo>
                  <a:lnTo>
                    <a:pt x="22" y="4"/>
                  </a:lnTo>
                  <a:lnTo>
                    <a:pt x="22" y="14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33"/>
            <p:cNvSpPr>
              <a:spLocks/>
            </p:cNvSpPr>
            <p:nvPr/>
          </p:nvSpPr>
          <p:spPr bwMode="gray">
            <a:xfrm>
              <a:off x="8855375" y="4777108"/>
              <a:ext cx="103188" cy="166687"/>
            </a:xfrm>
            <a:custGeom>
              <a:avLst/>
              <a:gdLst>
                <a:gd name="T0" fmla="*/ 31 w 74"/>
                <a:gd name="T1" fmla="*/ 4 h 121"/>
                <a:gd name="T2" fmla="*/ 14 w 74"/>
                <a:gd name="T3" fmla="*/ 24 h 121"/>
                <a:gd name="T4" fmla="*/ 0 w 74"/>
                <a:gd name="T5" fmla="*/ 119 h 121"/>
                <a:gd name="T6" fmla="*/ 68 w 74"/>
                <a:gd name="T7" fmla="*/ 115 h 121"/>
                <a:gd name="T8" fmla="*/ 62 w 74"/>
                <a:gd name="T9" fmla="*/ 16 h 121"/>
                <a:gd name="T10" fmla="*/ 31 w 74"/>
                <a:gd name="T11" fmla="*/ 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121">
                  <a:moveTo>
                    <a:pt x="31" y="4"/>
                  </a:moveTo>
                  <a:cubicBezTo>
                    <a:pt x="17" y="5"/>
                    <a:pt x="14" y="22"/>
                    <a:pt x="14" y="24"/>
                  </a:cubicBezTo>
                  <a:cubicBezTo>
                    <a:pt x="13" y="49"/>
                    <a:pt x="11" y="118"/>
                    <a:pt x="0" y="119"/>
                  </a:cubicBezTo>
                  <a:cubicBezTo>
                    <a:pt x="60" y="119"/>
                    <a:pt x="62" y="121"/>
                    <a:pt x="68" y="115"/>
                  </a:cubicBezTo>
                  <a:cubicBezTo>
                    <a:pt x="74" y="109"/>
                    <a:pt x="62" y="16"/>
                    <a:pt x="62" y="16"/>
                  </a:cubicBezTo>
                  <a:cubicBezTo>
                    <a:pt x="61" y="0"/>
                    <a:pt x="48" y="3"/>
                    <a:pt x="31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34"/>
            <p:cNvSpPr>
              <a:spLocks/>
            </p:cNvSpPr>
            <p:nvPr/>
          </p:nvSpPr>
          <p:spPr bwMode="gray">
            <a:xfrm>
              <a:off x="8855375" y="4780283"/>
              <a:ext cx="69850" cy="160337"/>
            </a:xfrm>
            <a:custGeom>
              <a:avLst/>
              <a:gdLst>
                <a:gd name="T0" fmla="*/ 31 w 50"/>
                <a:gd name="T1" fmla="*/ 1 h 116"/>
                <a:gd name="T2" fmla="*/ 14 w 50"/>
                <a:gd name="T3" fmla="*/ 21 h 116"/>
                <a:gd name="T4" fmla="*/ 0 w 50"/>
                <a:gd name="T5" fmla="*/ 116 h 116"/>
                <a:gd name="T6" fmla="*/ 9 w 50"/>
                <a:gd name="T7" fmla="*/ 116 h 116"/>
                <a:gd name="T8" fmla="*/ 8 w 50"/>
                <a:gd name="T9" fmla="*/ 116 h 116"/>
                <a:gd name="T10" fmla="*/ 22 w 50"/>
                <a:gd name="T11" fmla="*/ 31 h 116"/>
                <a:gd name="T12" fmla="*/ 40 w 50"/>
                <a:gd name="T13" fmla="*/ 2 h 116"/>
                <a:gd name="T14" fmla="*/ 49 w 50"/>
                <a:gd name="T15" fmla="*/ 0 h 116"/>
                <a:gd name="T16" fmla="*/ 31 w 50"/>
                <a:gd name="T17" fmla="*/ 1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116">
                  <a:moveTo>
                    <a:pt x="31" y="1"/>
                  </a:moveTo>
                  <a:cubicBezTo>
                    <a:pt x="17" y="2"/>
                    <a:pt x="14" y="19"/>
                    <a:pt x="14" y="21"/>
                  </a:cubicBezTo>
                  <a:cubicBezTo>
                    <a:pt x="13" y="46"/>
                    <a:pt x="11" y="115"/>
                    <a:pt x="0" y="116"/>
                  </a:cubicBezTo>
                  <a:cubicBezTo>
                    <a:pt x="3" y="116"/>
                    <a:pt x="6" y="116"/>
                    <a:pt x="9" y="116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20" y="115"/>
                    <a:pt x="21" y="55"/>
                    <a:pt x="22" y="31"/>
                  </a:cubicBezTo>
                  <a:cubicBezTo>
                    <a:pt x="22" y="29"/>
                    <a:pt x="26" y="3"/>
                    <a:pt x="40" y="2"/>
                  </a:cubicBezTo>
                  <a:cubicBezTo>
                    <a:pt x="43" y="2"/>
                    <a:pt x="50" y="1"/>
                    <a:pt x="49" y="0"/>
                  </a:cubicBezTo>
                  <a:cubicBezTo>
                    <a:pt x="44" y="0"/>
                    <a:pt x="38" y="0"/>
                    <a:pt x="31" y="1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35"/>
            <p:cNvSpPr>
              <a:spLocks/>
            </p:cNvSpPr>
            <p:nvPr/>
          </p:nvSpPr>
          <p:spPr bwMode="gray">
            <a:xfrm>
              <a:off x="8890300" y="4850133"/>
              <a:ext cx="87313" cy="55562"/>
            </a:xfrm>
            <a:custGeom>
              <a:avLst/>
              <a:gdLst>
                <a:gd name="T0" fmla="*/ 63 w 63"/>
                <a:gd name="T1" fmla="*/ 36 h 41"/>
                <a:gd name="T2" fmla="*/ 57 w 63"/>
                <a:gd name="T3" fmla="*/ 41 h 41"/>
                <a:gd name="T4" fmla="*/ 6 w 63"/>
                <a:gd name="T5" fmla="*/ 41 h 41"/>
                <a:gd name="T6" fmla="*/ 0 w 63"/>
                <a:gd name="T7" fmla="*/ 36 h 41"/>
                <a:gd name="T8" fmla="*/ 0 w 63"/>
                <a:gd name="T9" fmla="*/ 6 h 41"/>
                <a:gd name="T10" fmla="*/ 6 w 63"/>
                <a:gd name="T11" fmla="*/ 0 h 41"/>
                <a:gd name="T12" fmla="*/ 57 w 63"/>
                <a:gd name="T13" fmla="*/ 0 h 41"/>
                <a:gd name="T14" fmla="*/ 63 w 63"/>
                <a:gd name="T15" fmla="*/ 6 h 41"/>
                <a:gd name="T16" fmla="*/ 63 w 63"/>
                <a:gd name="T17" fmla="*/ 3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41">
                  <a:moveTo>
                    <a:pt x="63" y="36"/>
                  </a:moveTo>
                  <a:cubicBezTo>
                    <a:pt x="63" y="39"/>
                    <a:pt x="60" y="41"/>
                    <a:pt x="57" y="41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3" y="41"/>
                    <a:pt x="0" y="39"/>
                    <a:pt x="0" y="3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60" y="0"/>
                    <a:pt x="63" y="3"/>
                    <a:pt x="63" y="6"/>
                  </a:cubicBezTo>
                  <a:lnTo>
                    <a:pt x="63" y="36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36"/>
            <p:cNvSpPr>
              <a:spLocks/>
            </p:cNvSpPr>
            <p:nvPr/>
          </p:nvSpPr>
          <p:spPr bwMode="gray">
            <a:xfrm>
              <a:off x="8960150" y="4897758"/>
              <a:ext cx="19050" cy="20637"/>
            </a:xfrm>
            <a:custGeom>
              <a:avLst/>
              <a:gdLst>
                <a:gd name="T0" fmla="*/ 0 w 14"/>
                <a:gd name="T1" fmla="*/ 10 h 15"/>
                <a:gd name="T2" fmla="*/ 0 w 14"/>
                <a:gd name="T3" fmla="*/ 10 h 15"/>
                <a:gd name="T4" fmla="*/ 1 w 14"/>
                <a:gd name="T5" fmla="*/ 12 h 15"/>
                <a:gd name="T6" fmla="*/ 6 w 14"/>
                <a:gd name="T7" fmla="*/ 15 h 15"/>
                <a:gd name="T8" fmla="*/ 8 w 14"/>
                <a:gd name="T9" fmla="*/ 14 h 15"/>
                <a:gd name="T10" fmla="*/ 9 w 14"/>
                <a:gd name="T11" fmla="*/ 13 h 15"/>
                <a:gd name="T12" fmla="*/ 11 w 14"/>
                <a:gd name="T13" fmla="*/ 12 h 15"/>
                <a:gd name="T14" fmla="*/ 11 w 14"/>
                <a:gd name="T15" fmla="*/ 10 h 15"/>
                <a:gd name="T16" fmla="*/ 13 w 14"/>
                <a:gd name="T17" fmla="*/ 9 h 15"/>
                <a:gd name="T18" fmla="*/ 12 w 14"/>
                <a:gd name="T19" fmla="*/ 6 h 15"/>
                <a:gd name="T20" fmla="*/ 11 w 14"/>
                <a:gd name="T21" fmla="*/ 6 h 15"/>
                <a:gd name="T22" fmla="*/ 13 w 14"/>
                <a:gd name="T23" fmla="*/ 5 h 15"/>
                <a:gd name="T24" fmla="*/ 13 w 14"/>
                <a:gd name="T25" fmla="*/ 3 h 15"/>
                <a:gd name="T26" fmla="*/ 8 w 14"/>
                <a:gd name="T27" fmla="*/ 0 h 15"/>
                <a:gd name="T28" fmla="*/ 6 w 14"/>
                <a:gd name="T29" fmla="*/ 0 h 15"/>
                <a:gd name="T30" fmla="*/ 0 w 14"/>
                <a:gd name="T31" fmla="*/ 1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" h="15">
                  <a:moveTo>
                    <a:pt x="0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11"/>
                    <a:pt x="0" y="11"/>
                    <a:pt x="1" y="12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5"/>
                    <a:pt x="8" y="15"/>
                    <a:pt x="8" y="14"/>
                  </a:cubicBezTo>
                  <a:cubicBezTo>
                    <a:pt x="9" y="14"/>
                    <a:pt x="9" y="13"/>
                    <a:pt x="9" y="13"/>
                  </a:cubicBezTo>
                  <a:cubicBezTo>
                    <a:pt x="9" y="13"/>
                    <a:pt x="10" y="13"/>
                    <a:pt x="11" y="12"/>
                  </a:cubicBezTo>
                  <a:cubicBezTo>
                    <a:pt x="11" y="11"/>
                    <a:pt x="11" y="10"/>
                    <a:pt x="11" y="10"/>
                  </a:cubicBezTo>
                  <a:cubicBezTo>
                    <a:pt x="11" y="10"/>
                    <a:pt x="12" y="10"/>
                    <a:pt x="13" y="9"/>
                  </a:cubicBezTo>
                  <a:cubicBezTo>
                    <a:pt x="13" y="8"/>
                    <a:pt x="13" y="7"/>
                    <a:pt x="12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2" y="6"/>
                    <a:pt x="13" y="6"/>
                    <a:pt x="13" y="5"/>
                  </a:cubicBezTo>
                  <a:cubicBezTo>
                    <a:pt x="14" y="4"/>
                    <a:pt x="14" y="3"/>
                    <a:pt x="13" y="3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6" y="0"/>
                    <a:pt x="6" y="0"/>
                  </a:cubicBezTo>
                  <a:cubicBezTo>
                    <a:pt x="2" y="2"/>
                    <a:pt x="0" y="10"/>
                    <a:pt x="0" y="10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37"/>
            <p:cNvSpPr>
              <a:spLocks/>
            </p:cNvSpPr>
            <p:nvPr/>
          </p:nvSpPr>
          <p:spPr bwMode="gray">
            <a:xfrm>
              <a:off x="8960150" y="4892995"/>
              <a:ext cx="15875" cy="6350"/>
            </a:xfrm>
            <a:custGeom>
              <a:avLst/>
              <a:gdLst>
                <a:gd name="T0" fmla="*/ 0 w 11"/>
                <a:gd name="T1" fmla="*/ 2 h 4"/>
                <a:gd name="T2" fmla="*/ 2 w 11"/>
                <a:gd name="T3" fmla="*/ 0 h 4"/>
                <a:gd name="T4" fmla="*/ 10 w 11"/>
                <a:gd name="T5" fmla="*/ 0 h 4"/>
                <a:gd name="T6" fmla="*/ 11 w 11"/>
                <a:gd name="T7" fmla="*/ 2 h 4"/>
                <a:gd name="T8" fmla="*/ 11 w 11"/>
                <a:gd name="T9" fmla="*/ 2 h 4"/>
                <a:gd name="T10" fmla="*/ 10 w 11"/>
                <a:gd name="T11" fmla="*/ 4 h 4"/>
                <a:gd name="T12" fmla="*/ 2 w 11"/>
                <a:gd name="T13" fmla="*/ 4 h 4"/>
                <a:gd name="T14" fmla="*/ 0 w 11"/>
                <a:gd name="T1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4"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0"/>
                    <a:pt x="11" y="1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3"/>
                    <a:pt x="10" y="4"/>
                    <a:pt x="1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38"/>
            <p:cNvSpPr>
              <a:spLocks/>
            </p:cNvSpPr>
            <p:nvPr/>
          </p:nvSpPr>
          <p:spPr bwMode="gray">
            <a:xfrm>
              <a:off x="8893475" y="4797745"/>
              <a:ext cx="77788" cy="115887"/>
            </a:xfrm>
            <a:custGeom>
              <a:avLst/>
              <a:gdLst>
                <a:gd name="T0" fmla="*/ 48 w 57"/>
                <a:gd name="T1" fmla="*/ 84 h 84"/>
                <a:gd name="T2" fmla="*/ 42 w 57"/>
                <a:gd name="T3" fmla="*/ 82 h 84"/>
                <a:gd name="T4" fmla="*/ 18 w 57"/>
                <a:gd name="T5" fmla="*/ 59 h 84"/>
                <a:gd name="T6" fmla="*/ 1 w 57"/>
                <a:gd name="T7" fmla="*/ 11 h 84"/>
                <a:gd name="T8" fmla="*/ 6 w 57"/>
                <a:gd name="T9" fmla="*/ 1 h 84"/>
                <a:gd name="T10" fmla="*/ 16 w 57"/>
                <a:gd name="T11" fmla="*/ 6 h 84"/>
                <a:gd name="T12" fmla="*/ 32 w 57"/>
                <a:gd name="T13" fmla="*/ 50 h 84"/>
                <a:gd name="T14" fmla="*/ 53 w 57"/>
                <a:gd name="T15" fmla="*/ 70 h 84"/>
                <a:gd name="T16" fmla="*/ 54 w 57"/>
                <a:gd name="T17" fmla="*/ 81 h 84"/>
                <a:gd name="T18" fmla="*/ 48 w 57"/>
                <a:gd name="T1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84">
                  <a:moveTo>
                    <a:pt x="48" y="84"/>
                  </a:moveTo>
                  <a:cubicBezTo>
                    <a:pt x="46" y="84"/>
                    <a:pt x="44" y="83"/>
                    <a:pt x="42" y="82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7"/>
                    <a:pt x="2" y="2"/>
                    <a:pt x="6" y="1"/>
                  </a:cubicBezTo>
                  <a:cubicBezTo>
                    <a:pt x="10" y="0"/>
                    <a:pt x="15" y="2"/>
                    <a:pt x="16" y="6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53" y="70"/>
                    <a:pt x="53" y="70"/>
                    <a:pt x="53" y="70"/>
                  </a:cubicBezTo>
                  <a:cubicBezTo>
                    <a:pt x="57" y="73"/>
                    <a:pt x="57" y="78"/>
                    <a:pt x="54" y="81"/>
                  </a:cubicBezTo>
                  <a:cubicBezTo>
                    <a:pt x="52" y="83"/>
                    <a:pt x="50" y="84"/>
                    <a:pt x="48" y="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39"/>
            <p:cNvSpPr>
              <a:spLocks/>
            </p:cNvSpPr>
            <p:nvPr/>
          </p:nvSpPr>
          <p:spPr bwMode="gray">
            <a:xfrm>
              <a:off x="8893475" y="4799333"/>
              <a:ext cx="69850" cy="114300"/>
            </a:xfrm>
            <a:custGeom>
              <a:avLst/>
              <a:gdLst>
                <a:gd name="T0" fmla="*/ 48 w 51"/>
                <a:gd name="T1" fmla="*/ 76 h 82"/>
                <a:gd name="T2" fmla="*/ 23 w 51"/>
                <a:gd name="T3" fmla="*/ 53 h 82"/>
                <a:gd name="T4" fmla="*/ 5 w 51"/>
                <a:gd name="T5" fmla="*/ 2 h 82"/>
                <a:gd name="T6" fmla="*/ 4 w 51"/>
                <a:gd name="T7" fmla="*/ 0 h 82"/>
                <a:gd name="T8" fmla="*/ 1 w 51"/>
                <a:gd name="T9" fmla="*/ 9 h 82"/>
                <a:gd name="T10" fmla="*/ 18 w 51"/>
                <a:gd name="T11" fmla="*/ 57 h 82"/>
                <a:gd name="T12" fmla="*/ 42 w 51"/>
                <a:gd name="T13" fmla="*/ 80 h 82"/>
                <a:gd name="T14" fmla="*/ 48 w 51"/>
                <a:gd name="T15" fmla="*/ 82 h 82"/>
                <a:gd name="T16" fmla="*/ 51 w 51"/>
                <a:gd name="T17" fmla="*/ 81 h 82"/>
                <a:gd name="T18" fmla="*/ 48 w 51"/>
                <a:gd name="T19" fmla="*/ 76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82">
                  <a:moveTo>
                    <a:pt x="48" y="76"/>
                  </a:moveTo>
                  <a:cubicBezTo>
                    <a:pt x="23" y="53"/>
                    <a:pt x="23" y="53"/>
                    <a:pt x="23" y="53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5" y="1"/>
                    <a:pt x="4" y="0"/>
                  </a:cubicBezTo>
                  <a:cubicBezTo>
                    <a:pt x="1" y="2"/>
                    <a:pt x="0" y="6"/>
                    <a:pt x="1" y="9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4" y="81"/>
                    <a:pt x="46" y="82"/>
                    <a:pt x="48" y="82"/>
                  </a:cubicBezTo>
                  <a:cubicBezTo>
                    <a:pt x="49" y="82"/>
                    <a:pt x="50" y="82"/>
                    <a:pt x="51" y="81"/>
                  </a:cubicBezTo>
                  <a:cubicBezTo>
                    <a:pt x="51" y="79"/>
                    <a:pt x="50" y="78"/>
                    <a:pt x="48" y="76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40"/>
            <p:cNvSpPr>
              <a:spLocks/>
            </p:cNvSpPr>
            <p:nvPr/>
          </p:nvSpPr>
          <p:spPr bwMode="gray">
            <a:xfrm>
              <a:off x="8869662" y="4696145"/>
              <a:ext cx="73025" cy="73025"/>
            </a:xfrm>
            <a:custGeom>
              <a:avLst/>
              <a:gdLst>
                <a:gd name="T0" fmla="*/ 49 w 53"/>
                <a:gd name="T1" fmla="*/ 11 h 53"/>
                <a:gd name="T2" fmla="*/ 42 w 53"/>
                <a:gd name="T3" fmla="*/ 6 h 53"/>
                <a:gd name="T4" fmla="*/ 40 w 53"/>
                <a:gd name="T5" fmla="*/ 6 h 53"/>
                <a:gd name="T6" fmla="*/ 33 w 53"/>
                <a:gd name="T7" fmla="*/ 1 h 53"/>
                <a:gd name="T8" fmla="*/ 29 w 53"/>
                <a:gd name="T9" fmla="*/ 3 h 53"/>
                <a:gd name="T10" fmla="*/ 23 w 53"/>
                <a:gd name="T11" fmla="*/ 0 h 53"/>
                <a:gd name="T12" fmla="*/ 15 w 53"/>
                <a:gd name="T13" fmla="*/ 4 h 53"/>
                <a:gd name="T14" fmla="*/ 14 w 53"/>
                <a:gd name="T15" fmla="*/ 4 h 53"/>
                <a:gd name="T16" fmla="*/ 6 w 53"/>
                <a:gd name="T17" fmla="*/ 12 h 53"/>
                <a:gd name="T18" fmla="*/ 6 w 53"/>
                <a:gd name="T19" fmla="*/ 13 h 53"/>
                <a:gd name="T20" fmla="*/ 0 w 53"/>
                <a:gd name="T21" fmla="*/ 21 h 53"/>
                <a:gd name="T22" fmla="*/ 1 w 53"/>
                <a:gd name="T23" fmla="*/ 25 h 53"/>
                <a:gd name="T24" fmla="*/ 0 w 53"/>
                <a:gd name="T25" fmla="*/ 30 h 53"/>
                <a:gd name="T26" fmla="*/ 4 w 53"/>
                <a:gd name="T27" fmla="*/ 37 h 53"/>
                <a:gd name="T28" fmla="*/ 4 w 53"/>
                <a:gd name="T29" fmla="*/ 38 h 53"/>
                <a:gd name="T30" fmla="*/ 3 w 53"/>
                <a:gd name="T31" fmla="*/ 39 h 53"/>
                <a:gd name="T32" fmla="*/ 11 w 53"/>
                <a:gd name="T33" fmla="*/ 48 h 53"/>
                <a:gd name="T34" fmla="*/ 11 w 53"/>
                <a:gd name="T35" fmla="*/ 48 h 53"/>
                <a:gd name="T36" fmla="*/ 16 w 53"/>
                <a:gd name="T37" fmla="*/ 52 h 53"/>
                <a:gd name="T38" fmla="*/ 19 w 53"/>
                <a:gd name="T39" fmla="*/ 52 h 53"/>
                <a:gd name="T40" fmla="*/ 22 w 53"/>
                <a:gd name="T41" fmla="*/ 53 h 53"/>
                <a:gd name="T42" fmla="*/ 22 w 53"/>
                <a:gd name="T43" fmla="*/ 53 h 53"/>
                <a:gd name="T44" fmla="*/ 22 w 53"/>
                <a:gd name="T45" fmla="*/ 53 h 53"/>
                <a:gd name="T46" fmla="*/ 26 w 53"/>
                <a:gd name="T47" fmla="*/ 50 h 53"/>
                <a:gd name="T48" fmla="*/ 31 w 53"/>
                <a:gd name="T49" fmla="*/ 49 h 53"/>
                <a:gd name="T50" fmla="*/ 31 w 53"/>
                <a:gd name="T51" fmla="*/ 40 h 53"/>
                <a:gd name="T52" fmla="*/ 38 w 53"/>
                <a:gd name="T53" fmla="*/ 39 h 53"/>
                <a:gd name="T54" fmla="*/ 38 w 53"/>
                <a:gd name="T55" fmla="*/ 31 h 53"/>
                <a:gd name="T56" fmla="*/ 43 w 53"/>
                <a:gd name="T57" fmla="*/ 30 h 53"/>
                <a:gd name="T58" fmla="*/ 45 w 53"/>
                <a:gd name="T59" fmla="*/ 26 h 53"/>
                <a:gd name="T60" fmla="*/ 49 w 53"/>
                <a:gd name="T61" fmla="*/ 26 h 53"/>
                <a:gd name="T62" fmla="*/ 49 w 53"/>
                <a:gd name="T63" fmla="*/ 26 h 53"/>
                <a:gd name="T64" fmla="*/ 53 w 53"/>
                <a:gd name="T65" fmla="*/ 17 h 53"/>
                <a:gd name="T66" fmla="*/ 49 w 53"/>
                <a:gd name="T67" fmla="*/ 1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3" h="53">
                  <a:moveTo>
                    <a:pt x="49" y="11"/>
                  </a:moveTo>
                  <a:cubicBezTo>
                    <a:pt x="48" y="8"/>
                    <a:pt x="45" y="6"/>
                    <a:pt x="42" y="6"/>
                  </a:cubicBezTo>
                  <a:cubicBezTo>
                    <a:pt x="41" y="6"/>
                    <a:pt x="41" y="6"/>
                    <a:pt x="40" y="6"/>
                  </a:cubicBezTo>
                  <a:cubicBezTo>
                    <a:pt x="39" y="3"/>
                    <a:pt x="36" y="1"/>
                    <a:pt x="33" y="1"/>
                  </a:cubicBezTo>
                  <a:cubicBezTo>
                    <a:pt x="32" y="1"/>
                    <a:pt x="30" y="2"/>
                    <a:pt x="29" y="3"/>
                  </a:cubicBezTo>
                  <a:cubicBezTo>
                    <a:pt x="27" y="1"/>
                    <a:pt x="25" y="0"/>
                    <a:pt x="23" y="0"/>
                  </a:cubicBezTo>
                  <a:cubicBezTo>
                    <a:pt x="19" y="0"/>
                    <a:pt x="16" y="2"/>
                    <a:pt x="15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0" y="4"/>
                    <a:pt x="6" y="8"/>
                    <a:pt x="6" y="12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3" y="14"/>
                    <a:pt x="0" y="17"/>
                    <a:pt x="0" y="21"/>
                  </a:cubicBezTo>
                  <a:cubicBezTo>
                    <a:pt x="0" y="22"/>
                    <a:pt x="1" y="24"/>
                    <a:pt x="1" y="25"/>
                  </a:cubicBezTo>
                  <a:cubicBezTo>
                    <a:pt x="0" y="26"/>
                    <a:pt x="0" y="28"/>
                    <a:pt x="0" y="30"/>
                  </a:cubicBezTo>
                  <a:cubicBezTo>
                    <a:pt x="0" y="33"/>
                    <a:pt x="1" y="36"/>
                    <a:pt x="4" y="37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3" y="38"/>
                    <a:pt x="3" y="39"/>
                    <a:pt x="3" y="39"/>
                  </a:cubicBezTo>
                  <a:cubicBezTo>
                    <a:pt x="3" y="44"/>
                    <a:pt x="7" y="47"/>
                    <a:pt x="11" y="48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11" y="50"/>
                    <a:pt x="14" y="52"/>
                    <a:pt x="16" y="52"/>
                  </a:cubicBezTo>
                  <a:cubicBezTo>
                    <a:pt x="17" y="52"/>
                    <a:pt x="18" y="52"/>
                    <a:pt x="19" y="52"/>
                  </a:cubicBezTo>
                  <a:cubicBezTo>
                    <a:pt x="20" y="52"/>
                    <a:pt x="21" y="53"/>
                    <a:pt x="22" y="53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4" y="52"/>
                    <a:pt x="25" y="51"/>
                    <a:pt x="26" y="50"/>
                  </a:cubicBezTo>
                  <a:cubicBezTo>
                    <a:pt x="27" y="50"/>
                    <a:pt x="29" y="50"/>
                    <a:pt x="31" y="49"/>
                  </a:cubicBezTo>
                  <a:cubicBezTo>
                    <a:pt x="39" y="46"/>
                    <a:pt x="32" y="45"/>
                    <a:pt x="31" y="40"/>
                  </a:cubicBezTo>
                  <a:cubicBezTo>
                    <a:pt x="31" y="35"/>
                    <a:pt x="36" y="40"/>
                    <a:pt x="38" y="39"/>
                  </a:cubicBezTo>
                  <a:cubicBezTo>
                    <a:pt x="40" y="39"/>
                    <a:pt x="38" y="35"/>
                    <a:pt x="38" y="31"/>
                  </a:cubicBezTo>
                  <a:cubicBezTo>
                    <a:pt x="37" y="27"/>
                    <a:pt x="39" y="30"/>
                    <a:pt x="43" y="30"/>
                  </a:cubicBezTo>
                  <a:cubicBezTo>
                    <a:pt x="46" y="29"/>
                    <a:pt x="46" y="28"/>
                    <a:pt x="45" y="26"/>
                  </a:cubicBezTo>
                  <a:cubicBezTo>
                    <a:pt x="47" y="26"/>
                    <a:pt x="48" y="26"/>
                    <a:pt x="49" y="26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52" y="24"/>
                    <a:pt x="53" y="20"/>
                    <a:pt x="53" y="17"/>
                  </a:cubicBezTo>
                  <a:cubicBezTo>
                    <a:pt x="52" y="14"/>
                    <a:pt x="51" y="13"/>
                    <a:pt x="49" y="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41"/>
            <p:cNvSpPr>
              <a:spLocks/>
            </p:cNvSpPr>
            <p:nvPr/>
          </p:nvSpPr>
          <p:spPr bwMode="gray">
            <a:xfrm>
              <a:off x="8861725" y="4683445"/>
              <a:ext cx="82550" cy="65087"/>
            </a:xfrm>
            <a:custGeom>
              <a:avLst/>
              <a:gdLst>
                <a:gd name="T0" fmla="*/ 60 w 60"/>
                <a:gd name="T1" fmla="*/ 26 h 47"/>
                <a:gd name="T2" fmla="*/ 59 w 60"/>
                <a:gd name="T3" fmla="*/ 21 h 47"/>
                <a:gd name="T4" fmla="*/ 22 w 60"/>
                <a:gd name="T5" fmla="*/ 6 h 47"/>
                <a:gd name="T6" fmla="*/ 6 w 60"/>
                <a:gd name="T7" fmla="*/ 43 h 47"/>
                <a:gd name="T8" fmla="*/ 8 w 60"/>
                <a:gd name="T9" fmla="*/ 47 h 47"/>
                <a:gd name="T10" fmla="*/ 60 w 60"/>
                <a:gd name="T11" fmla="*/ 2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47">
                  <a:moveTo>
                    <a:pt x="60" y="26"/>
                  </a:moveTo>
                  <a:cubicBezTo>
                    <a:pt x="60" y="24"/>
                    <a:pt x="59" y="23"/>
                    <a:pt x="59" y="21"/>
                  </a:cubicBezTo>
                  <a:cubicBezTo>
                    <a:pt x="53" y="7"/>
                    <a:pt x="36" y="0"/>
                    <a:pt x="22" y="6"/>
                  </a:cubicBezTo>
                  <a:cubicBezTo>
                    <a:pt x="7" y="12"/>
                    <a:pt x="0" y="29"/>
                    <a:pt x="6" y="43"/>
                  </a:cubicBezTo>
                  <a:cubicBezTo>
                    <a:pt x="7" y="44"/>
                    <a:pt x="7" y="46"/>
                    <a:pt x="8" y="47"/>
                  </a:cubicBezTo>
                  <a:lnTo>
                    <a:pt x="60" y="26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42"/>
            <p:cNvSpPr>
              <a:spLocks/>
            </p:cNvSpPr>
            <p:nvPr/>
          </p:nvSpPr>
          <p:spPr bwMode="gray">
            <a:xfrm>
              <a:off x="8885537" y="4683445"/>
              <a:ext cx="58738" cy="38100"/>
            </a:xfrm>
            <a:custGeom>
              <a:avLst/>
              <a:gdLst>
                <a:gd name="T0" fmla="*/ 34 w 42"/>
                <a:gd name="T1" fmla="*/ 24 h 28"/>
                <a:gd name="T2" fmla="*/ 35 w 42"/>
                <a:gd name="T3" fmla="*/ 28 h 28"/>
                <a:gd name="T4" fmla="*/ 42 w 42"/>
                <a:gd name="T5" fmla="*/ 26 h 28"/>
                <a:gd name="T6" fmla="*/ 41 w 42"/>
                <a:gd name="T7" fmla="*/ 21 h 28"/>
                <a:gd name="T8" fmla="*/ 4 w 42"/>
                <a:gd name="T9" fmla="*/ 6 h 28"/>
                <a:gd name="T10" fmla="*/ 0 w 42"/>
                <a:gd name="T11" fmla="*/ 8 h 28"/>
                <a:gd name="T12" fmla="*/ 34 w 42"/>
                <a:gd name="T13" fmla="*/ 2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28">
                  <a:moveTo>
                    <a:pt x="34" y="24"/>
                  </a:moveTo>
                  <a:cubicBezTo>
                    <a:pt x="34" y="26"/>
                    <a:pt x="34" y="27"/>
                    <a:pt x="35" y="28"/>
                  </a:cubicBezTo>
                  <a:cubicBezTo>
                    <a:pt x="42" y="26"/>
                    <a:pt x="42" y="26"/>
                    <a:pt x="42" y="26"/>
                  </a:cubicBezTo>
                  <a:cubicBezTo>
                    <a:pt x="42" y="24"/>
                    <a:pt x="41" y="23"/>
                    <a:pt x="41" y="21"/>
                  </a:cubicBezTo>
                  <a:cubicBezTo>
                    <a:pt x="35" y="7"/>
                    <a:pt x="18" y="0"/>
                    <a:pt x="4" y="6"/>
                  </a:cubicBezTo>
                  <a:cubicBezTo>
                    <a:pt x="2" y="7"/>
                    <a:pt x="1" y="7"/>
                    <a:pt x="0" y="8"/>
                  </a:cubicBezTo>
                  <a:cubicBezTo>
                    <a:pt x="14" y="4"/>
                    <a:pt x="28" y="11"/>
                    <a:pt x="34" y="24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43"/>
            <p:cNvSpPr>
              <a:spLocks/>
            </p:cNvSpPr>
            <p:nvPr/>
          </p:nvSpPr>
          <p:spPr bwMode="gray">
            <a:xfrm>
              <a:off x="8864900" y="4692970"/>
              <a:ext cx="26988" cy="55562"/>
            </a:xfrm>
            <a:custGeom>
              <a:avLst/>
              <a:gdLst>
                <a:gd name="T0" fmla="*/ 20 w 20"/>
                <a:gd name="T1" fmla="*/ 0 h 40"/>
                <a:gd name="T2" fmla="*/ 16 w 20"/>
                <a:gd name="T3" fmla="*/ 1 h 40"/>
                <a:gd name="T4" fmla="*/ 3 w 20"/>
                <a:gd name="T5" fmla="*/ 30 h 40"/>
                <a:gd name="T6" fmla="*/ 3 w 20"/>
                <a:gd name="T7" fmla="*/ 30 h 40"/>
                <a:gd name="T8" fmla="*/ 3 w 20"/>
                <a:gd name="T9" fmla="*/ 31 h 40"/>
                <a:gd name="T10" fmla="*/ 4 w 20"/>
                <a:gd name="T11" fmla="*/ 36 h 40"/>
                <a:gd name="T12" fmla="*/ 6 w 20"/>
                <a:gd name="T13" fmla="*/ 40 h 40"/>
                <a:gd name="T14" fmla="*/ 10 w 20"/>
                <a:gd name="T15" fmla="*/ 38 h 40"/>
                <a:gd name="T16" fmla="*/ 13 w 20"/>
                <a:gd name="T17" fmla="*/ 37 h 40"/>
                <a:gd name="T18" fmla="*/ 11 w 20"/>
                <a:gd name="T19" fmla="*/ 33 h 40"/>
                <a:gd name="T20" fmla="*/ 20 w 20"/>
                <a:gd name="T2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40">
                  <a:moveTo>
                    <a:pt x="20" y="0"/>
                  </a:moveTo>
                  <a:cubicBezTo>
                    <a:pt x="18" y="0"/>
                    <a:pt x="17" y="1"/>
                    <a:pt x="16" y="1"/>
                  </a:cubicBezTo>
                  <a:cubicBezTo>
                    <a:pt x="6" y="7"/>
                    <a:pt x="0" y="19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3" y="33"/>
                    <a:pt x="4" y="34"/>
                    <a:pt x="4" y="36"/>
                  </a:cubicBezTo>
                  <a:cubicBezTo>
                    <a:pt x="5" y="37"/>
                    <a:pt x="6" y="39"/>
                    <a:pt x="6" y="40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3" y="36"/>
                    <a:pt x="12" y="34"/>
                    <a:pt x="11" y="33"/>
                  </a:cubicBezTo>
                  <a:cubicBezTo>
                    <a:pt x="6" y="21"/>
                    <a:pt x="10" y="8"/>
                    <a:pt x="20" y="0"/>
                  </a:cubicBez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44"/>
            <p:cNvSpPr>
              <a:spLocks/>
            </p:cNvSpPr>
            <p:nvPr/>
          </p:nvSpPr>
          <p:spPr bwMode="gray">
            <a:xfrm>
              <a:off x="8864900" y="4708845"/>
              <a:ext cx="84138" cy="39687"/>
            </a:xfrm>
            <a:custGeom>
              <a:avLst/>
              <a:gdLst>
                <a:gd name="T0" fmla="*/ 58 w 61"/>
                <a:gd name="T1" fmla="*/ 0 h 29"/>
                <a:gd name="T2" fmla="*/ 1 w 61"/>
                <a:gd name="T3" fmla="*/ 23 h 29"/>
                <a:gd name="T4" fmla="*/ 1 w 61"/>
                <a:gd name="T5" fmla="*/ 27 h 29"/>
                <a:gd name="T6" fmla="*/ 3 w 61"/>
                <a:gd name="T7" fmla="*/ 29 h 29"/>
                <a:gd name="T8" fmla="*/ 61 w 61"/>
                <a:gd name="T9" fmla="*/ 5 h 29"/>
                <a:gd name="T10" fmla="*/ 61 w 61"/>
                <a:gd name="T11" fmla="*/ 2 h 29"/>
                <a:gd name="T12" fmla="*/ 58 w 61"/>
                <a:gd name="T13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29">
                  <a:moveTo>
                    <a:pt x="58" y="0"/>
                  </a:move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5"/>
                    <a:pt x="1" y="27"/>
                  </a:cubicBezTo>
                  <a:cubicBezTo>
                    <a:pt x="2" y="28"/>
                    <a:pt x="3" y="29"/>
                    <a:pt x="3" y="29"/>
                  </a:cubicBezTo>
                  <a:cubicBezTo>
                    <a:pt x="61" y="5"/>
                    <a:pt x="61" y="5"/>
                    <a:pt x="61" y="5"/>
                  </a:cubicBezTo>
                  <a:cubicBezTo>
                    <a:pt x="61" y="5"/>
                    <a:pt x="61" y="4"/>
                    <a:pt x="61" y="2"/>
                  </a:cubicBezTo>
                  <a:cubicBezTo>
                    <a:pt x="60" y="0"/>
                    <a:pt x="58" y="0"/>
                    <a:pt x="58" y="0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45"/>
            <p:cNvSpPr>
              <a:spLocks noEditPoints="1"/>
            </p:cNvSpPr>
            <p:nvPr/>
          </p:nvSpPr>
          <p:spPr bwMode="gray">
            <a:xfrm>
              <a:off x="8693450" y="5112070"/>
              <a:ext cx="246063" cy="301625"/>
            </a:xfrm>
            <a:custGeom>
              <a:avLst/>
              <a:gdLst>
                <a:gd name="T0" fmla="*/ 100 w 178"/>
                <a:gd name="T1" fmla="*/ 161 h 219"/>
                <a:gd name="T2" fmla="*/ 175 w 178"/>
                <a:gd name="T3" fmla="*/ 114 h 219"/>
                <a:gd name="T4" fmla="*/ 176 w 178"/>
                <a:gd name="T5" fmla="*/ 113 h 219"/>
                <a:gd name="T6" fmla="*/ 176 w 178"/>
                <a:gd name="T7" fmla="*/ 113 h 219"/>
                <a:gd name="T8" fmla="*/ 177 w 178"/>
                <a:gd name="T9" fmla="*/ 112 h 219"/>
                <a:gd name="T10" fmla="*/ 177 w 178"/>
                <a:gd name="T11" fmla="*/ 110 h 219"/>
                <a:gd name="T12" fmla="*/ 177 w 178"/>
                <a:gd name="T13" fmla="*/ 109 h 219"/>
                <a:gd name="T14" fmla="*/ 177 w 178"/>
                <a:gd name="T15" fmla="*/ 108 h 219"/>
                <a:gd name="T16" fmla="*/ 176 w 178"/>
                <a:gd name="T17" fmla="*/ 107 h 219"/>
                <a:gd name="T18" fmla="*/ 176 w 178"/>
                <a:gd name="T19" fmla="*/ 107 h 219"/>
                <a:gd name="T20" fmla="*/ 175 w 178"/>
                <a:gd name="T21" fmla="*/ 106 h 219"/>
                <a:gd name="T22" fmla="*/ 174 w 178"/>
                <a:gd name="T23" fmla="*/ 105 h 219"/>
                <a:gd name="T24" fmla="*/ 100 w 178"/>
                <a:gd name="T25" fmla="*/ 58 h 219"/>
                <a:gd name="T26" fmla="*/ 176 w 178"/>
                <a:gd name="T27" fmla="*/ 3 h 219"/>
                <a:gd name="T28" fmla="*/ 89 w 178"/>
                <a:gd name="T29" fmla="*/ 51 h 219"/>
                <a:gd name="T30" fmla="*/ 2 w 178"/>
                <a:gd name="T31" fmla="*/ 3 h 219"/>
                <a:gd name="T32" fmla="*/ 78 w 178"/>
                <a:gd name="T33" fmla="*/ 58 h 219"/>
                <a:gd name="T34" fmla="*/ 3 w 178"/>
                <a:gd name="T35" fmla="*/ 105 h 219"/>
                <a:gd name="T36" fmla="*/ 2 w 178"/>
                <a:gd name="T37" fmla="*/ 106 h 219"/>
                <a:gd name="T38" fmla="*/ 2 w 178"/>
                <a:gd name="T39" fmla="*/ 107 h 219"/>
                <a:gd name="T40" fmla="*/ 2 w 178"/>
                <a:gd name="T41" fmla="*/ 107 h 219"/>
                <a:gd name="T42" fmla="*/ 1 w 178"/>
                <a:gd name="T43" fmla="*/ 108 h 219"/>
                <a:gd name="T44" fmla="*/ 1 w 178"/>
                <a:gd name="T45" fmla="*/ 109 h 219"/>
                <a:gd name="T46" fmla="*/ 1 w 178"/>
                <a:gd name="T47" fmla="*/ 110 h 219"/>
                <a:gd name="T48" fmla="*/ 1 w 178"/>
                <a:gd name="T49" fmla="*/ 112 h 219"/>
                <a:gd name="T50" fmla="*/ 1 w 178"/>
                <a:gd name="T51" fmla="*/ 113 h 219"/>
                <a:gd name="T52" fmla="*/ 2 w 178"/>
                <a:gd name="T53" fmla="*/ 113 h 219"/>
                <a:gd name="T54" fmla="*/ 3 w 178"/>
                <a:gd name="T55" fmla="*/ 114 h 219"/>
                <a:gd name="T56" fmla="*/ 78 w 178"/>
                <a:gd name="T57" fmla="*/ 161 h 219"/>
                <a:gd name="T58" fmla="*/ 2 w 178"/>
                <a:gd name="T59" fmla="*/ 216 h 219"/>
                <a:gd name="T60" fmla="*/ 10 w 178"/>
                <a:gd name="T61" fmla="*/ 218 h 219"/>
                <a:gd name="T62" fmla="*/ 168 w 178"/>
                <a:gd name="T63" fmla="*/ 218 h 219"/>
                <a:gd name="T64" fmla="*/ 176 w 178"/>
                <a:gd name="T65" fmla="*/ 216 h 219"/>
                <a:gd name="T66" fmla="*/ 18 w 178"/>
                <a:gd name="T67" fmla="*/ 110 h 219"/>
                <a:gd name="T68" fmla="*/ 160 w 178"/>
                <a:gd name="T69" fmla="*/ 110 h 219"/>
                <a:gd name="T70" fmla="*/ 18 w 178"/>
                <a:gd name="T71" fmla="*/ 11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78" h="219">
                  <a:moveTo>
                    <a:pt x="174" y="208"/>
                  </a:moveTo>
                  <a:cubicBezTo>
                    <a:pt x="100" y="161"/>
                    <a:pt x="100" y="161"/>
                    <a:pt x="100" y="161"/>
                  </a:cubicBezTo>
                  <a:cubicBezTo>
                    <a:pt x="174" y="115"/>
                    <a:pt x="174" y="115"/>
                    <a:pt x="174" y="115"/>
                  </a:cubicBezTo>
                  <a:cubicBezTo>
                    <a:pt x="175" y="114"/>
                    <a:pt x="175" y="114"/>
                    <a:pt x="175" y="114"/>
                  </a:cubicBezTo>
                  <a:cubicBezTo>
                    <a:pt x="175" y="114"/>
                    <a:pt x="175" y="114"/>
                    <a:pt x="175" y="114"/>
                  </a:cubicBezTo>
                  <a:cubicBezTo>
                    <a:pt x="175" y="114"/>
                    <a:pt x="176" y="114"/>
                    <a:pt x="176" y="113"/>
                  </a:cubicBezTo>
                  <a:cubicBezTo>
                    <a:pt x="176" y="113"/>
                    <a:pt x="176" y="113"/>
                    <a:pt x="176" y="113"/>
                  </a:cubicBezTo>
                  <a:cubicBezTo>
                    <a:pt x="176" y="113"/>
                    <a:pt x="176" y="113"/>
                    <a:pt x="176" y="113"/>
                  </a:cubicBezTo>
                  <a:cubicBezTo>
                    <a:pt x="177" y="112"/>
                    <a:pt x="177" y="112"/>
                    <a:pt x="177" y="112"/>
                  </a:cubicBezTo>
                  <a:cubicBezTo>
                    <a:pt x="177" y="112"/>
                    <a:pt x="177" y="112"/>
                    <a:pt x="177" y="112"/>
                  </a:cubicBezTo>
                  <a:cubicBezTo>
                    <a:pt x="177" y="111"/>
                    <a:pt x="177" y="111"/>
                    <a:pt x="177" y="111"/>
                  </a:cubicBezTo>
                  <a:cubicBezTo>
                    <a:pt x="177" y="110"/>
                    <a:pt x="177" y="110"/>
                    <a:pt x="177" y="110"/>
                  </a:cubicBezTo>
                  <a:cubicBezTo>
                    <a:pt x="177" y="110"/>
                    <a:pt x="177" y="110"/>
                    <a:pt x="177" y="110"/>
                  </a:cubicBezTo>
                  <a:cubicBezTo>
                    <a:pt x="177" y="109"/>
                    <a:pt x="177" y="109"/>
                    <a:pt x="177" y="109"/>
                  </a:cubicBezTo>
                  <a:cubicBezTo>
                    <a:pt x="177" y="109"/>
                    <a:pt x="177" y="109"/>
                    <a:pt x="177" y="109"/>
                  </a:cubicBezTo>
                  <a:cubicBezTo>
                    <a:pt x="177" y="108"/>
                    <a:pt x="177" y="108"/>
                    <a:pt x="177" y="108"/>
                  </a:cubicBezTo>
                  <a:cubicBezTo>
                    <a:pt x="177" y="108"/>
                    <a:pt x="177" y="108"/>
                    <a:pt x="177" y="108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6"/>
                    <a:pt x="176" y="106"/>
                    <a:pt x="176" y="106"/>
                  </a:cubicBezTo>
                  <a:cubicBezTo>
                    <a:pt x="175" y="106"/>
                    <a:pt x="175" y="106"/>
                    <a:pt x="175" y="106"/>
                  </a:cubicBezTo>
                  <a:cubicBezTo>
                    <a:pt x="175" y="105"/>
                    <a:pt x="175" y="105"/>
                    <a:pt x="175" y="105"/>
                  </a:cubicBezTo>
                  <a:cubicBezTo>
                    <a:pt x="174" y="105"/>
                    <a:pt x="174" y="105"/>
                    <a:pt x="174" y="105"/>
                  </a:cubicBezTo>
                  <a:cubicBezTo>
                    <a:pt x="174" y="105"/>
                    <a:pt x="174" y="105"/>
                    <a:pt x="174" y="105"/>
                  </a:cubicBezTo>
                  <a:cubicBezTo>
                    <a:pt x="100" y="58"/>
                    <a:pt x="100" y="58"/>
                    <a:pt x="100" y="58"/>
                  </a:cubicBezTo>
                  <a:cubicBezTo>
                    <a:pt x="174" y="12"/>
                    <a:pt x="174" y="12"/>
                    <a:pt x="174" y="12"/>
                  </a:cubicBezTo>
                  <a:cubicBezTo>
                    <a:pt x="177" y="10"/>
                    <a:pt x="178" y="6"/>
                    <a:pt x="176" y="3"/>
                  </a:cubicBezTo>
                  <a:cubicBezTo>
                    <a:pt x="174" y="1"/>
                    <a:pt x="171" y="0"/>
                    <a:pt x="168" y="2"/>
                  </a:cubicBezTo>
                  <a:cubicBezTo>
                    <a:pt x="89" y="51"/>
                    <a:pt x="89" y="51"/>
                    <a:pt x="89" y="51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7" y="0"/>
                    <a:pt x="3" y="1"/>
                    <a:pt x="2" y="3"/>
                  </a:cubicBezTo>
                  <a:cubicBezTo>
                    <a:pt x="0" y="6"/>
                    <a:pt x="1" y="10"/>
                    <a:pt x="4" y="12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4" y="105"/>
                    <a:pt x="4" y="105"/>
                    <a:pt x="4" y="105"/>
                  </a:cubicBezTo>
                  <a:cubicBezTo>
                    <a:pt x="3" y="105"/>
                    <a:pt x="3" y="105"/>
                    <a:pt x="3" y="105"/>
                  </a:cubicBezTo>
                  <a:cubicBezTo>
                    <a:pt x="3" y="105"/>
                    <a:pt x="3" y="105"/>
                    <a:pt x="3" y="105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1" y="108"/>
                    <a:pt x="1" y="108"/>
                    <a:pt x="1" y="108"/>
                  </a:cubicBezTo>
                  <a:cubicBezTo>
                    <a:pt x="1" y="108"/>
                    <a:pt x="1" y="108"/>
                    <a:pt x="1" y="108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1" y="111"/>
                    <a:pt x="1" y="111"/>
                    <a:pt x="1" y="111"/>
                  </a:cubicBezTo>
                  <a:cubicBezTo>
                    <a:pt x="1" y="112"/>
                    <a:pt x="1" y="112"/>
                    <a:pt x="1" y="112"/>
                  </a:cubicBezTo>
                  <a:cubicBezTo>
                    <a:pt x="1" y="112"/>
                    <a:pt x="1" y="112"/>
                    <a:pt x="1" y="112"/>
                  </a:cubicBezTo>
                  <a:cubicBezTo>
                    <a:pt x="1" y="113"/>
                    <a:pt x="1" y="113"/>
                    <a:pt x="1" y="113"/>
                  </a:cubicBezTo>
                  <a:cubicBezTo>
                    <a:pt x="2" y="113"/>
                    <a:pt x="2" y="113"/>
                    <a:pt x="2" y="113"/>
                  </a:cubicBezTo>
                  <a:cubicBezTo>
                    <a:pt x="2" y="113"/>
                    <a:pt x="2" y="113"/>
                    <a:pt x="2" y="113"/>
                  </a:cubicBezTo>
                  <a:cubicBezTo>
                    <a:pt x="2" y="114"/>
                    <a:pt x="2" y="114"/>
                    <a:pt x="3" y="114"/>
                  </a:cubicBezTo>
                  <a:cubicBezTo>
                    <a:pt x="3" y="114"/>
                    <a:pt x="3" y="114"/>
                    <a:pt x="3" y="114"/>
                  </a:cubicBezTo>
                  <a:cubicBezTo>
                    <a:pt x="4" y="115"/>
                    <a:pt x="4" y="115"/>
                    <a:pt x="4" y="115"/>
                  </a:cubicBezTo>
                  <a:cubicBezTo>
                    <a:pt x="78" y="161"/>
                    <a:pt x="78" y="161"/>
                    <a:pt x="78" y="161"/>
                  </a:cubicBezTo>
                  <a:cubicBezTo>
                    <a:pt x="4" y="208"/>
                    <a:pt x="4" y="208"/>
                    <a:pt x="4" y="208"/>
                  </a:cubicBezTo>
                  <a:cubicBezTo>
                    <a:pt x="1" y="210"/>
                    <a:pt x="0" y="213"/>
                    <a:pt x="2" y="216"/>
                  </a:cubicBezTo>
                  <a:cubicBezTo>
                    <a:pt x="3" y="218"/>
                    <a:pt x="5" y="219"/>
                    <a:pt x="7" y="219"/>
                  </a:cubicBezTo>
                  <a:cubicBezTo>
                    <a:pt x="8" y="219"/>
                    <a:pt x="9" y="219"/>
                    <a:pt x="10" y="218"/>
                  </a:cubicBezTo>
                  <a:cubicBezTo>
                    <a:pt x="89" y="169"/>
                    <a:pt x="89" y="169"/>
                    <a:pt x="89" y="169"/>
                  </a:cubicBezTo>
                  <a:cubicBezTo>
                    <a:pt x="168" y="218"/>
                    <a:pt x="168" y="218"/>
                    <a:pt x="168" y="218"/>
                  </a:cubicBezTo>
                  <a:cubicBezTo>
                    <a:pt x="169" y="219"/>
                    <a:pt x="170" y="219"/>
                    <a:pt x="171" y="219"/>
                  </a:cubicBezTo>
                  <a:cubicBezTo>
                    <a:pt x="173" y="219"/>
                    <a:pt x="175" y="218"/>
                    <a:pt x="176" y="216"/>
                  </a:cubicBezTo>
                  <a:cubicBezTo>
                    <a:pt x="178" y="213"/>
                    <a:pt x="177" y="210"/>
                    <a:pt x="174" y="208"/>
                  </a:cubicBezTo>
                  <a:close/>
                  <a:moveTo>
                    <a:pt x="18" y="110"/>
                  </a:moveTo>
                  <a:cubicBezTo>
                    <a:pt x="89" y="65"/>
                    <a:pt x="89" y="65"/>
                    <a:pt x="89" y="65"/>
                  </a:cubicBezTo>
                  <a:cubicBezTo>
                    <a:pt x="160" y="110"/>
                    <a:pt x="160" y="110"/>
                    <a:pt x="160" y="110"/>
                  </a:cubicBezTo>
                  <a:cubicBezTo>
                    <a:pt x="89" y="154"/>
                    <a:pt x="89" y="154"/>
                    <a:pt x="89" y="154"/>
                  </a:cubicBezTo>
                  <a:lnTo>
                    <a:pt x="18" y="110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46"/>
            <p:cNvSpPr>
              <a:spLocks/>
            </p:cNvSpPr>
            <p:nvPr/>
          </p:nvSpPr>
          <p:spPr bwMode="gray">
            <a:xfrm>
              <a:off x="8642650" y="5386708"/>
              <a:ext cx="346075" cy="112712"/>
            </a:xfrm>
            <a:custGeom>
              <a:avLst/>
              <a:gdLst>
                <a:gd name="T0" fmla="*/ 250 w 250"/>
                <a:gd name="T1" fmla="*/ 72 h 81"/>
                <a:gd name="T2" fmla="*/ 241 w 250"/>
                <a:gd name="T3" fmla="*/ 81 h 81"/>
                <a:gd name="T4" fmla="*/ 9 w 250"/>
                <a:gd name="T5" fmla="*/ 81 h 81"/>
                <a:gd name="T6" fmla="*/ 0 w 250"/>
                <a:gd name="T7" fmla="*/ 72 h 81"/>
                <a:gd name="T8" fmla="*/ 0 w 250"/>
                <a:gd name="T9" fmla="*/ 9 h 81"/>
                <a:gd name="T10" fmla="*/ 9 w 250"/>
                <a:gd name="T11" fmla="*/ 0 h 81"/>
                <a:gd name="T12" fmla="*/ 241 w 250"/>
                <a:gd name="T13" fmla="*/ 0 h 81"/>
                <a:gd name="T14" fmla="*/ 250 w 250"/>
                <a:gd name="T15" fmla="*/ 9 h 81"/>
                <a:gd name="T16" fmla="*/ 250 w 250"/>
                <a:gd name="T17" fmla="*/ 72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0" h="81">
                  <a:moveTo>
                    <a:pt x="250" y="72"/>
                  </a:moveTo>
                  <a:cubicBezTo>
                    <a:pt x="250" y="77"/>
                    <a:pt x="246" y="81"/>
                    <a:pt x="241" y="81"/>
                  </a:cubicBezTo>
                  <a:cubicBezTo>
                    <a:pt x="9" y="81"/>
                    <a:pt x="9" y="81"/>
                    <a:pt x="9" y="81"/>
                  </a:cubicBezTo>
                  <a:cubicBezTo>
                    <a:pt x="4" y="81"/>
                    <a:pt x="0" y="77"/>
                    <a:pt x="0" y="72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lnTo>
                    <a:pt x="250" y="72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47"/>
            <p:cNvSpPr>
              <a:spLocks/>
            </p:cNvSpPr>
            <p:nvPr/>
          </p:nvSpPr>
          <p:spPr bwMode="gray">
            <a:xfrm>
              <a:off x="8642650" y="5405758"/>
              <a:ext cx="327025" cy="93662"/>
            </a:xfrm>
            <a:custGeom>
              <a:avLst/>
              <a:gdLst>
                <a:gd name="T0" fmla="*/ 22 w 236"/>
                <a:gd name="T1" fmla="*/ 55 h 68"/>
                <a:gd name="T2" fmla="*/ 14 w 236"/>
                <a:gd name="T3" fmla="*/ 46 h 68"/>
                <a:gd name="T4" fmla="*/ 14 w 236"/>
                <a:gd name="T5" fmla="*/ 0 h 68"/>
                <a:gd name="T6" fmla="*/ 0 w 236"/>
                <a:gd name="T7" fmla="*/ 0 h 68"/>
                <a:gd name="T8" fmla="*/ 0 w 236"/>
                <a:gd name="T9" fmla="*/ 59 h 68"/>
                <a:gd name="T10" fmla="*/ 9 w 236"/>
                <a:gd name="T11" fmla="*/ 68 h 68"/>
                <a:gd name="T12" fmla="*/ 236 w 236"/>
                <a:gd name="T13" fmla="*/ 68 h 68"/>
                <a:gd name="T14" fmla="*/ 236 w 236"/>
                <a:gd name="T15" fmla="*/ 55 h 68"/>
                <a:gd name="T16" fmla="*/ 22 w 236"/>
                <a:gd name="T17" fmla="*/ 55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" h="68">
                  <a:moveTo>
                    <a:pt x="22" y="55"/>
                  </a:moveTo>
                  <a:cubicBezTo>
                    <a:pt x="17" y="55"/>
                    <a:pt x="14" y="51"/>
                    <a:pt x="14" y="46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64"/>
                    <a:pt x="4" y="68"/>
                    <a:pt x="9" y="68"/>
                  </a:cubicBezTo>
                  <a:cubicBezTo>
                    <a:pt x="236" y="68"/>
                    <a:pt x="236" y="68"/>
                    <a:pt x="236" y="68"/>
                  </a:cubicBezTo>
                  <a:cubicBezTo>
                    <a:pt x="236" y="55"/>
                    <a:pt x="236" y="55"/>
                    <a:pt x="236" y="55"/>
                  </a:cubicBezTo>
                  <a:lnTo>
                    <a:pt x="22" y="55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48"/>
            <p:cNvSpPr>
              <a:spLocks/>
            </p:cNvSpPr>
            <p:nvPr/>
          </p:nvSpPr>
          <p:spPr bwMode="gray">
            <a:xfrm>
              <a:off x="8642650" y="5386708"/>
              <a:ext cx="346075" cy="112712"/>
            </a:xfrm>
            <a:custGeom>
              <a:avLst/>
              <a:gdLst>
                <a:gd name="T0" fmla="*/ 241 w 250"/>
                <a:gd name="T1" fmla="*/ 81 h 81"/>
                <a:gd name="T2" fmla="*/ 236 w 250"/>
                <a:gd name="T3" fmla="*/ 81 h 81"/>
                <a:gd name="T4" fmla="*/ 236 w 250"/>
                <a:gd name="T5" fmla="*/ 22 h 81"/>
                <a:gd name="T6" fmla="*/ 228 w 250"/>
                <a:gd name="T7" fmla="*/ 13 h 81"/>
                <a:gd name="T8" fmla="*/ 0 w 250"/>
                <a:gd name="T9" fmla="*/ 13 h 81"/>
                <a:gd name="T10" fmla="*/ 0 w 250"/>
                <a:gd name="T11" fmla="*/ 9 h 81"/>
                <a:gd name="T12" fmla="*/ 9 w 250"/>
                <a:gd name="T13" fmla="*/ 0 h 81"/>
                <a:gd name="T14" fmla="*/ 241 w 250"/>
                <a:gd name="T15" fmla="*/ 0 h 81"/>
                <a:gd name="T16" fmla="*/ 250 w 250"/>
                <a:gd name="T17" fmla="*/ 9 h 81"/>
                <a:gd name="T18" fmla="*/ 250 w 250"/>
                <a:gd name="T19" fmla="*/ 72 h 81"/>
                <a:gd name="T20" fmla="*/ 241 w 250"/>
                <a:gd name="T21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0" h="81">
                  <a:moveTo>
                    <a:pt x="241" y="81"/>
                  </a:moveTo>
                  <a:cubicBezTo>
                    <a:pt x="236" y="81"/>
                    <a:pt x="236" y="81"/>
                    <a:pt x="236" y="81"/>
                  </a:cubicBezTo>
                  <a:cubicBezTo>
                    <a:pt x="236" y="22"/>
                    <a:pt x="236" y="22"/>
                    <a:pt x="236" y="22"/>
                  </a:cubicBezTo>
                  <a:cubicBezTo>
                    <a:pt x="236" y="17"/>
                    <a:pt x="232" y="13"/>
                    <a:pt x="228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cubicBezTo>
                    <a:pt x="250" y="72"/>
                    <a:pt x="250" y="72"/>
                    <a:pt x="250" y="72"/>
                  </a:cubicBezTo>
                  <a:cubicBezTo>
                    <a:pt x="250" y="77"/>
                    <a:pt x="246" y="81"/>
                    <a:pt x="241" y="8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Oval 49"/>
            <p:cNvSpPr>
              <a:spLocks noChangeArrowheads="1"/>
            </p:cNvSpPr>
            <p:nvPr/>
          </p:nvSpPr>
          <p:spPr bwMode="gray">
            <a:xfrm>
              <a:off x="8674400" y="5454970"/>
              <a:ext cx="87313" cy="873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Oval 50"/>
            <p:cNvSpPr>
              <a:spLocks noChangeArrowheads="1"/>
            </p:cNvSpPr>
            <p:nvPr/>
          </p:nvSpPr>
          <p:spPr bwMode="gray">
            <a:xfrm>
              <a:off x="8693450" y="5474020"/>
              <a:ext cx="49213" cy="49212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51"/>
            <p:cNvSpPr>
              <a:spLocks/>
            </p:cNvSpPr>
            <p:nvPr/>
          </p:nvSpPr>
          <p:spPr bwMode="gray">
            <a:xfrm>
              <a:off x="8693450" y="5480370"/>
              <a:ext cx="42863" cy="42862"/>
            </a:xfrm>
            <a:custGeom>
              <a:avLst/>
              <a:gdLst>
                <a:gd name="T0" fmla="*/ 18 w 31"/>
                <a:gd name="T1" fmla="*/ 31 h 31"/>
                <a:gd name="T2" fmla="*/ 31 w 31"/>
                <a:gd name="T3" fmla="*/ 26 h 31"/>
                <a:gd name="T4" fmla="*/ 6 w 31"/>
                <a:gd name="T5" fmla="*/ 0 h 31"/>
                <a:gd name="T6" fmla="*/ 0 w 31"/>
                <a:gd name="T7" fmla="*/ 13 h 31"/>
                <a:gd name="T8" fmla="*/ 18 w 31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18" y="31"/>
                  </a:moveTo>
                  <a:cubicBezTo>
                    <a:pt x="23" y="31"/>
                    <a:pt x="28" y="29"/>
                    <a:pt x="31" y="26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4"/>
                    <a:pt x="0" y="8"/>
                    <a:pt x="0" y="13"/>
                  </a:cubicBezTo>
                  <a:cubicBezTo>
                    <a:pt x="0" y="23"/>
                    <a:pt x="8" y="31"/>
                    <a:pt x="18" y="3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Oval 52"/>
            <p:cNvSpPr>
              <a:spLocks noChangeArrowheads="1"/>
            </p:cNvSpPr>
            <p:nvPr/>
          </p:nvSpPr>
          <p:spPr bwMode="gray">
            <a:xfrm>
              <a:off x="8869662" y="5454970"/>
              <a:ext cx="87313" cy="873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Oval 53"/>
            <p:cNvSpPr>
              <a:spLocks noChangeArrowheads="1"/>
            </p:cNvSpPr>
            <p:nvPr/>
          </p:nvSpPr>
          <p:spPr bwMode="gray">
            <a:xfrm>
              <a:off x="8887125" y="5474020"/>
              <a:ext cx="50800" cy="49212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54"/>
            <p:cNvSpPr>
              <a:spLocks/>
            </p:cNvSpPr>
            <p:nvPr/>
          </p:nvSpPr>
          <p:spPr bwMode="gray">
            <a:xfrm>
              <a:off x="8887125" y="5480370"/>
              <a:ext cx="42863" cy="42862"/>
            </a:xfrm>
            <a:custGeom>
              <a:avLst/>
              <a:gdLst>
                <a:gd name="T0" fmla="*/ 18 w 31"/>
                <a:gd name="T1" fmla="*/ 31 h 31"/>
                <a:gd name="T2" fmla="*/ 31 w 31"/>
                <a:gd name="T3" fmla="*/ 26 h 31"/>
                <a:gd name="T4" fmla="*/ 6 w 31"/>
                <a:gd name="T5" fmla="*/ 0 h 31"/>
                <a:gd name="T6" fmla="*/ 0 w 31"/>
                <a:gd name="T7" fmla="*/ 13 h 31"/>
                <a:gd name="T8" fmla="*/ 18 w 31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18" y="31"/>
                  </a:moveTo>
                  <a:cubicBezTo>
                    <a:pt x="23" y="31"/>
                    <a:pt x="28" y="29"/>
                    <a:pt x="31" y="26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4"/>
                    <a:pt x="0" y="8"/>
                    <a:pt x="0" y="13"/>
                  </a:cubicBezTo>
                  <a:cubicBezTo>
                    <a:pt x="0" y="23"/>
                    <a:pt x="8" y="31"/>
                    <a:pt x="18" y="3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55"/>
            <p:cNvSpPr>
              <a:spLocks noEditPoints="1"/>
            </p:cNvSpPr>
            <p:nvPr/>
          </p:nvSpPr>
          <p:spPr bwMode="gray">
            <a:xfrm>
              <a:off x="8631537" y="4907283"/>
              <a:ext cx="368300" cy="223837"/>
            </a:xfrm>
            <a:custGeom>
              <a:avLst/>
              <a:gdLst>
                <a:gd name="T0" fmla="*/ 258 w 266"/>
                <a:gd name="T1" fmla="*/ 0 h 163"/>
                <a:gd name="T2" fmla="*/ 8 w 266"/>
                <a:gd name="T3" fmla="*/ 0 h 163"/>
                <a:gd name="T4" fmla="*/ 0 w 266"/>
                <a:gd name="T5" fmla="*/ 8 h 163"/>
                <a:gd name="T6" fmla="*/ 8 w 266"/>
                <a:gd name="T7" fmla="*/ 16 h 163"/>
                <a:gd name="T8" fmla="*/ 23 w 266"/>
                <a:gd name="T9" fmla="*/ 16 h 163"/>
                <a:gd name="T10" fmla="*/ 23 w 266"/>
                <a:gd name="T11" fmla="*/ 102 h 163"/>
                <a:gd name="T12" fmla="*/ 17 w 266"/>
                <a:gd name="T13" fmla="*/ 102 h 163"/>
                <a:gd name="T14" fmla="*/ 8 w 266"/>
                <a:gd name="T15" fmla="*/ 111 h 163"/>
                <a:gd name="T16" fmla="*/ 8 w 266"/>
                <a:gd name="T17" fmla="*/ 155 h 163"/>
                <a:gd name="T18" fmla="*/ 17 w 266"/>
                <a:gd name="T19" fmla="*/ 163 h 163"/>
                <a:gd name="T20" fmla="*/ 249 w 266"/>
                <a:gd name="T21" fmla="*/ 163 h 163"/>
                <a:gd name="T22" fmla="*/ 258 w 266"/>
                <a:gd name="T23" fmla="*/ 155 h 163"/>
                <a:gd name="T24" fmla="*/ 258 w 266"/>
                <a:gd name="T25" fmla="*/ 111 h 163"/>
                <a:gd name="T26" fmla="*/ 249 w 266"/>
                <a:gd name="T27" fmla="*/ 102 h 163"/>
                <a:gd name="T28" fmla="*/ 243 w 266"/>
                <a:gd name="T29" fmla="*/ 102 h 163"/>
                <a:gd name="T30" fmla="*/ 243 w 266"/>
                <a:gd name="T31" fmla="*/ 16 h 163"/>
                <a:gd name="T32" fmla="*/ 258 w 266"/>
                <a:gd name="T33" fmla="*/ 16 h 163"/>
                <a:gd name="T34" fmla="*/ 266 w 266"/>
                <a:gd name="T35" fmla="*/ 8 h 163"/>
                <a:gd name="T36" fmla="*/ 258 w 266"/>
                <a:gd name="T37" fmla="*/ 0 h 163"/>
                <a:gd name="T38" fmla="*/ 189 w 266"/>
                <a:gd name="T39" fmla="*/ 16 h 163"/>
                <a:gd name="T40" fmla="*/ 189 w 266"/>
                <a:gd name="T41" fmla="*/ 102 h 163"/>
                <a:gd name="T42" fmla="*/ 160 w 266"/>
                <a:gd name="T43" fmla="*/ 102 h 163"/>
                <a:gd name="T44" fmla="*/ 160 w 266"/>
                <a:gd name="T45" fmla="*/ 16 h 163"/>
                <a:gd name="T46" fmla="*/ 189 w 266"/>
                <a:gd name="T47" fmla="*/ 16 h 163"/>
                <a:gd name="T48" fmla="*/ 148 w 266"/>
                <a:gd name="T49" fmla="*/ 16 h 163"/>
                <a:gd name="T50" fmla="*/ 148 w 266"/>
                <a:gd name="T51" fmla="*/ 102 h 163"/>
                <a:gd name="T52" fmla="*/ 118 w 266"/>
                <a:gd name="T53" fmla="*/ 102 h 163"/>
                <a:gd name="T54" fmla="*/ 118 w 266"/>
                <a:gd name="T55" fmla="*/ 16 h 163"/>
                <a:gd name="T56" fmla="*/ 148 w 266"/>
                <a:gd name="T57" fmla="*/ 16 h 163"/>
                <a:gd name="T58" fmla="*/ 106 w 266"/>
                <a:gd name="T59" fmla="*/ 16 h 163"/>
                <a:gd name="T60" fmla="*/ 106 w 266"/>
                <a:gd name="T61" fmla="*/ 102 h 163"/>
                <a:gd name="T62" fmla="*/ 77 w 266"/>
                <a:gd name="T63" fmla="*/ 102 h 163"/>
                <a:gd name="T64" fmla="*/ 77 w 266"/>
                <a:gd name="T65" fmla="*/ 16 h 163"/>
                <a:gd name="T66" fmla="*/ 106 w 266"/>
                <a:gd name="T67" fmla="*/ 16 h 163"/>
                <a:gd name="T68" fmla="*/ 35 w 266"/>
                <a:gd name="T69" fmla="*/ 16 h 163"/>
                <a:gd name="T70" fmla="*/ 65 w 266"/>
                <a:gd name="T71" fmla="*/ 16 h 163"/>
                <a:gd name="T72" fmla="*/ 65 w 266"/>
                <a:gd name="T73" fmla="*/ 102 h 163"/>
                <a:gd name="T74" fmla="*/ 35 w 266"/>
                <a:gd name="T75" fmla="*/ 102 h 163"/>
                <a:gd name="T76" fmla="*/ 35 w 266"/>
                <a:gd name="T77" fmla="*/ 16 h 163"/>
                <a:gd name="T78" fmla="*/ 201 w 266"/>
                <a:gd name="T79" fmla="*/ 102 h 163"/>
                <a:gd name="T80" fmla="*/ 201 w 266"/>
                <a:gd name="T81" fmla="*/ 16 h 163"/>
                <a:gd name="T82" fmla="*/ 231 w 266"/>
                <a:gd name="T83" fmla="*/ 16 h 163"/>
                <a:gd name="T84" fmla="*/ 231 w 266"/>
                <a:gd name="T85" fmla="*/ 102 h 163"/>
                <a:gd name="T86" fmla="*/ 201 w 266"/>
                <a:gd name="T87" fmla="*/ 10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66" h="163">
                  <a:moveTo>
                    <a:pt x="25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3"/>
                    <a:pt x="4" y="16"/>
                    <a:pt x="8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3" y="102"/>
                    <a:pt x="23" y="102"/>
                    <a:pt x="23" y="102"/>
                  </a:cubicBezTo>
                  <a:cubicBezTo>
                    <a:pt x="17" y="102"/>
                    <a:pt x="17" y="102"/>
                    <a:pt x="17" y="102"/>
                  </a:cubicBezTo>
                  <a:cubicBezTo>
                    <a:pt x="12" y="102"/>
                    <a:pt x="8" y="106"/>
                    <a:pt x="8" y="111"/>
                  </a:cubicBezTo>
                  <a:cubicBezTo>
                    <a:pt x="8" y="155"/>
                    <a:pt x="8" y="155"/>
                    <a:pt x="8" y="155"/>
                  </a:cubicBezTo>
                  <a:cubicBezTo>
                    <a:pt x="8" y="160"/>
                    <a:pt x="12" y="163"/>
                    <a:pt x="17" y="163"/>
                  </a:cubicBezTo>
                  <a:cubicBezTo>
                    <a:pt x="249" y="163"/>
                    <a:pt x="249" y="163"/>
                    <a:pt x="249" y="163"/>
                  </a:cubicBezTo>
                  <a:cubicBezTo>
                    <a:pt x="254" y="163"/>
                    <a:pt x="258" y="160"/>
                    <a:pt x="258" y="155"/>
                  </a:cubicBezTo>
                  <a:cubicBezTo>
                    <a:pt x="258" y="111"/>
                    <a:pt x="258" y="111"/>
                    <a:pt x="258" y="111"/>
                  </a:cubicBezTo>
                  <a:cubicBezTo>
                    <a:pt x="258" y="106"/>
                    <a:pt x="254" y="102"/>
                    <a:pt x="249" y="102"/>
                  </a:cubicBezTo>
                  <a:cubicBezTo>
                    <a:pt x="243" y="102"/>
                    <a:pt x="243" y="102"/>
                    <a:pt x="243" y="102"/>
                  </a:cubicBezTo>
                  <a:cubicBezTo>
                    <a:pt x="243" y="16"/>
                    <a:pt x="243" y="16"/>
                    <a:pt x="243" y="16"/>
                  </a:cubicBezTo>
                  <a:cubicBezTo>
                    <a:pt x="258" y="16"/>
                    <a:pt x="258" y="16"/>
                    <a:pt x="258" y="16"/>
                  </a:cubicBezTo>
                  <a:cubicBezTo>
                    <a:pt x="262" y="16"/>
                    <a:pt x="266" y="13"/>
                    <a:pt x="266" y="8"/>
                  </a:cubicBezTo>
                  <a:cubicBezTo>
                    <a:pt x="266" y="4"/>
                    <a:pt x="262" y="0"/>
                    <a:pt x="258" y="0"/>
                  </a:cubicBezTo>
                  <a:close/>
                  <a:moveTo>
                    <a:pt x="189" y="16"/>
                  </a:moveTo>
                  <a:cubicBezTo>
                    <a:pt x="189" y="102"/>
                    <a:pt x="189" y="102"/>
                    <a:pt x="189" y="102"/>
                  </a:cubicBezTo>
                  <a:cubicBezTo>
                    <a:pt x="160" y="102"/>
                    <a:pt x="160" y="102"/>
                    <a:pt x="160" y="102"/>
                  </a:cubicBezTo>
                  <a:cubicBezTo>
                    <a:pt x="160" y="16"/>
                    <a:pt x="160" y="16"/>
                    <a:pt x="160" y="16"/>
                  </a:cubicBezTo>
                  <a:lnTo>
                    <a:pt x="189" y="16"/>
                  </a:lnTo>
                  <a:close/>
                  <a:moveTo>
                    <a:pt x="148" y="16"/>
                  </a:moveTo>
                  <a:cubicBezTo>
                    <a:pt x="148" y="102"/>
                    <a:pt x="148" y="102"/>
                    <a:pt x="148" y="102"/>
                  </a:cubicBezTo>
                  <a:cubicBezTo>
                    <a:pt x="118" y="102"/>
                    <a:pt x="118" y="102"/>
                    <a:pt x="118" y="102"/>
                  </a:cubicBezTo>
                  <a:cubicBezTo>
                    <a:pt x="118" y="16"/>
                    <a:pt x="118" y="16"/>
                    <a:pt x="118" y="16"/>
                  </a:cubicBezTo>
                  <a:lnTo>
                    <a:pt x="148" y="16"/>
                  </a:lnTo>
                  <a:close/>
                  <a:moveTo>
                    <a:pt x="106" y="16"/>
                  </a:moveTo>
                  <a:cubicBezTo>
                    <a:pt x="106" y="102"/>
                    <a:pt x="106" y="102"/>
                    <a:pt x="106" y="102"/>
                  </a:cubicBezTo>
                  <a:cubicBezTo>
                    <a:pt x="77" y="102"/>
                    <a:pt x="77" y="102"/>
                    <a:pt x="77" y="102"/>
                  </a:cubicBezTo>
                  <a:cubicBezTo>
                    <a:pt x="77" y="16"/>
                    <a:pt x="77" y="16"/>
                    <a:pt x="77" y="16"/>
                  </a:cubicBezTo>
                  <a:lnTo>
                    <a:pt x="106" y="16"/>
                  </a:lnTo>
                  <a:close/>
                  <a:moveTo>
                    <a:pt x="35" y="16"/>
                  </a:moveTo>
                  <a:cubicBezTo>
                    <a:pt x="65" y="16"/>
                    <a:pt x="65" y="16"/>
                    <a:pt x="65" y="16"/>
                  </a:cubicBezTo>
                  <a:cubicBezTo>
                    <a:pt x="65" y="102"/>
                    <a:pt x="65" y="102"/>
                    <a:pt x="65" y="102"/>
                  </a:cubicBezTo>
                  <a:cubicBezTo>
                    <a:pt x="35" y="102"/>
                    <a:pt x="35" y="102"/>
                    <a:pt x="35" y="102"/>
                  </a:cubicBezTo>
                  <a:lnTo>
                    <a:pt x="35" y="16"/>
                  </a:lnTo>
                  <a:close/>
                  <a:moveTo>
                    <a:pt x="201" y="102"/>
                  </a:moveTo>
                  <a:cubicBezTo>
                    <a:pt x="201" y="16"/>
                    <a:pt x="201" y="16"/>
                    <a:pt x="201" y="16"/>
                  </a:cubicBezTo>
                  <a:cubicBezTo>
                    <a:pt x="231" y="16"/>
                    <a:pt x="231" y="16"/>
                    <a:pt x="231" y="16"/>
                  </a:cubicBezTo>
                  <a:cubicBezTo>
                    <a:pt x="231" y="102"/>
                    <a:pt x="231" y="102"/>
                    <a:pt x="231" y="102"/>
                  </a:cubicBezTo>
                  <a:lnTo>
                    <a:pt x="201" y="102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56"/>
            <p:cNvSpPr>
              <a:spLocks/>
            </p:cNvSpPr>
            <p:nvPr/>
          </p:nvSpPr>
          <p:spPr bwMode="gray">
            <a:xfrm>
              <a:off x="8642650" y="5067620"/>
              <a:ext cx="327025" cy="63500"/>
            </a:xfrm>
            <a:custGeom>
              <a:avLst/>
              <a:gdLst>
                <a:gd name="T0" fmla="*/ 22 w 236"/>
                <a:gd name="T1" fmla="*/ 34 h 47"/>
                <a:gd name="T2" fmla="*/ 14 w 236"/>
                <a:gd name="T3" fmla="*/ 25 h 47"/>
                <a:gd name="T4" fmla="*/ 14 w 236"/>
                <a:gd name="T5" fmla="*/ 0 h 47"/>
                <a:gd name="T6" fmla="*/ 0 w 236"/>
                <a:gd name="T7" fmla="*/ 0 h 47"/>
                <a:gd name="T8" fmla="*/ 0 w 236"/>
                <a:gd name="T9" fmla="*/ 39 h 47"/>
                <a:gd name="T10" fmla="*/ 9 w 236"/>
                <a:gd name="T11" fmla="*/ 47 h 47"/>
                <a:gd name="T12" fmla="*/ 236 w 236"/>
                <a:gd name="T13" fmla="*/ 47 h 47"/>
                <a:gd name="T14" fmla="*/ 236 w 236"/>
                <a:gd name="T15" fmla="*/ 34 h 47"/>
                <a:gd name="T16" fmla="*/ 22 w 236"/>
                <a:gd name="T17" fmla="*/ 3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" h="47">
                  <a:moveTo>
                    <a:pt x="22" y="34"/>
                  </a:moveTo>
                  <a:cubicBezTo>
                    <a:pt x="17" y="34"/>
                    <a:pt x="14" y="30"/>
                    <a:pt x="14" y="2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44"/>
                    <a:pt x="4" y="47"/>
                    <a:pt x="9" y="47"/>
                  </a:cubicBezTo>
                  <a:cubicBezTo>
                    <a:pt x="236" y="47"/>
                    <a:pt x="236" y="47"/>
                    <a:pt x="236" y="47"/>
                  </a:cubicBezTo>
                  <a:cubicBezTo>
                    <a:pt x="236" y="34"/>
                    <a:pt x="236" y="34"/>
                    <a:pt x="236" y="34"/>
                  </a:cubicBezTo>
                  <a:lnTo>
                    <a:pt x="22" y="34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57"/>
            <p:cNvSpPr>
              <a:spLocks/>
            </p:cNvSpPr>
            <p:nvPr/>
          </p:nvSpPr>
          <p:spPr bwMode="gray">
            <a:xfrm>
              <a:off x="8642650" y="5046983"/>
              <a:ext cx="346075" cy="84137"/>
            </a:xfrm>
            <a:custGeom>
              <a:avLst/>
              <a:gdLst>
                <a:gd name="T0" fmla="*/ 241 w 250"/>
                <a:gd name="T1" fmla="*/ 61 h 61"/>
                <a:gd name="T2" fmla="*/ 236 w 250"/>
                <a:gd name="T3" fmla="*/ 61 h 61"/>
                <a:gd name="T4" fmla="*/ 236 w 250"/>
                <a:gd name="T5" fmla="*/ 22 h 61"/>
                <a:gd name="T6" fmla="*/ 228 w 250"/>
                <a:gd name="T7" fmla="*/ 14 h 61"/>
                <a:gd name="T8" fmla="*/ 0 w 250"/>
                <a:gd name="T9" fmla="*/ 14 h 61"/>
                <a:gd name="T10" fmla="*/ 0 w 250"/>
                <a:gd name="T11" fmla="*/ 9 h 61"/>
                <a:gd name="T12" fmla="*/ 9 w 250"/>
                <a:gd name="T13" fmla="*/ 0 h 61"/>
                <a:gd name="T14" fmla="*/ 241 w 250"/>
                <a:gd name="T15" fmla="*/ 0 h 61"/>
                <a:gd name="T16" fmla="*/ 250 w 250"/>
                <a:gd name="T17" fmla="*/ 9 h 61"/>
                <a:gd name="T18" fmla="*/ 250 w 250"/>
                <a:gd name="T19" fmla="*/ 53 h 61"/>
                <a:gd name="T20" fmla="*/ 241 w 250"/>
                <a:gd name="T2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0" h="61">
                  <a:moveTo>
                    <a:pt x="241" y="61"/>
                  </a:moveTo>
                  <a:cubicBezTo>
                    <a:pt x="236" y="61"/>
                    <a:pt x="236" y="61"/>
                    <a:pt x="236" y="61"/>
                  </a:cubicBezTo>
                  <a:cubicBezTo>
                    <a:pt x="236" y="22"/>
                    <a:pt x="236" y="22"/>
                    <a:pt x="236" y="22"/>
                  </a:cubicBezTo>
                  <a:cubicBezTo>
                    <a:pt x="236" y="18"/>
                    <a:pt x="232" y="14"/>
                    <a:pt x="228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cubicBezTo>
                    <a:pt x="250" y="53"/>
                    <a:pt x="250" y="53"/>
                    <a:pt x="250" y="53"/>
                  </a:cubicBezTo>
                  <a:cubicBezTo>
                    <a:pt x="250" y="58"/>
                    <a:pt x="246" y="61"/>
                    <a:pt x="241" y="6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58"/>
            <p:cNvSpPr>
              <a:spLocks/>
            </p:cNvSpPr>
            <p:nvPr/>
          </p:nvSpPr>
          <p:spPr bwMode="gray">
            <a:xfrm>
              <a:off x="10792125" y="4919983"/>
              <a:ext cx="61913" cy="311150"/>
            </a:xfrm>
            <a:custGeom>
              <a:avLst/>
              <a:gdLst>
                <a:gd name="T0" fmla="*/ 39 w 45"/>
                <a:gd name="T1" fmla="*/ 180 h 226"/>
                <a:gd name="T2" fmla="*/ 33 w 45"/>
                <a:gd name="T3" fmla="*/ 180 h 226"/>
                <a:gd name="T4" fmla="*/ 33 w 45"/>
                <a:gd name="T5" fmla="*/ 0 h 226"/>
                <a:gd name="T6" fmla="*/ 12 w 45"/>
                <a:gd name="T7" fmla="*/ 0 h 226"/>
                <a:gd name="T8" fmla="*/ 12 w 45"/>
                <a:gd name="T9" fmla="*/ 180 h 226"/>
                <a:gd name="T10" fmla="*/ 5 w 45"/>
                <a:gd name="T11" fmla="*/ 180 h 226"/>
                <a:gd name="T12" fmla="*/ 0 w 45"/>
                <a:gd name="T13" fmla="*/ 186 h 226"/>
                <a:gd name="T14" fmla="*/ 0 w 45"/>
                <a:gd name="T15" fmla="*/ 226 h 226"/>
                <a:gd name="T16" fmla="*/ 45 w 45"/>
                <a:gd name="T17" fmla="*/ 226 h 226"/>
                <a:gd name="T18" fmla="*/ 45 w 45"/>
                <a:gd name="T19" fmla="*/ 186 h 226"/>
                <a:gd name="T20" fmla="*/ 39 w 45"/>
                <a:gd name="T21" fmla="*/ 18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" h="226">
                  <a:moveTo>
                    <a:pt x="39" y="180"/>
                  </a:moveTo>
                  <a:cubicBezTo>
                    <a:pt x="33" y="180"/>
                    <a:pt x="33" y="180"/>
                    <a:pt x="33" y="18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80"/>
                    <a:pt x="12" y="180"/>
                    <a:pt x="12" y="180"/>
                  </a:cubicBezTo>
                  <a:cubicBezTo>
                    <a:pt x="5" y="180"/>
                    <a:pt x="5" y="180"/>
                    <a:pt x="5" y="180"/>
                  </a:cubicBezTo>
                  <a:cubicBezTo>
                    <a:pt x="2" y="180"/>
                    <a:pt x="0" y="182"/>
                    <a:pt x="0" y="186"/>
                  </a:cubicBezTo>
                  <a:cubicBezTo>
                    <a:pt x="0" y="226"/>
                    <a:pt x="0" y="226"/>
                    <a:pt x="0" y="226"/>
                  </a:cubicBezTo>
                  <a:cubicBezTo>
                    <a:pt x="45" y="226"/>
                    <a:pt x="45" y="226"/>
                    <a:pt x="45" y="226"/>
                  </a:cubicBezTo>
                  <a:cubicBezTo>
                    <a:pt x="45" y="186"/>
                    <a:pt x="45" y="186"/>
                    <a:pt x="45" y="186"/>
                  </a:cubicBezTo>
                  <a:cubicBezTo>
                    <a:pt x="45" y="182"/>
                    <a:pt x="42" y="180"/>
                    <a:pt x="39" y="180"/>
                  </a:cubicBezTo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59"/>
            <p:cNvSpPr>
              <a:spLocks/>
            </p:cNvSpPr>
            <p:nvPr/>
          </p:nvSpPr>
          <p:spPr bwMode="gray">
            <a:xfrm>
              <a:off x="10827050" y="4919983"/>
              <a:ext cx="26988" cy="311150"/>
            </a:xfrm>
            <a:custGeom>
              <a:avLst/>
              <a:gdLst>
                <a:gd name="T0" fmla="*/ 14 w 20"/>
                <a:gd name="T1" fmla="*/ 180 h 226"/>
                <a:gd name="T2" fmla="*/ 8 w 20"/>
                <a:gd name="T3" fmla="*/ 180 h 226"/>
                <a:gd name="T4" fmla="*/ 8 w 20"/>
                <a:gd name="T5" fmla="*/ 0 h 226"/>
                <a:gd name="T6" fmla="*/ 0 w 20"/>
                <a:gd name="T7" fmla="*/ 0 h 226"/>
                <a:gd name="T8" fmla="*/ 0 w 20"/>
                <a:gd name="T9" fmla="*/ 180 h 226"/>
                <a:gd name="T10" fmla="*/ 6 w 20"/>
                <a:gd name="T11" fmla="*/ 180 h 226"/>
                <a:gd name="T12" fmla="*/ 12 w 20"/>
                <a:gd name="T13" fmla="*/ 186 h 226"/>
                <a:gd name="T14" fmla="*/ 12 w 20"/>
                <a:gd name="T15" fmla="*/ 226 h 226"/>
                <a:gd name="T16" fmla="*/ 20 w 20"/>
                <a:gd name="T17" fmla="*/ 226 h 226"/>
                <a:gd name="T18" fmla="*/ 20 w 20"/>
                <a:gd name="T19" fmla="*/ 186 h 226"/>
                <a:gd name="T20" fmla="*/ 14 w 20"/>
                <a:gd name="T21" fmla="*/ 18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226">
                  <a:moveTo>
                    <a:pt x="14" y="180"/>
                  </a:moveTo>
                  <a:cubicBezTo>
                    <a:pt x="8" y="180"/>
                    <a:pt x="8" y="180"/>
                    <a:pt x="8" y="18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6" y="180"/>
                    <a:pt x="6" y="180"/>
                    <a:pt x="6" y="180"/>
                  </a:cubicBezTo>
                  <a:cubicBezTo>
                    <a:pt x="9" y="180"/>
                    <a:pt x="12" y="182"/>
                    <a:pt x="12" y="186"/>
                  </a:cubicBezTo>
                  <a:cubicBezTo>
                    <a:pt x="12" y="226"/>
                    <a:pt x="12" y="226"/>
                    <a:pt x="12" y="226"/>
                  </a:cubicBezTo>
                  <a:cubicBezTo>
                    <a:pt x="20" y="226"/>
                    <a:pt x="20" y="226"/>
                    <a:pt x="20" y="226"/>
                  </a:cubicBezTo>
                  <a:cubicBezTo>
                    <a:pt x="20" y="186"/>
                    <a:pt x="20" y="186"/>
                    <a:pt x="20" y="186"/>
                  </a:cubicBezTo>
                  <a:cubicBezTo>
                    <a:pt x="20" y="182"/>
                    <a:pt x="17" y="180"/>
                    <a:pt x="14" y="180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60"/>
            <p:cNvSpPr>
              <a:spLocks/>
            </p:cNvSpPr>
            <p:nvPr/>
          </p:nvSpPr>
          <p:spPr bwMode="gray">
            <a:xfrm>
              <a:off x="10792125" y="4919983"/>
              <a:ext cx="25400" cy="311150"/>
            </a:xfrm>
            <a:custGeom>
              <a:avLst/>
              <a:gdLst>
                <a:gd name="T0" fmla="*/ 19 w 19"/>
                <a:gd name="T1" fmla="*/ 0 h 226"/>
                <a:gd name="T2" fmla="*/ 12 w 19"/>
                <a:gd name="T3" fmla="*/ 0 h 226"/>
                <a:gd name="T4" fmla="*/ 12 w 19"/>
                <a:gd name="T5" fmla="*/ 180 h 226"/>
                <a:gd name="T6" fmla="*/ 5 w 19"/>
                <a:gd name="T7" fmla="*/ 180 h 226"/>
                <a:gd name="T8" fmla="*/ 0 w 19"/>
                <a:gd name="T9" fmla="*/ 186 h 226"/>
                <a:gd name="T10" fmla="*/ 0 w 19"/>
                <a:gd name="T11" fmla="*/ 226 h 226"/>
                <a:gd name="T12" fmla="*/ 7 w 19"/>
                <a:gd name="T13" fmla="*/ 226 h 226"/>
                <a:gd name="T14" fmla="*/ 7 w 19"/>
                <a:gd name="T15" fmla="*/ 186 h 226"/>
                <a:gd name="T16" fmla="*/ 13 w 19"/>
                <a:gd name="T17" fmla="*/ 180 h 226"/>
                <a:gd name="T18" fmla="*/ 19 w 19"/>
                <a:gd name="T19" fmla="*/ 180 h 226"/>
                <a:gd name="T20" fmla="*/ 19 w 19"/>
                <a:gd name="T21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226">
                  <a:moveTo>
                    <a:pt x="19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180"/>
                    <a:pt x="12" y="180"/>
                    <a:pt x="12" y="180"/>
                  </a:cubicBezTo>
                  <a:cubicBezTo>
                    <a:pt x="5" y="180"/>
                    <a:pt x="5" y="180"/>
                    <a:pt x="5" y="180"/>
                  </a:cubicBezTo>
                  <a:cubicBezTo>
                    <a:pt x="2" y="180"/>
                    <a:pt x="0" y="182"/>
                    <a:pt x="0" y="186"/>
                  </a:cubicBezTo>
                  <a:cubicBezTo>
                    <a:pt x="0" y="226"/>
                    <a:pt x="0" y="226"/>
                    <a:pt x="0" y="226"/>
                  </a:cubicBezTo>
                  <a:cubicBezTo>
                    <a:pt x="7" y="226"/>
                    <a:pt x="7" y="226"/>
                    <a:pt x="7" y="226"/>
                  </a:cubicBezTo>
                  <a:cubicBezTo>
                    <a:pt x="7" y="186"/>
                    <a:pt x="7" y="186"/>
                    <a:pt x="7" y="186"/>
                  </a:cubicBezTo>
                  <a:cubicBezTo>
                    <a:pt x="7" y="182"/>
                    <a:pt x="10" y="180"/>
                    <a:pt x="13" y="180"/>
                  </a:cubicBezTo>
                  <a:cubicBezTo>
                    <a:pt x="19" y="180"/>
                    <a:pt x="19" y="180"/>
                    <a:pt x="19" y="180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solidFill>
              <a:srgbClr val="FFC7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61"/>
            <p:cNvSpPr>
              <a:spLocks/>
            </p:cNvSpPr>
            <p:nvPr/>
          </p:nvSpPr>
          <p:spPr bwMode="gray">
            <a:xfrm>
              <a:off x="10068225" y="4172270"/>
              <a:ext cx="242888" cy="239712"/>
            </a:xfrm>
            <a:custGeom>
              <a:avLst/>
              <a:gdLst>
                <a:gd name="T0" fmla="*/ 153 w 153"/>
                <a:gd name="T1" fmla="*/ 98 h 151"/>
                <a:gd name="T2" fmla="*/ 100 w 153"/>
                <a:gd name="T3" fmla="*/ 151 h 151"/>
                <a:gd name="T4" fmla="*/ 0 w 153"/>
                <a:gd name="T5" fmla="*/ 52 h 151"/>
                <a:gd name="T6" fmla="*/ 53 w 153"/>
                <a:gd name="T7" fmla="*/ 0 h 151"/>
                <a:gd name="T8" fmla="*/ 153 w 153"/>
                <a:gd name="T9" fmla="*/ 98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" h="151">
                  <a:moveTo>
                    <a:pt x="153" y="98"/>
                  </a:moveTo>
                  <a:lnTo>
                    <a:pt x="100" y="151"/>
                  </a:lnTo>
                  <a:lnTo>
                    <a:pt x="0" y="52"/>
                  </a:lnTo>
                  <a:lnTo>
                    <a:pt x="53" y="0"/>
                  </a:lnTo>
                  <a:lnTo>
                    <a:pt x="153" y="98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62"/>
            <p:cNvSpPr>
              <a:spLocks/>
            </p:cNvSpPr>
            <p:nvPr/>
          </p:nvSpPr>
          <p:spPr bwMode="gray">
            <a:xfrm>
              <a:off x="9560225" y="3665858"/>
              <a:ext cx="579438" cy="576262"/>
            </a:xfrm>
            <a:custGeom>
              <a:avLst/>
              <a:gdLst>
                <a:gd name="T0" fmla="*/ 415 w 419"/>
                <a:gd name="T1" fmla="*/ 379 h 419"/>
                <a:gd name="T2" fmla="*/ 415 w 419"/>
                <a:gd name="T3" fmla="*/ 392 h 419"/>
                <a:gd name="T4" fmla="*/ 392 w 419"/>
                <a:gd name="T5" fmla="*/ 415 h 419"/>
                <a:gd name="T6" fmla="*/ 380 w 419"/>
                <a:gd name="T7" fmla="*/ 415 h 419"/>
                <a:gd name="T8" fmla="*/ 3 w 419"/>
                <a:gd name="T9" fmla="*/ 39 h 419"/>
                <a:gd name="T10" fmla="*/ 3 w 419"/>
                <a:gd name="T11" fmla="*/ 27 h 419"/>
                <a:gd name="T12" fmla="*/ 27 w 419"/>
                <a:gd name="T13" fmla="*/ 3 h 419"/>
                <a:gd name="T14" fmla="*/ 39 w 419"/>
                <a:gd name="T15" fmla="*/ 3 h 419"/>
                <a:gd name="T16" fmla="*/ 415 w 419"/>
                <a:gd name="T17" fmla="*/ 379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9" h="419">
                  <a:moveTo>
                    <a:pt x="415" y="379"/>
                  </a:moveTo>
                  <a:cubicBezTo>
                    <a:pt x="419" y="383"/>
                    <a:pt x="419" y="388"/>
                    <a:pt x="415" y="392"/>
                  </a:cubicBezTo>
                  <a:cubicBezTo>
                    <a:pt x="392" y="415"/>
                    <a:pt x="392" y="415"/>
                    <a:pt x="392" y="415"/>
                  </a:cubicBezTo>
                  <a:cubicBezTo>
                    <a:pt x="388" y="419"/>
                    <a:pt x="383" y="419"/>
                    <a:pt x="380" y="415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0" y="35"/>
                    <a:pt x="0" y="30"/>
                    <a:pt x="3" y="27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30" y="0"/>
                    <a:pt x="36" y="0"/>
                    <a:pt x="39" y="3"/>
                  </a:cubicBezTo>
                  <a:lnTo>
                    <a:pt x="415" y="379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63"/>
            <p:cNvSpPr>
              <a:spLocks/>
            </p:cNvSpPr>
            <p:nvPr/>
          </p:nvSpPr>
          <p:spPr bwMode="gray">
            <a:xfrm>
              <a:off x="10185700" y="4288158"/>
              <a:ext cx="1066800" cy="1058862"/>
            </a:xfrm>
            <a:custGeom>
              <a:avLst/>
              <a:gdLst>
                <a:gd name="T0" fmla="*/ 672 w 672"/>
                <a:gd name="T1" fmla="*/ 594 h 667"/>
                <a:gd name="T2" fmla="*/ 597 w 672"/>
                <a:gd name="T3" fmla="*/ 667 h 667"/>
                <a:gd name="T4" fmla="*/ 0 w 672"/>
                <a:gd name="T5" fmla="*/ 74 h 667"/>
                <a:gd name="T6" fmla="*/ 74 w 672"/>
                <a:gd name="T7" fmla="*/ 0 h 667"/>
                <a:gd name="T8" fmla="*/ 672 w 672"/>
                <a:gd name="T9" fmla="*/ 594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2" h="667">
                  <a:moveTo>
                    <a:pt x="672" y="594"/>
                  </a:moveTo>
                  <a:lnTo>
                    <a:pt x="597" y="667"/>
                  </a:lnTo>
                  <a:lnTo>
                    <a:pt x="0" y="74"/>
                  </a:lnTo>
                  <a:lnTo>
                    <a:pt x="74" y="0"/>
                  </a:lnTo>
                  <a:lnTo>
                    <a:pt x="672" y="594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64"/>
            <p:cNvSpPr>
              <a:spLocks/>
            </p:cNvSpPr>
            <p:nvPr/>
          </p:nvSpPr>
          <p:spPr bwMode="gray">
            <a:xfrm>
              <a:off x="10055525" y="4159570"/>
              <a:ext cx="109538" cy="106362"/>
            </a:xfrm>
            <a:custGeom>
              <a:avLst/>
              <a:gdLst>
                <a:gd name="T0" fmla="*/ 9 w 79"/>
                <a:gd name="T1" fmla="*/ 77 h 77"/>
                <a:gd name="T2" fmla="*/ 4 w 79"/>
                <a:gd name="T3" fmla="*/ 75 h 77"/>
                <a:gd name="T4" fmla="*/ 4 w 79"/>
                <a:gd name="T5" fmla="*/ 64 h 77"/>
                <a:gd name="T6" fmla="*/ 64 w 79"/>
                <a:gd name="T7" fmla="*/ 3 h 77"/>
                <a:gd name="T8" fmla="*/ 75 w 79"/>
                <a:gd name="T9" fmla="*/ 3 h 77"/>
                <a:gd name="T10" fmla="*/ 75 w 79"/>
                <a:gd name="T11" fmla="*/ 15 h 77"/>
                <a:gd name="T12" fmla="*/ 15 w 79"/>
                <a:gd name="T13" fmla="*/ 75 h 77"/>
                <a:gd name="T14" fmla="*/ 9 w 79"/>
                <a:gd name="T1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" h="77">
                  <a:moveTo>
                    <a:pt x="9" y="77"/>
                  </a:moveTo>
                  <a:cubicBezTo>
                    <a:pt x="7" y="77"/>
                    <a:pt x="5" y="77"/>
                    <a:pt x="4" y="75"/>
                  </a:cubicBezTo>
                  <a:cubicBezTo>
                    <a:pt x="0" y="72"/>
                    <a:pt x="0" y="67"/>
                    <a:pt x="4" y="64"/>
                  </a:cubicBezTo>
                  <a:cubicBezTo>
                    <a:pt x="64" y="3"/>
                    <a:pt x="64" y="3"/>
                    <a:pt x="64" y="3"/>
                  </a:cubicBezTo>
                  <a:cubicBezTo>
                    <a:pt x="67" y="0"/>
                    <a:pt x="72" y="0"/>
                    <a:pt x="75" y="3"/>
                  </a:cubicBezTo>
                  <a:cubicBezTo>
                    <a:pt x="79" y="6"/>
                    <a:pt x="79" y="12"/>
                    <a:pt x="75" y="15"/>
                  </a:cubicBezTo>
                  <a:cubicBezTo>
                    <a:pt x="15" y="75"/>
                    <a:pt x="15" y="75"/>
                    <a:pt x="15" y="75"/>
                  </a:cubicBezTo>
                  <a:cubicBezTo>
                    <a:pt x="13" y="77"/>
                    <a:pt x="11" y="77"/>
                    <a:pt x="9" y="77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65"/>
            <p:cNvSpPr>
              <a:spLocks/>
            </p:cNvSpPr>
            <p:nvPr/>
          </p:nvSpPr>
          <p:spPr bwMode="gray">
            <a:xfrm>
              <a:off x="9787237" y="3891283"/>
              <a:ext cx="79375" cy="77787"/>
            </a:xfrm>
            <a:custGeom>
              <a:avLst/>
              <a:gdLst>
                <a:gd name="T0" fmla="*/ 9 w 58"/>
                <a:gd name="T1" fmla="*/ 57 h 57"/>
                <a:gd name="T2" fmla="*/ 3 w 58"/>
                <a:gd name="T3" fmla="*/ 55 h 57"/>
                <a:gd name="T4" fmla="*/ 3 w 58"/>
                <a:gd name="T5" fmla="*/ 44 h 57"/>
                <a:gd name="T6" fmla="*/ 44 w 58"/>
                <a:gd name="T7" fmla="*/ 3 h 57"/>
                <a:gd name="T8" fmla="*/ 55 w 58"/>
                <a:gd name="T9" fmla="*/ 3 h 57"/>
                <a:gd name="T10" fmla="*/ 55 w 58"/>
                <a:gd name="T11" fmla="*/ 14 h 57"/>
                <a:gd name="T12" fmla="*/ 15 w 58"/>
                <a:gd name="T13" fmla="*/ 55 h 57"/>
                <a:gd name="T14" fmla="*/ 9 w 58"/>
                <a:gd name="T15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57">
                  <a:moveTo>
                    <a:pt x="9" y="57"/>
                  </a:moveTo>
                  <a:cubicBezTo>
                    <a:pt x="7" y="57"/>
                    <a:pt x="5" y="56"/>
                    <a:pt x="3" y="55"/>
                  </a:cubicBezTo>
                  <a:cubicBezTo>
                    <a:pt x="0" y="52"/>
                    <a:pt x="0" y="47"/>
                    <a:pt x="3" y="44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7" y="0"/>
                    <a:pt x="52" y="0"/>
                    <a:pt x="55" y="3"/>
                  </a:cubicBezTo>
                  <a:cubicBezTo>
                    <a:pt x="58" y="6"/>
                    <a:pt x="58" y="11"/>
                    <a:pt x="55" y="14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3" y="56"/>
                    <a:pt x="11" y="57"/>
                    <a:pt x="9" y="57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66"/>
            <p:cNvSpPr>
              <a:spLocks/>
            </p:cNvSpPr>
            <p:nvPr/>
          </p:nvSpPr>
          <p:spPr bwMode="gray">
            <a:xfrm>
              <a:off x="10168237" y="4270695"/>
              <a:ext cx="153988" cy="150812"/>
            </a:xfrm>
            <a:custGeom>
              <a:avLst/>
              <a:gdLst>
                <a:gd name="T0" fmla="*/ 9 w 111"/>
                <a:gd name="T1" fmla="*/ 110 h 110"/>
                <a:gd name="T2" fmla="*/ 3 w 111"/>
                <a:gd name="T3" fmla="*/ 108 h 110"/>
                <a:gd name="T4" fmla="*/ 3 w 111"/>
                <a:gd name="T5" fmla="*/ 96 h 110"/>
                <a:gd name="T6" fmla="*/ 96 w 111"/>
                <a:gd name="T7" fmla="*/ 3 h 110"/>
                <a:gd name="T8" fmla="*/ 108 w 111"/>
                <a:gd name="T9" fmla="*/ 3 h 110"/>
                <a:gd name="T10" fmla="*/ 108 w 111"/>
                <a:gd name="T11" fmla="*/ 15 h 110"/>
                <a:gd name="T12" fmla="*/ 15 w 111"/>
                <a:gd name="T13" fmla="*/ 108 h 110"/>
                <a:gd name="T14" fmla="*/ 9 w 111"/>
                <a:gd name="T15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110">
                  <a:moveTo>
                    <a:pt x="9" y="110"/>
                  </a:moveTo>
                  <a:cubicBezTo>
                    <a:pt x="7" y="110"/>
                    <a:pt x="5" y="109"/>
                    <a:pt x="3" y="108"/>
                  </a:cubicBezTo>
                  <a:cubicBezTo>
                    <a:pt x="0" y="104"/>
                    <a:pt x="0" y="99"/>
                    <a:pt x="3" y="96"/>
                  </a:cubicBezTo>
                  <a:cubicBezTo>
                    <a:pt x="96" y="3"/>
                    <a:pt x="96" y="3"/>
                    <a:pt x="96" y="3"/>
                  </a:cubicBezTo>
                  <a:cubicBezTo>
                    <a:pt x="100" y="0"/>
                    <a:pt x="105" y="0"/>
                    <a:pt x="108" y="3"/>
                  </a:cubicBezTo>
                  <a:cubicBezTo>
                    <a:pt x="111" y="6"/>
                    <a:pt x="111" y="11"/>
                    <a:pt x="108" y="15"/>
                  </a:cubicBezTo>
                  <a:cubicBezTo>
                    <a:pt x="15" y="108"/>
                    <a:pt x="15" y="108"/>
                    <a:pt x="15" y="108"/>
                  </a:cubicBezTo>
                  <a:cubicBezTo>
                    <a:pt x="13" y="109"/>
                    <a:pt x="11" y="110"/>
                    <a:pt x="9" y="110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67"/>
            <p:cNvSpPr>
              <a:spLocks/>
            </p:cNvSpPr>
            <p:nvPr/>
          </p:nvSpPr>
          <p:spPr bwMode="gray">
            <a:xfrm>
              <a:off x="10269837" y="4296095"/>
              <a:ext cx="982663" cy="944562"/>
            </a:xfrm>
            <a:custGeom>
              <a:avLst/>
              <a:gdLst>
                <a:gd name="T0" fmla="*/ 619 w 619"/>
                <a:gd name="T1" fmla="*/ 589 h 595"/>
                <a:gd name="T2" fmla="*/ 613 w 619"/>
                <a:gd name="T3" fmla="*/ 595 h 595"/>
                <a:gd name="T4" fmla="*/ 0 w 619"/>
                <a:gd name="T5" fmla="*/ 26 h 595"/>
                <a:gd name="T6" fmla="*/ 27 w 619"/>
                <a:gd name="T7" fmla="*/ 0 h 595"/>
                <a:gd name="T8" fmla="*/ 619 w 619"/>
                <a:gd name="T9" fmla="*/ 589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9" h="595">
                  <a:moveTo>
                    <a:pt x="619" y="589"/>
                  </a:moveTo>
                  <a:lnTo>
                    <a:pt x="613" y="595"/>
                  </a:lnTo>
                  <a:lnTo>
                    <a:pt x="0" y="26"/>
                  </a:lnTo>
                  <a:lnTo>
                    <a:pt x="27" y="0"/>
                  </a:lnTo>
                  <a:lnTo>
                    <a:pt x="619" y="589"/>
                  </a:ln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68"/>
            <p:cNvSpPr>
              <a:spLocks/>
            </p:cNvSpPr>
            <p:nvPr/>
          </p:nvSpPr>
          <p:spPr bwMode="gray">
            <a:xfrm>
              <a:off x="10193637" y="4370708"/>
              <a:ext cx="949325" cy="976312"/>
            </a:xfrm>
            <a:custGeom>
              <a:avLst/>
              <a:gdLst>
                <a:gd name="T0" fmla="*/ 592 w 598"/>
                <a:gd name="T1" fmla="*/ 615 h 615"/>
                <a:gd name="T2" fmla="*/ 598 w 598"/>
                <a:gd name="T3" fmla="*/ 610 h 615"/>
                <a:gd name="T4" fmla="*/ 27 w 598"/>
                <a:gd name="T5" fmla="*/ 0 h 615"/>
                <a:gd name="T6" fmla="*/ 0 w 598"/>
                <a:gd name="T7" fmla="*/ 27 h 615"/>
                <a:gd name="T8" fmla="*/ 592 w 598"/>
                <a:gd name="T9" fmla="*/ 615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8" h="615">
                  <a:moveTo>
                    <a:pt x="592" y="615"/>
                  </a:moveTo>
                  <a:lnTo>
                    <a:pt x="598" y="610"/>
                  </a:lnTo>
                  <a:lnTo>
                    <a:pt x="27" y="0"/>
                  </a:lnTo>
                  <a:lnTo>
                    <a:pt x="0" y="27"/>
                  </a:lnTo>
                  <a:lnTo>
                    <a:pt x="592" y="615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69"/>
            <p:cNvSpPr>
              <a:spLocks/>
            </p:cNvSpPr>
            <p:nvPr/>
          </p:nvSpPr>
          <p:spPr bwMode="gray">
            <a:xfrm>
              <a:off x="10615912" y="5231133"/>
              <a:ext cx="665163" cy="93662"/>
            </a:xfrm>
            <a:custGeom>
              <a:avLst/>
              <a:gdLst>
                <a:gd name="T0" fmla="*/ 481 w 481"/>
                <a:gd name="T1" fmla="*/ 14 h 69"/>
                <a:gd name="T2" fmla="*/ 467 w 481"/>
                <a:gd name="T3" fmla="*/ 0 h 69"/>
                <a:gd name="T4" fmla="*/ 15 w 481"/>
                <a:gd name="T5" fmla="*/ 0 h 69"/>
                <a:gd name="T6" fmla="*/ 0 w 481"/>
                <a:gd name="T7" fmla="*/ 14 h 69"/>
                <a:gd name="T8" fmla="*/ 0 w 481"/>
                <a:gd name="T9" fmla="*/ 55 h 69"/>
                <a:gd name="T10" fmla="*/ 15 w 481"/>
                <a:gd name="T11" fmla="*/ 69 h 69"/>
                <a:gd name="T12" fmla="*/ 467 w 481"/>
                <a:gd name="T13" fmla="*/ 69 h 69"/>
                <a:gd name="T14" fmla="*/ 481 w 481"/>
                <a:gd name="T15" fmla="*/ 55 h 69"/>
                <a:gd name="T16" fmla="*/ 481 w 481"/>
                <a:gd name="T17" fmla="*/ 1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1" h="69">
                  <a:moveTo>
                    <a:pt x="481" y="14"/>
                  </a:moveTo>
                  <a:cubicBezTo>
                    <a:pt x="481" y="6"/>
                    <a:pt x="475" y="0"/>
                    <a:pt x="467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4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63"/>
                    <a:pt x="7" y="69"/>
                    <a:pt x="15" y="69"/>
                  </a:cubicBezTo>
                  <a:cubicBezTo>
                    <a:pt x="467" y="69"/>
                    <a:pt x="467" y="69"/>
                    <a:pt x="467" y="69"/>
                  </a:cubicBezTo>
                  <a:cubicBezTo>
                    <a:pt x="475" y="69"/>
                    <a:pt x="481" y="63"/>
                    <a:pt x="481" y="55"/>
                  </a:cubicBezTo>
                  <a:lnTo>
                    <a:pt x="481" y="14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Oval 70"/>
            <p:cNvSpPr>
              <a:spLocks noChangeArrowheads="1"/>
            </p:cNvSpPr>
            <p:nvPr/>
          </p:nvSpPr>
          <p:spPr bwMode="gray">
            <a:xfrm>
              <a:off x="1031270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Oval 71"/>
            <p:cNvSpPr>
              <a:spLocks noChangeArrowheads="1"/>
            </p:cNvSpPr>
            <p:nvPr/>
          </p:nvSpPr>
          <p:spPr bwMode="gray">
            <a:xfrm>
              <a:off x="10695287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Oval 72"/>
            <p:cNvSpPr>
              <a:spLocks noChangeArrowheads="1"/>
            </p:cNvSpPr>
            <p:nvPr/>
          </p:nvSpPr>
          <p:spPr bwMode="gray">
            <a:xfrm>
              <a:off x="1098580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73"/>
            <p:cNvSpPr>
              <a:spLocks/>
            </p:cNvSpPr>
            <p:nvPr/>
          </p:nvSpPr>
          <p:spPr bwMode="gray">
            <a:xfrm>
              <a:off x="10176175" y="5042220"/>
              <a:ext cx="341313" cy="404812"/>
            </a:xfrm>
            <a:custGeom>
              <a:avLst/>
              <a:gdLst>
                <a:gd name="T0" fmla="*/ 247 w 247"/>
                <a:gd name="T1" fmla="*/ 0 h 295"/>
                <a:gd name="T2" fmla="*/ 66 w 247"/>
                <a:gd name="T3" fmla="*/ 0 h 295"/>
                <a:gd name="T4" fmla="*/ 16 w 247"/>
                <a:gd name="T5" fmla="*/ 295 h 295"/>
                <a:gd name="T6" fmla="*/ 197 w 247"/>
                <a:gd name="T7" fmla="*/ 295 h 295"/>
                <a:gd name="T8" fmla="*/ 247 w 247"/>
                <a:gd name="T9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295">
                  <a:moveTo>
                    <a:pt x="247" y="0"/>
                  </a:moveTo>
                  <a:cubicBezTo>
                    <a:pt x="193" y="0"/>
                    <a:pt x="97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197" y="295"/>
                    <a:pt x="197" y="295"/>
                    <a:pt x="197" y="295"/>
                  </a:cubicBezTo>
                  <a:cubicBezTo>
                    <a:pt x="197" y="295"/>
                    <a:pt x="181" y="76"/>
                    <a:pt x="247" y="0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74"/>
            <p:cNvSpPr>
              <a:spLocks/>
            </p:cNvSpPr>
            <p:nvPr/>
          </p:nvSpPr>
          <p:spPr bwMode="gray">
            <a:xfrm>
              <a:off x="10727037" y="5324795"/>
              <a:ext cx="3175" cy="1587"/>
            </a:xfrm>
            <a:custGeom>
              <a:avLst/>
              <a:gdLst>
                <a:gd name="T0" fmla="*/ 0 w 2"/>
                <a:gd name="T1" fmla="*/ 1 h 1"/>
                <a:gd name="T2" fmla="*/ 2 w 2"/>
                <a:gd name="T3" fmla="*/ 0 h 1"/>
                <a:gd name="T4" fmla="*/ 0 w 2"/>
                <a:gd name="T5" fmla="*/ 0 h 1"/>
                <a:gd name="T6" fmla="*/ 0 w 2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1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75"/>
            <p:cNvSpPr>
              <a:spLocks/>
            </p:cNvSpPr>
            <p:nvPr/>
          </p:nvSpPr>
          <p:spPr bwMode="gray">
            <a:xfrm>
              <a:off x="10512725" y="5324795"/>
              <a:ext cx="3175" cy="1587"/>
            </a:xfrm>
            <a:custGeom>
              <a:avLst/>
              <a:gdLst>
                <a:gd name="T0" fmla="*/ 0 w 3"/>
                <a:gd name="T1" fmla="*/ 1 h 1"/>
                <a:gd name="T2" fmla="*/ 3 w 3"/>
                <a:gd name="T3" fmla="*/ 0 h 1"/>
                <a:gd name="T4" fmla="*/ 0 w 3"/>
                <a:gd name="T5" fmla="*/ 0 h 1"/>
                <a:gd name="T6" fmla="*/ 0 w 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">
                  <a:moveTo>
                    <a:pt x="0" y="1"/>
                  </a:moveTo>
                  <a:cubicBezTo>
                    <a:pt x="1" y="0"/>
                    <a:pt x="2" y="0"/>
                    <a:pt x="3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76"/>
            <p:cNvSpPr>
              <a:spLocks/>
            </p:cNvSpPr>
            <p:nvPr/>
          </p:nvSpPr>
          <p:spPr bwMode="gray">
            <a:xfrm>
              <a:off x="10176175" y="5042220"/>
              <a:ext cx="127000" cy="404812"/>
            </a:xfrm>
            <a:custGeom>
              <a:avLst/>
              <a:gdLst>
                <a:gd name="T0" fmla="*/ 92 w 92"/>
                <a:gd name="T1" fmla="*/ 0 h 295"/>
                <a:gd name="T2" fmla="*/ 66 w 92"/>
                <a:gd name="T3" fmla="*/ 0 h 295"/>
                <a:gd name="T4" fmla="*/ 16 w 92"/>
                <a:gd name="T5" fmla="*/ 295 h 295"/>
                <a:gd name="T6" fmla="*/ 42 w 92"/>
                <a:gd name="T7" fmla="*/ 295 h 295"/>
                <a:gd name="T8" fmla="*/ 92 w 92"/>
                <a:gd name="T9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295">
                  <a:moveTo>
                    <a:pt x="92" y="0"/>
                  </a:moveTo>
                  <a:cubicBezTo>
                    <a:pt x="82" y="0"/>
                    <a:pt x="73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42" y="295"/>
                    <a:pt x="42" y="295"/>
                    <a:pt x="42" y="295"/>
                  </a:cubicBezTo>
                  <a:cubicBezTo>
                    <a:pt x="42" y="295"/>
                    <a:pt x="26" y="76"/>
                    <a:pt x="92" y="0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Rectangle 77"/>
            <p:cNvSpPr>
              <a:spLocks noChangeArrowheads="1"/>
            </p:cNvSpPr>
            <p:nvPr/>
          </p:nvSpPr>
          <p:spPr bwMode="gray">
            <a:xfrm>
              <a:off x="9574512" y="3729358"/>
              <a:ext cx="22225" cy="693737"/>
            </a:xfrm>
            <a:prstGeom prst="rect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78"/>
            <p:cNvSpPr>
              <a:spLocks/>
            </p:cNvSpPr>
            <p:nvPr/>
          </p:nvSpPr>
          <p:spPr bwMode="gray">
            <a:xfrm>
              <a:off x="10393662" y="5042220"/>
              <a:ext cx="906463" cy="404812"/>
            </a:xfrm>
            <a:custGeom>
              <a:avLst/>
              <a:gdLst>
                <a:gd name="T0" fmla="*/ 642 w 656"/>
                <a:gd name="T1" fmla="*/ 206 h 295"/>
                <a:gd name="T2" fmla="*/ 219 w 656"/>
                <a:gd name="T3" fmla="*/ 206 h 295"/>
                <a:gd name="T4" fmla="*/ 217 w 656"/>
                <a:gd name="T5" fmla="*/ 207 h 295"/>
                <a:gd name="T6" fmla="*/ 217 w 656"/>
                <a:gd name="T7" fmla="*/ 0 h 295"/>
                <a:gd name="T8" fmla="*/ 66 w 656"/>
                <a:gd name="T9" fmla="*/ 0 h 295"/>
                <a:gd name="T10" fmla="*/ 16 w 656"/>
                <a:gd name="T11" fmla="*/ 295 h 295"/>
                <a:gd name="T12" fmla="*/ 642 w 656"/>
                <a:gd name="T13" fmla="*/ 295 h 295"/>
                <a:gd name="T14" fmla="*/ 656 w 656"/>
                <a:gd name="T15" fmla="*/ 281 h 295"/>
                <a:gd name="T16" fmla="*/ 656 w 656"/>
                <a:gd name="T17" fmla="*/ 221 h 295"/>
                <a:gd name="T18" fmla="*/ 642 w 656"/>
                <a:gd name="T19" fmla="*/ 206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6" h="295">
                  <a:moveTo>
                    <a:pt x="642" y="206"/>
                  </a:moveTo>
                  <a:cubicBezTo>
                    <a:pt x="219" y="206"/>
                    <a:pt x="219" y="206"/>
                    <a:pt x="219" y="206"/>
                  </a:cubicBezTo>
                  <a:cubicBezTo>
                    <a:pt x="219" y="206"/>
                    <a:pt x="218" y="206"/>
                    <a:pt x="217" y="207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17" y="0"/>
                    <a:pt x="119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642" y="295"/>
                    <a:pt x="642" y="295"/>
                    <a:pt x="642" y="295"/>
                  </a:cubicBezTo>
                  <a:cubicBezTo>
                    <a:pt x="650" y="295"/>
                    <a:pt x="656" y="289"/>
                    <a:pt x="656" y="281"/>
                  </a:cubicBezTo>
                  <a:cubicBezTo>
                    <a:pt x="656" y="221"/>
                    <a:pt x="656" y="221"/>
                    <a:pt x="656" y="221"/>
                  </a:cubicBezTo>
                  <a:cubicBezTo>
                    <a:pt x="656" y="213"/>
                    <a:pt x="650" y="206"/>
                    <a:pt x="642" y="206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79"/>
            <p:cNvSpPr>
              <a:spLocks/>
            </p:cNvSpPr>
            <p:nvPr/>
          </p:nvSpPr>
          <p:spPr bwMode="gray">
            <a:xfrm>
              <a:off x="10393662" y="5042220"/>
              <a:ext cx="300038" cy="404812"/>
            </a:xfrm>
            <a:custGeom>
              <a:avLst/>
              <a:gdLst>
                <a:gd name="T0" fmla="*/ 81 w 217"/>
                <a:gd name="T1" fmla="*/ 15 h 295"/>
                <a:gd name="T2" fmla="*/ 217 w 217"/>
                <a:gd name="T3" fmla="*/ 15 h 295"/>
                <a:gd name="T4" fmla="*/ 217 w 217"/>
                <a:gd name="T5" fmla="*/ 0 h 295"/>
                <a:gd name="T6" fmla="*/ 66 w 217"/>
                <a:gd name="T7" fmla="*/ 0 h 295"/>
                <a:gd name="T8" fmla="*/ 16 w 217"/>
                <a:gd name="T9" fmla="*/ 295 h 295"/>
                <a:gd name="T10" fmla="*/ 30 w 217"/>
                <a:gd name="T11" fmla="*/ 295 h 295"/>
                <a:gd name="T12" fmla="*/ 81 w 217"/>
                <a:gd name="T13" fmla="*/ 1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7" h="295">
                  <a:moveTo>
                    <a:pt x="81" y="15"/>
                  </a:moveTo>
                  <a:cubicBezTo>
                    <a:pt x="122" y="15"/>
                    <a:pt x="188" y="15"/>
                    <a:pt x="217" y="15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17" y="0"/>
                    <a:pt x="119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30" y="295"/>
                    <a:pt x="30" y="295"/>
                    <a:pt x="30" y="295"/>
                  </a:cubicBezTo>
                  <a:cubicBezTo>
                    <a:pt x="28" y="244"/>
                    <a:pt x="25" y="79"/>
                    <a:pt x="81" y="15"/>
                  </a:cubicBezTo>
                  <a:close/>
                </a:path>
              </a:pathLst>
            </a:custGeom>
            <a:solidFill>
              <a:srgbClr val="FFCB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80"/>
            <p:cNvSpPr>
              <a:spLocks/>
            </p:cNvSpPr>
            <p:nvPr/>
          </p:nvSpPr>
          <p:spPr bwMode="gray">
            <a:xfrm>
              <a:off x="10414300" y="542798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81"/>
            <p:cNvSpPr>
              <a:spLocks/>
            </p:cNvSpPr>
            <p:nvPr/>
          </p:nvSpPr>
          <p:spPr bwMode="gray">
            <a:xfrm>
              <a:off x="10414300" y="5432745"/>
              <a:ext cx="0" cy="1587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82"/>
            <p:cNvSpPr>
              <a:spLocks/>
            </p:cNvSpPr>
            <p:nvPr/>
          </p:nvSpPr>
          <p:spPr bwMode="gray">
            <a:xfrm>
              <a:off x="10414300" y="544068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83"/>
            <p:cNvSpPr>
              <a:spLocks/>
            </p:cNvSpPr>
            <p:nvPr/>
          </p:nvSpPr>
          <p:spPr bwMode="gray">
            <a:xfrm>
              <a:off x="10433350" y="5324795"/>
              <a:ext cx="866775" cy="122237"/>
            </a:xfrm>
            <a:custGeom>
              <a:avLst/>
              <a:gdLst>
                <a:gd name="T0" fmla="*/ 613 w 627"/>
                <a:gd name="T1" fmla="*/ 0 h 89"/>
                <a:gd name="T2" fmla="*/ 613 w 627"/>
                <a:gd name="T3" fmla="*/ 56 h 89"/>
                <a:gd name="T4" fmla="*/ 599 w 627"/>
                <a:gd name="T5" fmla="*/ 71 h 89"/>
                <a:gd name="T6" fmla="*/ 0 w 627"/>
                <a:gd name="T7" fmla="*/ 71 h 89"/>
                <a:gd name="T8" fmla="*/ 1 w 627"/>
                <a:gd name="T9" fmla="*/ 89 h 89"/>
                <a:gd name="T10" fmla="*/ 613 w 627"/>
                <a:gd name="T11" fmla="*/ 89 h 89"/>
                <a:gd name="T12" fmla="*/ 627 w 627"/>
                <a:gd name="T13" fmla="*/ 75 h 89"/>
                <a:gd name="T14" fmla="*/ 627 w 627"/>
                <a:gd name="T15" fmla="*/ 15 h 89"/>
                <a:gd name="T16" fmla="*/ 613 w 627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7" h="89">
                  <a:moveTo>
                    <a:pt x="613" y="0"/>
                  </a:moveTo>
                  <a:cubicBezTo>
                    <a:pt x="613" y="56"/>
                    <a:pt x="613" y="56"/>
                    <a:pt x="613" y="56"/>
                  </a:cubicBezTo>
                  <a:cubicBezTo>
                    <a:pt x="613" y="64"/>
                    <a:pt x="607" y="71"/>
                    <a:pt x="599" y="71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78"/>
                    <a:pt x="1" y="84"/>
                    <a:pt x="1" y="89"/>
                  </a:cubicBezTo>
                  <a:cubicBezTo>
                    <a:pt x="613" y="89"/>
                    <a:pt x="613" y="89"/>
                    <a:pt x="613" y="89"/>
                  </a:cubicBezTo>
                  <a:cubicBezTo>
                    <a:pt x="621" y="89"/>
                    <a:pt x="627" y="83"/>
                    <a:pt x="627" y="75"/>
                  </a:cubicBezTo>
                  <a:cubicBezTo>
                    <a:pt x="627" y="15"/>
                    <a:pt x="627" y="15"/>
                    <a:pt x="627" y="15"/>
                  </a:cubicBezTo>
                  <a:cubicBezTo>
                    <a:pt x="627" y="7"/>
                    <a:pt x="621" y="1"/>
                    <a:pt x="613" y="0"/>
                  </a:cubicBezTo>
                  <a:close/>
                </a:path>
              </a:pathLst>
            </a:custGeom>
            <a:solidFill>
              <a:srgbClr val="DB9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84"/>
            <p:cNvSpPr>
              <a:spLocks/>
            </p:cNvSpPr>
            <p:nvPr/>
          </p:nvSpPr>
          <p:spPr bwMode="gray">
            <a:xfrm>
              <a:off x="10452400" y="5086670"/>
              <a:ext cx="203200" cy="238125"/>
            </a:xfrm>
            <a:custGeom>
              <a:avLst/>
              <a:gdLst>
                <a:gd name="T0" fmla="*/ 146 w 146"/>
                <a:gd name="T1" fmla="*/ 174 h 174"/>
                <a:gd name="T2" fmla="*/ 146 w 146"/>
                <a:gd name="T3" fmla="*/ 0 h 174"/>
                <a:gd name="T4" fmla="*/ 40 w 146"/>
                <a:gd name="T5" fmla="*/ 0 h 174"/>
                <a:gd name="T6" fmla="*/ 0 w 146"/>
                <a:gd name="T7" fmla="*/ 174 h 174"/>
                <a:gd name="T8" fmla="*/ 146 w 146"/>
                <a:gd name="T9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174">
                  <a:moveTo>
                    <a:pt x="146" y="174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46" y="0"/>
                    <a:pt x="82" y="0"/>
                    <a:pt x="40" y="0"/>
                  </a:cubicBezTo>
                  <a:cubicBezTo>
                    <a:pt x="8" y="38"/>
                    <a:pt x="0" y="119"/>
                    <a:pt x="0" y="174"/>
                  </a:cubicBezTo>
                  <a:lnTo>
                    <a:pt x="146" y="174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85"/>
            <p:cNvSpPr>
              <a:spLocks/>
            </p:cNvSpPr>
            <p:nvPr/>
          </p:nvSpPr>
          <p:spPr bwMode="gray">
            <a:xfrm>
              <a:off x="10452400" y="5086670"/>
              <a:ext cx="203200" cy="238125"/>
            </a:xfrm>
            <a:custGeom>
              <a:avLst/>
              <a:gdLst>
                <a:gd name="T0" fmla="*/ 146 w 146"/>
                <a:gd name="T1" fmla="*/ 174 h 174"/>
                <a:gd name="T2" fmla="*/ 40 w 146"/>
                <a:gd name="T3" fmla="*/ 0 h 174"/>
                <a:gd name="T4" fmla="*/ 0 w 146"/>
                <a:gd name="T5" fmla="*/ 174 h 174"/>
                <a:gd name="T6" fmla="*/ 146 w 146"/>
                <a:gd name="T7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6" h="174">
                  <a:moveTo>
                    <a:pt x="146" y="174"/>
                  </a:moveTo>
                  <a:cubicBezTo>
                    <a:pt x="146" y="174"/>
                    <a:pt x="84" y="73"/>
                    <a:pt x="40" y="0"/>
                  </a:cubicBezTo>
                  <a:cubicBezTo>
                    <a:pt x="8" y="38"/>
                    <a:pt x="0" y="119"/>
                    <a:pt x="0" y="174"/>
                  </a:cubicBezTo>
                  <a:lnTo>
                    <a:pt x="146" y="174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Oval 86"/>
            <p:cNvSpPr>
              <a:spLocks noChangeArrowheads="1"/>
            </p:cNvSpPr>
            <p:nvPr/>
          </p:nvSpPr>
          <p:spPr bwMode="gray">
            <a:xfrm>
              <a:off x="10458750" y="5353370"/>
              <a:ext cx="188913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Oval 87"/>
            <p:cNvSpPr>
              <a:spLocks noChangeArrowheads="1"/>
            </p:cNvSpPr>
            <p:nvPr/>
          </p:nvSpPr>
          <p:spPr bwMode="gray">
            <a:xfrm>
              <a:off x="10503200" y="5396233"/>
              <a:ext cx="100013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Oval 88"/>
            <p:cNvSpPr>
              <a:spLocks noChangeArrowheads="1"/>
            </p:cNvSpPr>
            <p:nvPr/>
          </p:nvSpPr>
          <p:spPr bwMode="gray">
            <a:xfrm>
              <a:off x="11041362" y="5353370"/>
              <a:ext cx="192088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Oval 89"/>
            <p:cNvSpPr>
              <a:spLocks noChangeArrowheads="1"/>
            </p:cNvSpPr>
            <p:nvPr/>
          </p:nvSpPr>
          <p:spPr bwMode="gray">
            <a:xfrm>
              <a:off x="1083975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90"/>
            <p:cNvSpPr>
              <a:spLocks/>
            </p:cNvSpPr>
            <p:nvPr/>
          </p:nvSpPr>
          <p:spPr bwMode="gray">
            <a:xfrm>
              <a:off x="10503200" y="5412108"/>
              <a:ext cx="85725" cy="87312"/>
            </a:xfrm>
            <a:custGeom>
              <a:avLst/>
              <a:gdLst>
                <a:gd name="T0" fmla="*/ 37 w 62"/>
                <a:gd name="T1" fmla="*/ 63 h 63"/>
                <a:gd name="T2" fmla="*/ 62 w 62"/>
                <a:gd name="T3" fmla="*/ 52 h 63"/>
                <a:gd name="T4" fmla="*/ 10 w 62"/>
                <a:gd name="T5" fmla="*/ 0 h 63"/>
                <a:gd name="T6" fmla="*/ 0 w 62"/>
                <a:gd name="T7" fmla="*/ 26 h 63"/>
                <a:gd name="T8" fmla="*/ 37 w 62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3">
                  <a:moveTo>
                    <a:pt x="37" y="63"/>
                  </a:moveTo>
                  <a:cubicBezTo>
                    <a:pt x="47" y="63"/>
                    <a:pt x="56" y="59"/>
                    <a:pt x="62" y="5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6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91"/>
            <p:cNvSpPr>
              <a:spLocks/>
            </p:cNvSpPr>
            <p:nvPr/>
          </p:nvSpPr>
          <p:spPr bwMode="gray">
            <a:xfrm>
              <a:off x="10241262" y="5359720"/>
              <a:ext cx="120650" cy="15875"/>
            </a:xfrm>
            <a:custGeom>
              <a:avLst/>
              <a:gdLst>
                <a:gd name="T0" fmla="*/ 81 w 87"/>
                <a:gd name="T1" fmla="*/ 12 h 12"/>
                <a:gd name="T2" fmla="*/ 6 w 87"/>
                <a:gd name="T3" fmla="*/ 12 h 12"/>
                <a:gd name="T4" fmla="*/ 0 w 87"/>
                <a:gd name="T5" fmla="*/ 6 h 12"/>
                <a:gd name="T6" fmla="*/ 6 w 87"/>
                <a:gd name="T7" fmla="*/ 0 h 12"/>
                <a:gd name="T8" fmla="*/ 81 w 87"/>
                <a:gd name="T9" fmla="*/ 0 h 12"/>
                <a:gd name="T10" fmla="*/ 87 w 87"/>
                <a:gd name="T11" fmla="*/ 6 h 12"/>
                <a:gd name="T12" fmla="*/ 81 w 87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12">
                  <a:moveTo>
                    <a:pt x="8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4" y="0"/>
                    <a:pt x="87" y="3"/>
                    <a:pt x="87" y="6"/>
                  </a:cubicBezTo>
                  <a:cubicBezTo>
                    <a:pt x="87" y="9"/>
                    <a:pt x="84" y="12"/>
                    <a:pt x="81" y="12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92"/>
            <p:cNvSpPr>
              <a:spLocks/>
            </p:cNvSpPr>
            <p:nvPr/>
          </p:nvSpPr>
          <p:spPr bwMode="gray">
            <a:xfrm>
              <a:off x="10241262" y="5396233"/>
              <a:ext cx="120650" cy="17462"/>
            </a:xfrm>
            <a:custGeom>
              <a:avLst/>
              <a:gdLst>
                <a:gd name="T0" fmla="*/ 81 w 87"/>
                <a:gd name="T1" fmla="*/ 12 h 12"/>
                <a:gd name="T2" fmla="*/ 6 w 87"/>
                <a:gd name="T3" fmla="*/ 12 h 12"/>
                <a:gd name="T4" fmla="*/ 0 w 87"/>
                <a:gd name="T5" fmla="*/ 6 h 12"/>
                <a:gd name="T6" fmla="*/ 6 w 87"/>
                <a:gd name="T7" fmla="*/ 0 h 12"/>
                <a:gd name="T8" fmla="*/ 81 w 87"/>
                <a:gd name="T9" fmla="*/ 0 h 12"/>
                <a:gd name="T10" fmla="*/ 87 w 87"/>
                <a:gd name="T11" fmla="*/ 6 h 12"/>
                <a:gd name="T12" fmla="*/ 81 w 87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12">
                  <a:moveTo>
                    <a:pt x="8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10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4" y="0"/>
                    <a:pt x="87" y="3"/>
                    <a:pt x="87" y="6"/>
                  </a:cubicBezTo>
                  <a:cubicBezTo>
                    <a:pt x="87" y="10"/>
                    <a:pt x="84" y="12"/>
                    <a:pt x="81" y="12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93"/>
            <p:cNvSpPr>
              <a:spLocks/>
            </p:cNvSpPr>
            <p:nvPr/>
          </p:nvSpPr>
          <p:spPr bwMode="gray">
            <a:xfrm>
              <a:off x="10209512" y="5086670"/>
              <a:ext cx="227013" cy="239712"/>
            </a:xfrm>
            <a:custGeom>
              <a:avLst/>
              <a:gdLst>
                <a:gd name="T0" fmla="*/ 31 w 164"/>
                <a:gd name="T1" fmla="*/ 0 h 175"/>
                <a:gd name="T2" fmla="*/ 0 w 164"/>
                <a:gd name="T3" fmla="*/ 175 h 175"/>
                <a:gd name="T4" fmla="*/ 133 w 164"/>
                <a:gd name="T5" fmla="*/ 175 h 175"/>
                <a:gd name="T6" fmla="*/ 164 w 164"/>
                <a:gd name="T7" fmla="*/ 0 h 175"/>
                <a:gd name="T8" fmla="*/ 31 w 164"/>
                <a:gd name="T9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4" h="175">
                  <a:moveTo>
                    <a:pt x="31" y="0"/>
                  </a:moveTo>
                  <a:cubicBezTo>
                    <a:pt x="9" y="49"/>
                    <a:pt x="1" y="119"/>
                    <a:pt x="0" y="175"/>
                  </a:cubicBezTo>
                  <a:cubicBezTo>
                    <a:pt x="133" y="175"/>
                    <a:pt x="133" y="175"/>
                    <a:pt x="133" y="175"/>
                  </a:cubicBezTo>
                  <a:cubicBezTo>
                    <a:pt x="134" y="119"/>
                    <a:pt x="142" y="49"/>
                    <a:pt x="164" y="0"/>
                  </a:cubicBezTo>
                  <a:lnTo>
                    <a:pt x="31" y="0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94"/>
            <p:cNvSpPr>
              <a:spLocks/>
            </p:cNvSpPr>
            <p:nvPr/>
          </p:nvSpPr>
          <p:spPr bwMode="gray">
            <a:xfrm>
              <a:off x="10209512" y="5086670"/>
              <a:ext cx="185738" cy="239712"/>
            </a:xfrm>
            <a:custGeom>
              <a:avLst/>
              <a:gdLst>
                <a:gd name="T0" fmla="*/ 31 w 134"/>
                <a:gd name="T1" fmla="*/ 0 h 175"/>
                <a:gd name="T2" fmla="*/ 0 w 134"/>
                <a:gd name="T3" fmla="*/ 175 h 175"/>
                <a:gd name="T4" fmla="*/ 133 w 134"/>
                <a:gd name="T5" fmla="*/ 175 h 175"/>
                <a:gd name="T6" fmla="*/ 31 w 134"/>
                <a:gd name="T7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" h="175">
                  <a:moveTo>
                    <a:pt x="31" y="0"/>
                  </a:moveTo>
                  <a:cubicBezTo>
                    <a:pt x="9" y="49"/>
                    <a:pt x="1" y="119"/>
                    <a:pt x="0" y="175"/>
                  </a:cubicBezTo>
                  <a:cubicBezTo>
                    <a:pt x="133" y="175"/>
                    <a:pt x="133" y="175"/>
                    <a:pt x="133" y="175"/>
                  </a:cubicBezTo>
                  <a:cubicBezTo>
                    <a:pt x="134" y="119"/>
                    <a:pt x="31" y="0"/>
                    <a:pt x="31" y="0"/>
                  </a:cubicBez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95"/>
            <p:cNvSpPr>
              <a:spLocks noEditPoints="1"/>
            </p:cNvSpPr>
            <p:nvPr/>
          </p:nvSpPr>
          <p:spPr bwMode="gray">
            <a:xfrm>
              <a:off x="9257012" y="4496120"/>
              <a:ext cx="280988" cy="279400"/>
            </a:xfrm>
            <a:custGeom>
              <a:avLst/>
              <a:gdLst>
                <a:gd name="T0" fmla="*/ 203 w 203"/>
                <a:gd name="T1" fmla="*/ 93 h 203"/>
                <a:gd name="T2" fmla="*/ 187 w 203"/>
                <a:gd name="T3" fmla="*/ 77 h 203"/>
                <a:gd name="T4" fmla="*/ 192 w 203"/>
                <a:gd name="T5" fmla="*/ 54 h 203"/>
                <a:gd name="T6" fmla="*/ 170 w 203"/>
                <a:gd name="T7" fmla="*/ 46 h 203"/>
                <a:gd name="T8" fmla="*/ 167 w 203"/>
                <a:gd name="T9" fmla="*/ 23 h 203"/>
                <a:gd name="T10" fmla="*/ 144 w 203"/>
                <a:gd name="T11" fmla="*/ 25 h 203"/>
                <a:gd name="T12" fmla="*/ 132 w 203"/>
                <a:gd name="T13" fmla="*/ 4 h 203"/>
                <a:gd name="T14" fmla="*/ 111 w 203"/>
                <a:gd name="T15" fmla="*/ 15 h 203"/>
                <a:gd name="T16" fmla="*/ 92 w 203"/>
                <a:gd name="T17" fmla="*/ 0 h 203"/>
                <a:gd name="T18" fmla="*/ 77 w 203"/>
                <a:gd name="T19" fmla="*/ 18 h 203"/>
                <a:gd name="T20" fmla="*/ 54 w 203"/>
                <a:gd name="T21" fmla="*/ 11 h 203"/>
                <a:gd name="T22" fmla="*/ 47 w 203"/>
                <a:gd name="T23" fmla="*/ 33 h 203"/>
                <a:gd name="T24" fmla="*/ 23 w 203"/>
                <a:gd name="T25" fmla="*/ 36 h 203"/>
                <a:gd name="T26" fmla="*/ 24 w 203"/>
                <a:gd name="T27" fmla="*/ 59 h 203"/>
                <a:gd name="T28" fmla="*/ 4 w 203"/>
                <a:gd name="T29" fmla="*/ 71 h 203"/>
                <a:gd name="T30" fmla="*/ 14 w 203"/>
                <a:gd name="T31" fmla="*/ 93 h 203"/>
                <a:gd name="T32" fmla="*/ 0 w 203"/>
                <a:gd name="T33" fmla="*/ 112 h 203"/>
                <a:gd name="T34" fmla="*/ 16 w 203"/>
                <a:gd name="T35" fmla="*/ 127 h 203"/>
                <a:gd name="T36" fmla="*/ 11 w 203"/>
                <a:gd name="T37" fmla="*/ 149 h 203"/>
                <a:gd name="T38" fmla="*/ 32 w 203"/>
                <a:gd name="T39" fmla="*/ 158 h 203"/>
                <a:gd name="T40" fmla="*/ 36 w 203"/>
                <a:gd name="T41" fmla="*/ 180 h 203"/>
                <a:gd name="T42" fmla="*/ 59 w 203"/>
                <a:gd name="T43" fmla="*/ 180 h 203"/>
                <a:gd name="T44" fmla="*/ 71 w 203"/>
                <a:gd name="T45" fmla="*/ 199 h 203"/>
                <a:gd name="T46" fmla="*/ 92 w 203"/>
                <a:gd name="T47" fmla="*/ 191 h 203"/>
                <a:gd name="T48" fmla="*/ 111 w 203"/>
                <a:gd name="T49" fmla="*/ 203 h 203"/>
                <a:gd name="T50" fmla="*/ 127 w 203"/>
                <a:gd name="T51" fmla="*/ 188 h 203"/>
                <a:gd name="T52" fmla="*/ 149 w 203"/>
                <a:gd name="T53" fmla="*/ 192 h 203"/>
                <a:gd name="T54" fmla="*/ 158 w 203"/>
                <a:gd name="T55" fmla="*/ 171 h 203"/>
                <a:gd name="T56" fmla="*/ 180 w 203"/>
                <a:gd name="T57" fmla="*/ 167 h 203"/>
                <a:gd name="T58" fmla="*/ 180 w 203"/>
                <a:gd name="T59" fmla="*/ 144 h 203"/>
                <a:gd name="T60" fmla="*/ 199 w 203"/>
                <a:gd name="T61" fmla="*/ 132 h 203"/>
                <a:gd name="T62" fmla="*/ 190 w 203"/>
                <a:gd name="T63" fmla="*/ 112 h 203"/>
                <a:gd name="T64" fmla="*/ 57 w 203"/>
                <a:gd name="T65" fmla="*/ 58 h 203"/>
                <a:gd name="T66" fmla="*/ 93 w 203"/>
                <a:gd name="T67" fmla="*/ 73 h 203"/>
                <a:gd name="T68" fmla="*/ 39 w 203"/>
                <a:gd name="T69" fmla="*/ 95 h 203"/>
                <a:gd name="T70" fmla="*/ 93 w 203"/>
                <a:gd name="T71" fmla="*/ 166 h 203"/>
                <a:gd name="T72" fmla="*/ 39 w 203"/>
                <a:gd name="T73" fmla="*/ 111 h 203"/>
                <a:gd name="T74" fmla="*/ 93 w 203"/>
                <a:gd name="T75" fmla="*/ 133 h 203"/>
                <a:gd name="T76" fmla="*/ 89 w 203"/>
                <a:gd name="T77" fmla="*/ 102 h 203"/>
                <a:gd name="T78" fmla="*/ 114 w 203"/>
                <a:gd name="T79" fmla="*/ 102 h 203"/>
                <a:gd name="T80" fmla="*/ 89 w 203"/>
                <a:gd name="T81" fmla="*/ 102 h 203"/>
                <a:gd name="T82" fmla="*/ 110 w 203"/>
                <a:gd name="T83" fmla="*/ 166 h 203"/>
                <a:gd name="T84" fmla="*/ 124 w 203"/>
                <a:gd name="T85" fmla="*/ 125 h 203"/>
                <a:gd name="T86" fmla="*/ 165 w 203"/>
                <a:gd name="T87" fmla="*/ 111 h 203"/>
                <a:gd name="T88" fmla="*/ 132 w 203"/>
                <a:gd name="T89" fmla="*/ 95 h 203"/>
                <a:gd name="T90" fmla="*/ 110 w 203"/>
                <a:gd name="T91" fmla="*/ 40 h 203"/>
                <a:gd name="T92" fmla="*/ 165 w 203"/>
                <a:gd name="T93" fmla="*/ 95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3" h="203">
                  <a:moveTo>
                    <a:pt x="203" y="112"/>
                  </a:moveTo>
                  <a:cubicBezTo>
                    <a:pt x="203" y="93"/>
                    <a:pt x="203" y="93"/>
                    <a:pt x="203" y="93"/>
                  </a:cubicBezTo>
                  <a:cubicBezTo>
                    <a:pt x="190" y="93"/>
                    <a:pt x="190" y="93"/>
                    <a:pt x="190" y="93"/>
                  </a:cubicBezTo>
                  <a:cubicBezTo>
                    <a:pt x="189" y="88"/>
                    <a:pt x="188" y="82"/>
                    <a:pt x="187" y="77"/>
                  </a:cubicBezTo>
                  <a:cubicBezTo>
                    <a:pt x="199" y="72"/>
                    <a:pt x="199" y="72"/>
                    <a:pt x="199" y="72"/>
                  </a:cubicBezTo>
                  <a:cubicBezTo>
                    <a:pt x="192" y="54"/>
                    <a:pt x="192" y="54"/>
                    <a:pt x="192" y="54"/>
                  </a:cubicBezTo>
                  <a:cubicBezTo>
                    <a:pt x="179" y="60"/>
                    <a:pt x="179" y="60"/>
                    <a:pt x="179" y="60"/>
                  </a:cubicBezTo>
                  <a:cubicBezTo>
                    <a:pt x="177" y="55"/>
                    <a:pt x="174" y="51"/>
                    <a:pt x="170" y="46"/>
                  </a:cubicBezTo>
                  <a:cubicBezTo>
                    <a:pt x="180" y="36"/>
                    <a:pt x="180" y="36"/>
                    <a:pt x="180" y="36"/>
                  </a:cubicBezTo>
                  <a:cubicBezTo>
                    <a:pt x="167" y="23"/>
                    <a:pt x="167" y="23"/>
                    <a:pt x="167" y="23"/>
                  </a:cubicBezTo>
                  <a:cubicBezTo>
                    <a:pt x="157" y="33"/>
                    <a:pt x="157" y="33"/>
                    <a:pt x="157" y="33"/>
                  </a:cubicBezTo>
                  <a:cubicBezTo>
                    <a:pt x="153" y="30"/>
                    <a:pt x="148" y="27"/>
                    <a:pt x="144" y="25"/>
                  </a:cubicBezTo>
                  <a:cubicBezTo>
                    <a:pt x="149" y="11"/>
                    <a:pt x="149" y="11"/>
                    <a:pt x="149" y="11"/>
                  </a:cubicBezTo>
                  <a:cubicBezTo>
                    <a:pt x="132" y="4"/>
                    <a:pt x="132" y="4"/>
                    <a:pt x="132" y="4"/>
                  </a:cubicBezTo>
                  <a:cubicBezTo>
                    <a:pt x="127" y="18"/>
                    <a:pt x="127" y="18"/>
                    <a:pt x="127" y="18"/>
                  </a:cubicBezTo>
                  <a:cubicBezTo>
                    <a:pt x="122" y="16"/>
                    <a:pt x="116" y="15"/>
                    <a:pt x="111" y="15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87" y="15"/>
                    <a:pt x="82" y="16"/>
                    <a:pt x="77" y="18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60" y="25"/>
                    <a:pt x="60" y="25"/>
                    <a:pt x="60" y="25"/>
                  </a:cubicBezTo>
                  <a:cubicBezTo>
                    <a:pt x="55" y="27"/>
                    <a:pt x="51" y="30"/>
                    <a:pt x="47" y="33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0" y="51"/>
                    <a:pt x="27" y="55"/>
                    <a:pt x="24" y="59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4" y="71"/>
                    <a:pt x="4" y="71"/>
                    <a:pt x="4" y="71"/>
                  </a:cubicBezTo>
                  <a:cubicBezTo>
                    <a:pt x="17" y="77"/>
                    <a:pt x="17" y="77"/>
                    <a:pt x="17" y="77"/>
                  </a:cubicBezTo>
                  <a:cubicBezTo>
                    <a:pt x="15" y="82"/>
                    <a:pt x="14" y="88"/>
                    <a:pt x="14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14" y="112"/>
                    <a:pt x="14" y="112"/>
                    <a:pt x="14" y="112"/>
                  </a:cubicBezTo>
                  <a:cubicBezTo>
                    <a:pt x="14" y="117"/>
                    <a:pt x="15" y="122"/>
                    <a:pt x="16" y="127"/>
                  </a:cubicBezTo>
                  <a:cubicBezTo>
                    <a:pt x="4" y="132"/>
                    <a:pt x="4" y="132"/>
                    <a:pt x="4" y="132"/>
                  </a:cubicBezTo>
                  <a:cubicBezTo>
                    <a:pt x="11" y="149"/>
                    <a:pt x="11" y="149"/>
                    <a:pt x="11" y="149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6" y="149"/>
                    <a:pt x="29" y="154"/>
                    <a:pt x="32" y="158"/>
                  </a:cubicBezTo>
                  <a:cubicBezTo>
                    <a:pt x="23" y="167"/>
                    <a:pt x="23" y="167"/>
                    <a:pt x="23" y="167"/>
                  </a:cubicBezTo>
                  <a:cubicBezTo>
                    <a:pt x="36" y="180"/>
                    <a:pt x="36" y="180"/>
                    <a:pt x="36" y="180"/>
                  </a:cubicBezTo>
                  <a:cubicBezTo>
                    <a:pt x="45" y="171"/>
                    <a:pt x="45" y="171"/>
                    <a:pt x="45" y="171"/>
                  </a:cubicBezTo>
                  <a:cubicBezTo>
                    <a:pt x="50" y="175"/>
                    <a:pt x="54" y="178"/>
                    <a:pt x="59" y="180"/>
                  </a:cubicBezTo>
                  <a:cubicBezTo>
                    <a:pt x="54" y="192"/>
                    <a:pt x="54" y="192"/>
                    <a:pt x="54" y="192"/>
                  </a:cubicBezTo>
                  <a:cubicBezTo>
                    <a:pt x="71" y="199"/>
                    <a:pt x="71" y="199"/>
                    <a:pt x="71" y="199"/>
                  </a:cubicBezTo>
                  <a:cubicBezTo>
                    <a:pt x="76" y="188"/>
                    <a:pt x="76" y="188"/>
                    <a:pt x="76" y="188"/>
                  </a:cubicBezTo>
                  <a:cubicBezTo>
                    <a:pt x="81" y="189"/>
                    <a:pt x="87" y="190"/>
                    <a:pt x="92" y="191"/>
                  </a:cubicBezTo>
                  <a:cubicBezTo>
                    <a:pt x="92" y="203"/>
                    <a:pt x="92" y="203"/>
                    <a:pt x="92" y="203"/>
                  </a:cubicBezTo>
                  <a:cubicBezTo>
                    <a:pt x="111" y="203"/>
                    <a:pt x="111" y="203"/>
                    <a:pt x="111" y="203"/>
                  </a:cubicBezTo>
                  <a:cubicBezTo>
                    <a:pt x="111" y="191"/>
                    <a:pt x="111" y="191"/>
                    <a:pt x="111" y="191"/>
                  </a:cubicBezTo>
                  <a:cubicBezTo>
                    <a:pt x="117" y="190"/>
                    <a:pt x="122" y="189"/>
                    <a:pt x="127" y="188"/>
                  </a:cubicBezTo>
                  <a:cubicBezTo>
                    <a:pt x="132" y="199"/>
                    <a:pt x="132" y="199"/>
                    <a:pt x="132" y="199"/>
                  </a:cubicBezTo>
                  <a:cubicBezTo>
                    <a:pt x="149" y="192"/>
                    <a:pt x="149" y="192"/>
                    <a:pt x="149" y="192"/>
                  </a:cubicBezTo>
                  <a:cubicBezTo>
                    <a:pt x="144" y="181"/>
                    <a:pt x="144" y="181"/>
                    <a:pt x="144" y="181"/>
                  </a:cubicBezTo>
                  <a:cubicBezTo>
                    <a:pt x="149" y="178"/>
                    <a:pt x="154" y="175"/>
                    <a:pt x="158" y="171"/>
                  </a:cubicBezTo>
                  <a:cubicBezTo>
                    <a:pt x="167" y="180"/>
                    <a:pt x="167" y="180"/>
                    <a:pt x="167" y="180"/>
                  </a:cubicBezTo>
                  <a:cubicBezTo>
                    <a:pt x="180" y="167"/>
                    <a:pt x="180" y="167"/>
                    <a:pt x="180" y="167"/>
                  </a:cubicBezTo>
                  <a:cubicBezTo>
                    <a:pt x="171" y="158"/>
                    <a:pt x="171" y="158"/>
                    <a:pt x="171" y="158"/>
                  </a:cubicBezTo>
                  <a:cubicBezTo>
                    <a:pt x="175" y="154"/>
                    <a:pt x="178" y="149"/>
                    <a:pt x="180" y="144"/>
                  </a:cubicBezTo>
                  <a:cubicBezTo>
                    <a:pt x="192" y="149"/>
                    <a:pt x="192" y="149"/>
                    <a:pt x="192" y="149"/>
                  </a:cubicBezTo>
                  <a:cubicBezTo>
                    <a:pt x="199" y="132"/>
                    <a:pt x="199" y="132"/>
                    <a:pt x="199" y="132"/>
                  </a:cubicBezTo>
                  <a:cubicBezTo>
                    <a:pt x="187" y="127"/>
                    <a:pt x="187" y="127"/>
                    <a:pt x="187" y="127"/>
                  </a:cubicBezTo>
                  <a:cubicBezTo>
                    <a:pt x="188" y="122"/>
                    <a:pt x="189" y="117"/>
                    <a:pt x="190" y="112"/>
                  </a:cubicBezTo>
                  <a:lnTo>
                    <a:pt x="203" y="112"/>
                  </a:lnTo>
                  <a:close/>
                  <a:moveTo>
                    <a:pt x="57" y="58"/>
                  </a:moveTo>
                  <a:cubicBezTo>
                    <a:pt x="67" y="48"/>
                    <a:pt x="80" y="41"/>
                    <a:pt x="93" y="40"/>
                  </a:cubicBezTo>
                  <a:cubicBezTo>
                    <a:pt x="93" y="73"/>
                    <a:pt x="93" y="73"/>
                    <a:pt x="93" y="73"/>
                  </a:cubicBezTo>
                  <a:cubicBezTo>
                    <a:pt x="83" y="76"/>
                    <a:pt x="75" y="84"/>
                    <a:pt x="72" y="95"/>
                  </a:cubicBezTo>
                  <a:cubicBezTo>
                    <a:pt x="39" y="95"/>
                    <a:pt x="39" y="95"/>
                    <a:pt x="39" y="95"/>
                  </a:cubicBezTo>
                  <a:cubicBezTo>
                    <a:pt x="40" y="81"/>
                    <a:pt x="47" y="68"/>
                    <a:pt x="57" y="58"/>
                  </a:cubicBezTo>
                  <a:close/>
                  <a:moveTo>
                    <a:pt x="93" y="166"/>
                  </a:moveTo>
                  <a:cubicBezTo>
                    <a:pt x="80" y="164"/>
                    <a:pt x="67" y="158"/>
                    <a:pt x="57" y="148"/>
                  </a:cubicBezTo>
                  <a:cubicBezTo>
                    <a:pt x="47" y="138"/>
                    <a:pt x="40" y="125"/>
                    <a:pt x="39" y="111"/>
                  </a:cubicBezTo>
                  <a:cubicBezTo>
                    <a:pt x="72" y="111"/>
                    <a:pt x="72" y="111"/>
                    <a:pt x="72" y="111"/>
                  </a:cubicBezTo>
                  <a:cubicBezTo>
                    <a:pt x="75" y="122"/>
                    <a:pt x="83" y="130"/>
                    <a:pt x="93" y="133"/>
                  </a:cubicBezTo>
                  <a:lnTo>
                    <a:pt x="93" y="166"/>
                  </a:lnTo>
                  <a:close/>
                  <a:moveTo>
                    <a:pt x="89" y="102"/>
                  </a:moveTo>
                  <a:cubicBezTo>
                    <a:pt x="89" y="95"/>
                    <a:pt x="95" y="89"/>
                    <a:pt x="102" y="89"/>
                  </a:cubicBezTo>
                  <a:cubicBezTo>
                    <a:pt x="109" y="89"/>
                    <a:pt x="114" y="95"/>
                    <a:pt x="114" y="102"/>
                  </a:cubicBezTo>
                  <a:cubicBezTo>
                    <a:pt x="114" y="109"/>
                    <a:pt x="109" y="114"/>
                    <a:pt x="102" y="114"/>
                  </a:cubicBezTo>
                  <a:cubicBezTo>
                    <a:pt x="95" y="114"/>
                    <a:pt x="89" y="109"/>
                    <a:pt x="89" y="102"/>
                  </a:cubicBezTo>
                  <a:close/>
                  <a:moveTo>
                    <a:pt x="147" y="148"/>
                  </a:moveTo>
                  <a:cubicBezTo>
                    <a:pt x="137" y="158"/>
                    <a:pt x="124" y="164"/>
                    <a:pt x="110" y="166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15" y="131"/>
                    <a:pt x="120" y="129"/>
                    <a:pt x="124" y="125"/>
                  </a:cubicBezTo>
                  <a:cubicBezTo>
                    <a:pt x="128" y="121"/>
                    <a:pt x="130" y="116"/>
                    <a:pt x="132" y="111"/>
                  </a:cubicBezTo>
                  <a:cubicBezTo>
                    <a:pt x="165" y="111"/>
                    <a:pt x="165" y="111"/>
                    <a:pt x="165" y="111"/>
                  </a:cubicBezTo>
                  <a:cubicBezTo>
                    <a:pt x="163" y="125"/>
                    <a:pt x="157" y="138"/>
                    <a:pt x="147" y="148"/>
                  </a:cubicBezTo>
                  <a:close/>
                  <a:moveTo>
                    <a:pt x="132" y="95"/>
                  </a:moveTo>
                  <a:cubicBezTo>
                    <a:pt x="129" y="84"/>
                    <a:pt x="121" y="76"/>
                    <a:pt x="110" y="73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24" y="41"/>
                    <a:pt x="137" y="48"/>
                    <a:pt x="147" y="58"/>
                  </a:cubicBezTo>
                  <a:cubicBezTo>
                    <a:pt x="157" y="68"/>
                    <a:pt x="163" y="81"/>
                    <a:pt x="165" y="95"/>
                  </a:cubicBezTo>
                  <a:lnTo>
                    <a:pt x="132" y="95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96"/>
            <p:cNvSpPr>
              <a:spLocks noEditPoints="1"/>
            </p:cNvSpPr>
            <p:nvPr/>
          </p:nvSpPr>
          <p:spPr bwMode="gray">
            <a:xfrm>
              <a:off x="9109375" y="4723133"/>
              <a:ext cx="254000" cy="254000"/>
            </a:xfrm>
            <a:custGeom>
              <a:avLst/>
              <a:gdLst>
                <a:gd name="T0" fmla="*/ 184 w 184"/>
                <a:gd name="T1" fmla="*/ 112 h 185"/>
                <a:gd name="T2" fmla="*/ 161 w 184"/>
                <a:gd name="T3" fmla="*/ 89 h 185"/>
                <a:gd name="T4" fmla="*/ 181 w 184"/>
                <a:gd name="T5" fmla="*/ 63 h 185"/>
                <a:gd name="T6" fmla="*/ 150 w 184"/>
                <a:gd name="T7" fmla="*/ 55 h 185"/>
                <a:gd name="T8" fmla="*/ 155 w 184"/>
                <a:gd name="T9" fmla="*/ 22 h 185"/>
                <a:gd name="T10" fmla="*/ 123 w 184"/>
                <a:gd name="T11" fmla="*/ 31 h 185"/>
                <a:gd name="T12" fmla="*/ 111 w 184"/>
                <a:gd name="T13" fmla="*/ 0 h 185"/>
                <a:gd name="T14" fmla="*/ 88 w 184"/>
                <a:gd name="T15" fmla="*/ 23 h 185"/>
                <a:gd name="T16" fmla="*/ 63 w 184"/>
                <a:gd name="T17" fmla="*/ 3 h 185"/>
                <a:gd name="T18" fmla="*/ 54 w 184"/>
                <a:gd name="T19" fmla="*/ 34 h 185"/>
                <a:gd name="T20" fmla="*/ 22 w 184"/>
                <a:gd name="T21" fmla="*/ 29 h 185"/>
                <a:gd name="T22" fmla="*/ 30 w 184"/>
                <a:gd name="T23" fmla="*/ 61 h 185"/>
                <a:gd name="T24" fmla="*/ 0 w 184"/>
                <a:gd name="T25" fmla="*/ 73 h 185"/>
                <a:gd name="T26" fmla="*/ 23 w 184"/>
                <a:gd name="T27" fmla="*/ 96 h 185"/>
                <a:gd name="T28" fmla="*/ 2 w 184"/>
                <a:gd name="T29" fmla="*/ 121 h 185"/>
                <a:gd name="T30" fmla="*/ 34 w 184"/>
                <a:gd name="T31" fmla="*/ 130 h 185"/>
                <a:gd name="T32" fmla="*/ 29 w 184"/>
                <a:gd name="T33" fmla="*/ 162 h 185"/>
                <a:gd name="T34" fmla="*/ 60 w 184"/>
                <a:gd name="T35" fmla="*/ 154 h 185"/>
                <a:gd name="T36" fmla="*/ 72 w 184"/>
                <a:gd name="T37" fmla="*/ 185 h 185"/>
                <a:gd name="T38" fmla="*/ 95 w 184"/>
                <a:gd name="T39" fmla="*/ 161 h 185"/>
                <a:gd name="T40" fmla="*/ 121 w 184"/>
                <a:gd name="T41" fmla="*/ 182 h 185"/>
                <a:gd name="T42" fmla="*/ 129 w 184"/>
                <a:gd name="T43" fmla="*/ 150 h 185"/>
                <a:gd name="T44" fmla="*/ 162 w 184"/>
                <a:gd name="T45" fmla="*/ 156 h 185"/>
                <a:gd name="T46" fmla="*/ 153 w 184"/>
                <a:gd name="T47" fmla="*/ 124 h 185"/>
                <a:gd name="T48" fmla="*/ 184 w 184"/>
                <a:gd name="T49" fmla="*/ 112 h 185"/>
                <a:gd name="T50" fmla="*/ 92 w 184"/>
                <a:gd name="T51" fmla="*/ 115 h 185"/>
                <a:gd name="T52" fmla="*/ 69 w 184"/>
                <a:gd name="T53" fmla="*/ 92 h 185"/>
                <a:gd name="T54" fmla="*/ 92 w 184"/>
                <a:gd name="T55" fmla="*/ 70 h 185"/>
                <a:gd name="T56" fmla="*/ 114 w 184"/>
                <a:gd name="T57" fmla="*/ 92 h 185"/>
                <a:gd name="T58" fmla="*/ 92 w 184"/>
                <a:gd name="T59" fmla="*/ 115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4" h="185">
                  <a:moveTo>
                    <a:pt x="184" y="112"/>
                  </a:moveTo>
                  <a:cubicBezTo>
                    <a:pt x="161" y="89"/>
                    <a:pt x="161" y="89"/>
                    <a:pt x="161" y="89"/>
                  </a:cubicBezTo>
                  <a:cubicBezTo>
                    <a:pt x="181" y="63"/>
                    <a:pt x="181" y="63"/>
                    <a:pt x="181" y="63"/>
                  </a:cubicBezTo>
                  <a:cubicBezTo>
                    <a:pt x="150" y="55"/>
                    <a:pt x="150" y="55"/>
                    <a:pt x="150" y="55"/>
                  </a:cubicBezTo>
                  <a:cubicBezTo>
                    <a:pt x="155" y="22"/>
                    <a:pt x="155" y="22"/>
                    <a:pt x="155" y="22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54" y="34"/>
                    <a:pt x="54" y="34"/>
                    <a:pt x="54" y="34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23" y="96"/>
                    <a:pt x="23" y="96"/>
                    <a:pt x="23" y="96"/>
                  </a:cubicBezTo>
                  <a:cubicBezTo>
                    <a:pt x="2" y="121"/>
                    <a:pt x="2" y="121"/>
                    <a:pt x="2" y="121"/>
                  </a:cubicBezTo>
                  <a:cubicBezTo>
                    <a:pt x="34" y="130"/>
                    <a:pt x="34" y="130"/>
                    <a:pt x="34" y="130"/>
                  </a:cubicBezTo>
                  <a:cubicBezTo>
                    <a:pt x="29" y="162"/>
                    <a:pt x="29" y="162"/>
                    <a:pt x="29" y="162"/>
                  </a:cubicBezTo>
                  <a:cubicBezTo>
                    <a:pt x="60" y="154"/>
                    <a:pt x="60" y="154"/>
                    <a:pt x="60" y="154"/>
                  </a:cubicBezTo>
                  <a:cubicBezTo>
                    <a:pt x="72" y="185"/>
                    <a:pt x="72" y="185"/>
                    <a:pt x="72" y="185"/>
                  </a:cubicBezTo>
                  <a:cubicBezTo>
                    <a:pt x="95" y="161"/>
                    <a:pt x="95" y="161"/>
                    <a:pt x="95" y="161"/>
                  </a:cubicBezTo>
                  <a:cubicBezTo>
                    <a:pt x="121" y="182"/>
                    <a:pt x="121" y="182"/>
                    <a:pt x="121" y="182"/>
                  </a:cubicBezTo>
                  <a:cubicBezTo>
                    <a:pt x="129" y="150"/>
                    <a:pt x="129" y="150"/>
                    <a:pt x="129" y="150"/>
                  </a:cubicBezTo>
                  <a:cubicBezTo>
                    <a:pt x="162" y="156"/>
                    <a:pt x="162" y="156"/>
                    <a:pt x="162" y="156"/>
                  </a:cubicBezTo>
                  <a:cubicBezTo>
                    <a:pt x="153" y="124"/>
                    <a:pt x="153" y="124"/>
                    <a:pt x="153" y="124"/>
                  </a:cubicBezTo>
                  <a:lnTo>
                    <a:pt x="184" y="112"/>
                  </a:lnTo>
                  <a:close/>
                  <a:moveTo>
                    <a:pt x="92" y="115"/>
                  </a:moveTo>
                  <a:cubicBezTo>
                    <a:pt x="79" y="115"/>
                    <a:pt x="69" y="105"/>
                    <a:pt x="69" y="92"/>
                  </a:cubicBezTo>
                  <a:cubicBezTo>
                    <a:pt x="69" y="80"/>
                    <a:pt x="79" y="70"/>
                    <a:pt x="92" y="70"/>
                  </a:cubicBezTo>
                  <a:cubicBezTo>
                    <a:pt x="104" y="70"/>
                    <a:pt x="114" y="80"/>
                    <a:pt x="114" y="92"/>
                  </a:cubicBezTo>
                  <a:cubicBezTo>
                    <a:pt x="114" y="105"/>
                    <a:pt x="104" y="115"/>
                    <a:pt x="92" y="115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97"/>
            <p:cNvSpPr>
              <a:spLocks noEditPoints="1"/>
            </p:cNvSpPr>
            <p:nvPr/>
          </p:nvSpPr>
          <p:spPr bwMode="gray">
            <a:xfrm>
              <a:off x="9464975" y="4650108"/>
              <a:ext cx="358775" cy="355600"/>
            </a:xfrm>
            <a:custGeom>
              <a:avLst/>
              <a:gdLst>
                <a:gd name="T0" fmla="*/ 247 w 259"/>
                <a:gd name="T1" fmla="*/ 139 h 259"/>
                <a:gd name="T2" fmla="*/ 228 w 259"/>
                <a:gd name="T3" fmla="*/ 133 h 259"/>
                <a:gd name="T4" fmla="*/ 224 w 259"/>
                <a:gd name="T5" fmla="*/ 103 h 259"/>
                <a:gd name="T6" fmla="*/ 241 w 259"/>
                <a:gd name="T7" fmla="*/ 94 h 259"/>
                <a:gd name="T8" fmla="*/ 247 w 259"/>
                <a:gd name="T9" fmla="*/ 73 h 259"/>
                <a:gd name="T10" fmla="*/ 239 w 259"/>
                <a:gd name="T11" fmla="*/ 59 h 259"/>
                <a:gd name="T12" fmla="*/ 219 w 259"/>
                <a:gd name="T13" fmla="*/ 53 h 259"/>
                <a:gd name="T14" fmla="*/ 202 w 259"/>
                <a:gd name="T15" fmla="*/ 63 h 259"/>
                <a:gd name="T16" fmla="*/ 178 w 259"/>
                <a:gd name="T17" fmla="*/ 44 h 259"/>
                <a:gd name="T18" fmla="*/ 183 w 259"/>
                <a:gd name="T19" fmla="*/ 25 h 259"/>
                <a:gd name="T20" fmla="*/ 173 w 259"/>
                <a:gd name="T21" fmla="*/ 7 h 259"/>
                <a:gd name="T22" fmla="*/ 157 w 259"/>
                <a:gd name="T23" fmla="*/ 2 h 259"/>
                <a:gd name="T24" fmla="*/ 138 w 259"/>
                <a:gd name="T25" fmla="*/ 12 h 259"/>
                <a:gd name="T26" fmla="*/ 133 w 259"/>
                <a:gd name="T27" fmla="*/ 31 h 259"/>
                <a:gd name="T28" fmla="*/ 103 w 259"/>
                <a:gd name="T29" fmla="*/ 35 h 259"/>
                <a:gd name="T30" fmla="*/ 93 w 259"/>
                <a:gd name="T31" fmla="*/ 18 h 259"/>
                <a:gd name="T32" fmla="*/ 73 w 259"/>
                <a:gd name="T33" fmla="*/ 12 h 259"/>
                <a:gd name="T34" fmla="*/ 59 w 259"/>
                <a:gd name="T35" fmla="*/ 20 h 259"/>
                <a:gd name="T36" fmla="*/ 53 w 259"/>
                <a:gd name="T37" fmla="*/ 40 h 259"/>
                <a:gd name="T38" fmla="*/ 63 w 259"/>
                <a:gd name="T39" fmla="*/ 58 h 259"/>
                <a:gd name="T40" fmla="*/ 44 w 259"/>
                <a:gd name="T41" fmla="*/ 81 h 259"/>
                <a:gd name="T42" fmla="*/ 25 w 259"/>
                <a:gd name="T43" fmla="*/ 76 h 259"/>
                <a:gd name="T44" fmla="*/ 7 w 259"/>
                <a:gd name="T45" fmla="*/ 86 h 259"/>
                <a:gd name="T46" fmla="*/ 2 w 259"/>
                <a:gd name="T47" fmla="*/ 103 h 259"/>
                <a:gd name="T48" fmla="*/ 12 w 259"/>
                <a:gd name="T49" fmla="*/ 121 h 259"/>
                <a:gd name="T50" fmla="*/ 31 w 259"/>
                <a:gd name="T51" fmla="*/ 126 h 259"/>
                <a:gd name="T52" fmla="*/ 35 w 259"/>
                <a:gd name="T53" fmla="*/ 156 h 259"/>
                <a:gd name="T54" fmla="*/ 18 w 259"/>
                <a:gd name="T55" fmla="*/ 166 h 259"/>
                <a:gd name="T56" fmla="*/ 12 w 259"/>
                <a:gd name="T57" fmla="*/ 186 h 259"/>
                <a:gd name="T58" fmla="*/ 20 w 259"/>
                <a:gd name="T59" fmla="*/ 201 h 259"/>
                <a:gd name="T60" fmla="*/ 40 w 259"/>
                <a:gd name="T61" fmla="*/ 206 h 259"/>
                <a:gd name="T62" fmla="*/ 58 w 259"/>
                <a:gd name="T63" fmla="*/ 197 h 259"/>
                <a:gd name="T64" fmla="*/ 81 w 259"/>
                <a:gd name="T65" fmla="*/ 215 h 259"/>
                <a:gd name="T66" fmla="*/ 76 w 259"/>
                <a:gd name="T67" fmla="*/ 234 h 259"/>
                <a:gd name="T68" fmla="*/ 86 w 259"/>
                <a:gd name="T69" fmla="*/ 253 h 259"/>
                <a:gd name="T70" fmla="*/ 102 w 259"/>
                <a:gd name="T71" fmla="*/ 257 h 259"/>
                <a:gd name="T72" fmla="*/ 121 w 259"/>
                <a:gd name="T73" fmla="*/ 247 h 259"/>
                <a:gd name="T74" fmla="*/ 126 w 259"/>
                <a:gd name="T75" fmla="*/ 228 h 259"/>
                <a:gd name="T76" fmla="*/ 156 w 259"/>
                <a:gd name="T77" fmla="*/ 224 h 259"/>
                <a:gd name="T78" fmla="*/ 166 w 259"/>
                <a:gd name="T79" fmla="*/ 242 h 259"/>
                <a:gd name="T80" fmla="*/ 186 w 259"/>
                <a:gd name="T81" fmla="*/ 247 h 259"/>
                <a:gd name="T82" fmla="*/ 200 w 259"/>
                <a:gd name="T83" fmla="*/ 239 h 259"/>
                <a:gd name="T84" fmla="*/ 206 w 259"/>
                <a:gd name="T85" fmla="*/ 219 h 259"/>
                <a:gd name="T86" fmla="*/ 197 w 259"/>
                <a:gd name="T87" fmla="*/ 202 h 259"/>
                <a:gd name="T88" fmla="*/ 215 w 259"/>
                <a:gd name="T89" fmla="*/ 178 h 259"/>
                <a:gd name="T90" fmla="*/ 234 w 259"/>
                <a:gd name="T91" fmla="*/ 183 h 259"/>
                <a:gd name="T92" fmla="*/ 252 w 259"/>
                <a:gd name="T93" fmla="*/ 173 h 259"/>
                <a:gd name="T94" fmla="*/ 257 w 259"/>
                <a:gd name="T95" fmla="*/ 157 h 259"/>
                <a:gd name="T96" fmla="*/ 247 w 259"/>
                <a:gd name="T97" fmla="*/ 139 h 259"/>
                <a:gd name="T98" fmla="*/ 116 w 259"/>
                <a:gd name="T99" fmla="*/ 178 h 259"/>
                <a:gd name="T100" fmla="*/ 82 w 259"/>
                <a:gd name="T101" fmla="*/ 116 h 259"/>
                <a:gd name="T102" fmla="*/ 143 w 259"/>
                <a:gd name="T103" fmla="*/ 82 h 259"/>
                <a:gd name="T104" fmla="*/ 177 w 259"/>
                <a:gd name="T105" fmla="*/ 143 h 259"/>
                <a:gd name="T106" fmla="*/ 116 w 259"/>
                <a:gd name="T107" fmla="*/ 178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59" h="259">
                  <a:moveTo>
                    <a:pt x="247" y="139"/>
                  </a:moveTo>
                  <a:cubicBezTo>
                    <a:pt x="228" y="133"/>
                    <a:pt x="228" y="133"/>
                    <a:pt x="228" y="133"/>
                  </a:cubicBezTo>
                  <a:cubicBezTo>
                    <a:pt x="228" y="123"/>
                    <a:pt x="227" y="113"/>
                    <a:pt x="224" y="103"/>
                  </a:cubicBezTo>
                  <a:cubicBezTo>
                    <a:pt x="241" y="94"/>
                    <a:pt x="241" y="94"/>
                    <a:pt x="241" y="94"/>
                  </a:cubicBezTo>
                  <a:cubicBezTo>
                    <a:pt x="249" y="90"/>
                    <a:pt x="251" y="81"/>
                    <a:pt x="247" y="73"/>
                  </a:cubicBezTo>
                  <a:cubicBezTo>
                    <a:pt x="239" y="59"/>
                    <a:pt x="239" y="59"/>
                    <a:pt x="239" y="59"/>
                  </a:cubicBezTo>
                  <a:cubicBezTo>
                    <a:pt x="235" y="52"/>
                    <a:pt x="226" y="49"/>
                    <a:pt x="219" y="53"/>
                  </a:cubicBezTo>
                  <a:cubicBezTo>
                    <a:pt x="202" y="63"/>
                    <a:pt x="202" y="63"/>
                    <a:pt x="202" y="63"/>
                  </a:cubicBezTo>
                  <a:cubicBezTo>
                    <a:pt x="195" y="55"/>
                    <a:pt x="187" y="49"/>
                    <a:pt x="178" y="44"/>
                  </a:cubicBezTo>
                  <a:cubicBezTo>
                    <a:pt x="183" y="25"/>
                    <a:pt x="183" y="25"/>
                    <a:pt x="183" y="25"/>
                  </a:cubicBezTo>
                  <a:cubicBezTo>
                    <a:pt x="185" y="17"/>
                    <a:pt x="181" y="9"/>
                    <a:pt x="173" y="7"/>
                  </a:cubicBezTo>
                  <a:cubicBezTo>
                    <a:pt x="157" y="2"/>
                    <a:pt x="157" y="2"/>
                    <a:pt x="157" y="2"/>
                  </a:cubicBezTo>
                  <a:cubicBezTo>
                    <a:pt x="149" y="0"/>
                    <a:pt x="141" y="5"/>
                    <a:pt x="138" y="12"/>
                  </a:cubicBezTo>
                  <a:cubicBezTo>
                    <a:pt x="133" y="31"/>
                    <a:pt x="133" y="31"/>
                    <a:pt x="133" y="31"/>
                  </a:cubicBezTo>
                  <a:cubicBezTo>
                    <a:pt x="123" y="31"/>
                    <a:pt x="113" y="32"/>
                    <a:pt x="103" y="35"/>
                  </a:cubicBezTo>
                  <a:cubicBezTo>
                    <a:pt x="93" y="18"/>
                    <a:pt x="93" y="18"/>
                    <a:pt x="93" y="18"/>
                  </a:cubicBezTo>
                  <a:cubicBezTo>
                    <a:pt x="90" y="11"/>
                    <a:pt x="80" y="8"/>
                    <a:pt x="73" y="12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51" y="24"/>
                    <a:pt x="49" y="33"/>
                    <a:pt x="53" y="40"/>
                  </a:cubicBezTo>
                  <a:cubicBezTo>
                    <a:pt x="63" y="58"/>
                    <a:pt x="63" y="58"/>
                    <a:pt x="63" y="58"/>
                  </a:cubicBezTo>
                  <a:cubicBezTo>
                    <a:pt x="55" y="64"/>
                    <a:pt x="49" y="72"/>
                    <a:pt x="44" y="81"/>
                  </a:cubicBezTo>
                  <a:cubicBezTo>
                    <a:pt x="25" y="76"/>
                    <a:pt x="25" y="76"/>
                    <a:pt x="25" y="76"/>
                  </a:cubicBezTo>
                  <a:cubicBezTo>
                    <a:pt x="17" y="74"/>
                    <a:pt x="9" y="78"/>
                    <a:pt x="7" y="86"/>
                  </a:cubicBezTo>
                  <a:cubicBezTo>
                    <a:pt x="2" y="103"/>
                    <a:pt x="2" y="103"/>
                    <a:pt x="2" y="103"/>
                  </a:cubicBezTo>
                  <a:cubicBezTo>
                    <a:pt x="0" y="110"/>
                    <a:pt x="4" y="119"/>
                    <a:pt x="12" y="121"/>
                  </a:cubicBezTo>
                  <a:cubicBezTo>
                    <a:pt x="31" y="126"/>
                    <a:pt x="31" y="126"/>
                    <a:pt x="31" y="126"/>
                  </a:cubicBezTo>
                  <a:cubicBezTo>
                    <a:pt x="31" y="136"/>
                    <a:pt x="32" y="146"/>
                    <a:pt x="35" y="156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1" y="170"/>
                    <a:pt x="8" y="179"/>
                    <a:pt x="12" y="186"/>
                  </a:cubicBezTo>
                  <a:cubicBezTo>
                    <a:pt x="20" y="201"/>
                    <a:pt x="20" y="201"/>
                    <a:pt x="20" y="201"/>
                  </a:cubicBezTo>
                  <a:cubicBezTo>
                    <a:pt x="24" y="208"/>
                    <a:pt x="33" y="210"/>
                    <a:pt x="40" y="206"/>
                  </a:cubicBezTo>
                  <a:cubicBezTo>
                    <a:pt x="58" y="197"/>
                    <a:pt x="58" y="197"/>
                    <a:pt x="58" y="197"/>
                  </a:cubicBezTo>
                  <a:cubicBezTo>
                    <a:pt x="64" y="204"/>
                    <a:pt x="72" y="210"/>
                    <a:pt x="81" y="215"/>
                  </a:cubicBezTo>
                  <a:cubicBezTo>
                    <a:pt x="76" y="234"/>
                    <a:pt x="76" y="234"/>
                    <a:pt x="76" y="234"/>
                  </a:cubicBezTo>
                  <a:cubicBezTo>
                    <a:pt x="74" y="242"/>
                    <a:pt x="78" y="250"/>
                    <a:pt x="86" y="253"/>
                  </a:cubicBezTo>
                  <a:cubicBezTo>
                    <a:pt x="102" y="257"/>
                    <a:pt x="102" y="257"/>
                    <a:pt x="102" y="257"/>
                  </a:cubicBezTo>
                  <a:cubicBezTo>
                    <a:pt x="110" y="259"/>
                    <a:pt x="118" y="255"/>
                    <a:pt x="121" y="247"/>
                  </a:cubicBezTo>
                  <a:cubicBezTo>
                    <a:pt x="126" y="228"/>
                    <a:pt x="126" y="228"/>
                    <a:pt x="126" y="228"/>
                  </a:cubicBezTo>
                  <a:cubicBezTo>
                    <a:pt x="136" y="228"/>
                    <a:pt x="146" y="227"/>
                    <a:pt x="156" y="224"/>
                  </a:cubicBezTo>
                  <a:cubicBezTo>
                    <a:pt x="166" y="242"/>
                    <a:pt x="166" y="242"/>
                    <a:pt x="166" y="242"/>
                  </a:cubicBezTo>
                  <a:cubicBezTo>
                    <a:pt x="170" y="249"/>
                    <a:pt x="179" y="251"/>
                    <a:pt x="186" y="247"/>
                  </a:cubicBezTo>
                  <a:cubicBezTo>
                    <a:pt x="200" y="239"/>
                    <a:pt x="200" y="239"/>
                    <a:pt x="200" y="239"/>
                  </a:cubicBezTo>
                  <a:cubicBezTo>
                    <a:pt x="208" y="235"/>
                    <a:pt x="210" y="226"/>
                    <a:pt x="206" y="219"/>
                  </a:cubicBezTo>
                  <a:cubicBezTo>
                    <a:pt x="197" y="202"/>
                    <a:pt x="197" y="202"/>
                    <a:pt x="197" y="202"/>
                  </a:cubicBezTo>
                  <a:cubicBezTo>
                    <a:pt x="204" y="195"/>
                    <a:pt x="210" y="187"/>
                    <a:pt x="215" y="178"/>
                  </a:cubicBezTo>
                  <a:cubicBezTo>
                    <a:pt x="234" y="183"/>
                    <a:pt x="234" y="183"/>
                    <a:pt x="234" y="183"/>
                  </a:cubicBezTo>
                  <a:cubicBezTo>
                    <a:pt x="242" y="185"/>
                    <a:pt x="250" y="181"/>
                    <a:pt x="252" y="173"/>
                  </a:cubicBezTo>
                  <a:cubicBezTo>
                    <a:pt x="257" y="157"/>
                    <a:pt x="257" y="157"/>
                    <a:pt x="257" y="157"/>
                  </a:cubicBezTo>
                  <a:cubicBezTo>
                    <a:pt x="259" y="149"/>
                    <a:pt x="255" y="141"/>
                    <a:pt x="247" y="139"/>
                  </a:cubicBezTo>
                  <a:close/>
                  <a:moveTo>
                    <a:pt x="116" y="178"/>
                  </a:moveTo>
                  <a:cubicBezTo>
                    <a:pt x="90" y="170"/>
                    <a:pt x="74" y="143"/>
                    <a:pt x="82" y="116"/>
                  </a:cubicBezTo>
                  <a:cubicBezTo>
                    <a:pt x="89" y="90"/>
                    <a:pt x="117" y="74"/>
                    <a:pt x="143" y="82"/>
                  </a:cubicBezTo>
                  <a:cubicBezTo>
                    <a:pt x="169" y="89"/>
                    <a:pt x="185" y="117"/>
                    <a:pt x="177" y="143"/>
                  </a:cubicBezTo>
                  <a:cubicBezTo>
                    <a:pt x="170" y="170"/>
                    <a:pt x="142" y="185"/>
                    <a:pt x="116" y="178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98"/>
            <p:cNvSpPr>
              <a:spLocks noEditPoints="1"/>
            </p:cNvSpPr>
            <p:nvPr/>
          </p:nvSpPr>
          <p:spPr bwMode="gray">
            <a:xfrm>
              <a:off x="9818987" y="4658045"/>
              <a:ext cx="227013" cy="228600"/>
            </a:xfrm>
            <a:custGeom>
              <a:avLst/>
              <a:gdLst>
                <a:gd name="T0" fmla="*/ 165 w 165"/>
                <a:gd name="T1" fmla="*/ 75 h 166"/>
                <a:gd name="T2" fmla="*/ 165 w 165"/>
                <a:gd name="T3" fmla="*/ 75 h 166"/>
                <a:gd name="T4" fmla="*/ 151 w 165"/>
                <a:gd name="T5" fmla="*/ 63 h 166"/>
                <a:gd name="T6" fmla="*/ 156 w 165"/>
                <a:gd name="T7" fmla="*/ 44 h 166"/>
                <a:gd name="T8" fmla="*/ 138 w 165"/>
                <a:gd name="T9" fmla="*/ 38 h 166"/>
                <a:gd name="T10" fmla="*/ 136 w 165"/>
                <a:gd name="T11" fmla="*/ 19 h 166"/>
                <a:gd name="T12" fmla="*/ 117 w 165"/>
                <a:gd name="T13" fmla="*/ 20 h 166"/>
                <a:gd name="T14" fmla="*/ 107 w 165"/>
                <a:gd name="T15" fmla="*/ 3 h 166"/>
                <a:gd name="T16" fmla="*/ 90 w 165"/>
                <a:gd name="T17" fmla="*/ 12 h 166"/>
                <a:gd name="T18" fmla="*/ 90 w 165"/>
                <a:gd name="T19" fmla="*/ 0 h 166"/>
                <a:gd name="T20" fmla="*/ 75 w 165"/>
                <a:gd name="T21" fmla="*/ 0 h 166"/>
                <a:gd name="T22" fmla="*/ 62 w 165"/>
                <a:gd name="T23" fmla="*/ 14 h 166"/>
                <a:gd name="T24" fmla="*/ 44 w 165"/>
                <a:gd name="T25" fmla="*/ 9 h 166"/>
                <a:gd name="T26" fmla="*/ 36 w 165"/>
                <a:gd name="T27" fmla="*/ 27 h 166"/>
                <a:gd name="T28" fmla="*/ 18 w 165"/>
                <a:gd name="T29" fmla="*/ 30 h 166"/>
                <a:gd name="T30" fmla="*/ 19 w 165"/>
                <a:gd name="T31" fmla="*/ 48 h 166"/>
                <a:gd name="T32" fmla="*/ 3 w 165"/>
                <a:gd name="T33" fmla="*/ 58 h 166"/>
                <a:gd name="T34" fmla="*/ 10 w 165"/>
                <a:gd name="T35" fmla="*/ 75 h 166"/>
                <a:gd name="T36" fmla="*/ 0 w 165"/>
                <a:gd name="T37" fmla="*/ 75 h 166"/>
                <a:gd name="T38" fmla="*/ 0 w 165"/>
                <a:gd name="T39" fmla="*/ 80 h 166"/>
                <a:gd name="T40" fmla="*/ 0 w 165"/>
                <a:gd name="T41" fmla="*/ 90 h 166"/>
                <a:gd name="T42" fmla="*/ 10 w 165"/>
                <a:gd name="T43" fmla="*/ 90 h 166"/>
                <a:gd name="T44" fmla="*/ 3 w 165"/>
                <a:gd name="T45" fmla="*/ 107 h 166"/>
                <a:gd name="T46" fmla="*/ 18 w 165"/>
                <a:gd name="T47" fmla="*/ 118 h 166"/>
                <a:gd name="T48" fmla="*/ 18 w 165"/>
                <a:gd name="T49" fmla="*/ 136 h 166"/>
                <a:gd name="T50" fmla="*/ 36 w 165"/>
                <a:gd name="T51" fmla="*/ 140 h 166"/>
                <a:gd name="T52" fmla="*/ 44 w 165"/>
                <a:gd name="T53" fmla="*/ 156 h 166"/>
                <a:gd name="T54" fmla="*/ 62 w 165"/>
                <a:gd name="T55" fmla="*/ 153 h 166"/>
                <a:gd name="T56" fmla="*/ 75 w 165"/>
                <a:gd name="T57" fmla="*/ 166 h 166"/>
                <a:gd name="T58" fmla="*/ 90 w 165"/>
                <a:gd name="T59" fmla="*/ 166 h 166"/>
                <a:gd name="T60" fmla="*/ 90 w 165"/>
                <a:gd name="T61" fmla="*/ 155 h 166"/>
                <a:gd name="T62" fmla="*/ 107 w 165"/>
                <a:gd name="T63" fmla="*/ 162 h 166"/>
                <a:gd name="T64" fmla="*/ 117 w 165"/>
                <a:gd name="T65" fmla="*/ 146 h 166"/>
                <a:gd name="T66" fmla="*/ 135 w 165"/>
                <a:gd name="T67" fmla="*/ 147 h 166"/>
                <a:gd name="T68" fmla="*/ 138 w 165"/>
                <a:gd name="T69" fmla="*/ 129 h 166"/>
                <a:gd name="T70" fmla="*/ 156 w 165"/>
                <a:gd name="T71" fmla="*/ 122 h 166"/>
                <a:gd name="T72" fmla="*/ 151 w 165"/>
                <a:gd name="T73" fmla="*/ 103 h 166"/>
                <a:gd name="T74" fmla="*/ 165 w 165"/>
                <a:gd name="T75" fmla="*/ 90 h 166"/>
                <a:gd name="T76" fmla="*/ 133 w 165"/>
                <a:gd name="T77" fmla="*/ 75 h 166"/>
                <a:gd name="T78" fmla="*/ 104 w 165"/>
                <a:gd name="T79" fmla="*/ 71 h 166"/>
                <a:gd name="T80" fmla="*/ 113 w 165"/>
                <a:gd name="T81" fmla="*/ 42 h 166"/>
                <a:gd name="T82" fmla="*/ 90 w 165"/>
                <a:gd name="T83" fmla="*/ 59 h 166"/>
                <a:gd name="T84" fmla="*/ 113 w 165"/>
                <a:gd name="T85" fmla="*/ 42 h 166"/>
                <a:gd name="T86" fmla="*/ 75 w 165"/>
                <a:gd name="T87" fmla="*/ 90 h 166"/>
                <a:gd name="T88" fmla="*/ 90 w 165"/>
                <a:gd name="T89" fmla="*/ 76 h 166"/>
                <a:gd name="T90" fmla="*/ 75 w 165"/>
                <a:gd name="T91" fmla="*/ 32 h 166"/>
                <a:gd name="T92" fmla="*/ 69 w 165"/>
                <a:gd name="T93" fmla="*/ 61 h 166"/>
                <a:gd name="T94" fmla="*/ 75 w 165"/>
                <a:gd name="T95" fmla="*/ 32 h 166"/>
                <a:gd name="T96" fmla="*/ 60 w 165"/>
                <a:gd name="T97" fmla="*/ 71 h 166"/>
                <a:gd name="T98" fmla="*/ 31 w 165"/>
                <a:gd name="T99" fmla="*/ 75 h 166"/>
                <a:gd name="T100" fmla="*/ 41 w 165"/>
                <a:gd name="T101" fmla="*/ 115 h 166"/>
                <a:gd name="T102" fmla="*/ 57 w 165"/>
                <a:gd name="T103" fmla="*/ 90 h 166"/>
                <a:gd name="T104" fmla="*/ 41 w 165"/>
                <a:gd name="T105" fmla="*/ 115 h 166"/>
                <a:gd name="T106" fmla="*/ 69 w 165"/>
                <a:gd name="T107" fmla="*/ 106 h 166"/>
                <a:gd name="T108" fmla="*/ 75 w 165"/>
                <a:gd name="T109" fmla="*/ 135 h 166"/>
                <a:gd name="T110" fmla="*/ 90 w 165"/>
                <a:gd name="T111" fmla="*/ 135 h 166"/>
                <a:gd name="T112" fmla="*/ 94 w 165"/>
                <a:gd name="T113" fmla="*/ 106 h 166"/>
                <a:gd name="T114" fmla="*/ 90 w 165"/>
                <a:gd name="T115" fmla="*/ 135 h 166"/>
                <a:gd name="T116" fmla="*/ 104 w 165"/>
                <a:gd name="T117" fmla="*/ 96 h 166"/>
                <a:gd name="T118" fmla="*/ 133 w 165"/>
                <a:gd name="T119" fmla="*/ 9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65" h="166">
                  <a:moveTo>
                    <a:pt x="165" y="90"/>
                  </a:moveTo>
                  <a:cubicBezTo>
                    <a:pt x="165" y="75"/>
                    <a:pt x="165" y="75"/>
                    <a:pt x="165" y="75"/>
                  </a:cubicBezTo>
                  <a:cubicBezTo>
                    <a:pt x="165" y="75"/>
                    <a:pt x="165" y="75"/>
                    <a:pt x="165" y="75"/>
                  </a:cubicBezTo>
                  <a:cubicBezTo>
                    <a:pt x="165" y="75"/>
                    <a:pt x="165" y="75"/>
                    <a:pt x="165" y="75"/>
                  </a:cubicBezTo>
                  <a:cubicBezTo>
                    <a:pt x="154" y="75"/>
                    <a:pt x="154" y="75"/>
                    <a:pt x="154" y="75"/>
                  </a:cubicBezTo>
                  <a:cubicBezTo>
                    <a:pt x="153" y="71"/>
                    <a:pt x="152" y="67"/>
                    <a:pt x="151" y="63"/>
                  </a:cubicBezTo>
                  <a:cubicBezTo>
                    <a:pt x="162" y="58"/>
                    <a:pt x="162" y="58"/>
                    <a:pt x="162" y="58"/>
                  </a:cubicBezTo>
                  <a:cubicBezTo>
                    <a:pt x="156" y="44"/>
                    <a:pt x="156" y="44"/>
                    <a:pt x="156" y="44"/>
                  </a:cubicBezTo>
                  <a:cubicBezTo>
                    <a:pt x="145" y="49"/>
                    <a:pt x="145" y="49"/>
                    <a:pt x="145" y="49"/>
                  </a:cubicBezTo>
                  <a:cubicBezTo>
                    <a:pt x="143" y="45"/>
                    <a:pt x="141" y="41"/>
                    <a:pt x="138" y="38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36" y="19"/>
                    <a:pt x="136" y="19"/>
                    <a:pt x="136" y="19"/>
                  </a:cubicBezTo>
                  <a:cubicBezTo>
                    <a:pt x="127" y="27"/>
                    <a:pt x="127" y="27"/>
                    <a:pt x="127" y="27"/>
                  </a:cubicBezTo>
                  <a:cubicBezTo>
                    <a:pt x="124" y="25"/>
                    <a:pt x="120" y="22"/>
                    <a:pt x="117" y="20"/>
                  </a:cubicBezTo>
                  <a:cubicBezTo>
                    <a:pt x="121" y="9"/>
                    <a:pt x="121" y="9"/>
                    <a:pt x="121" y="9"/>
                  </a:cubicBezTo>
                  <a:cubicBezTo>
                    <a:pt x="107" y="3"/>
                    <a:pt x="107" y="3"/>
                    <a:pt x="107" y="3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99" y="13"/>
                    <a:pt x="94" y="12"/>
                    <a:pt x="90" y="12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1" y="12"/>
                    <a:pt x="66" y="13"/>
                    <a:pt x="62" y="14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44" y="9"/>
                    <a:pt x="44" y="9"/>
                    <a:pt x="44" y="9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4" y="22"/>
                    <a:pt x="40" y="24"/>
                    <a:pt x="36" y="27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3" y="41"/>
                    <a:pt x="21" y="45"/>
                    <a:pt x="19" y="48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13" y="62"/>
                    <a:pt x="13" y="62"/>
                    <a:pt x="13" y="62"/>
                  </a:cubicBezTo>
                  <a:cubicBezTo>
                    <a:pt x="11" y="66"/>
                    <a:pt x="11" y="71"/>
                    <a:pt x="1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10" y="90"/>
                    <a:pt x="10" y="90"/>
                    <a:pt x="10" y="90"/>
                  </a:cubicBezTo>
                  <a:cubicBezTo>
                    <a:pt x="10" y="95"/>
                    <a:pt x="11" y="99"/>
                    <a:pt x="12" y="103"/>
                  </a:cubicBezTo>
                  <a:cubicBezTo>
                    <a:pt x="3" y="107"/>
                    <a:pt x="3" y="107"/>
                    <a:pt x="3" y="107"/>
                  </a:cubicBezTo>
                  <a:cubicBezTo>
                    <a:pt x="9" y="121"/>
                    <a:pt x="9" y="121"/>
                    <a:pt x="9" y="121"/>
                  </a:cubicBezTo>
                  <a:cubicBezTo>
                    <a:pt x="18" y="118"/>
                    <a:pt x="18" y="118"/>
                    <a:pt x="18" y="118"/>
                  </a:cubicBezTo>
                  <a:cubicBezTo>
                    <a:pt x="20" y="122"/>
                    <a:pt x="23" y="125"/>
                    <a:pt x="26" y="129"/>
                  </a:cubicBezTo>
                  <a:cubicBezTo>
                    <a:pt x="18" y="136"/>
                    <a:pt x="18" y="136"/>
                    <a:pt x="18" y="136"/>
                  </a:cubicBezTo>
                  <a:cubicBezTo>
                    <a:pt x="29" y="147"/>
                    <a:pt x="29" y="147"/>
                    <a:pt x="29" y="147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40" y="142"/>
                    <a:pt x="44" y="145"/>
                    <a:pt x="48" y="147"/>
                  </a:cubicBezTo>
                  <a:cubicBezTo>
                    <a:pt x="44" y="156"/>
                    <a:pt x="44" y="156"/>
                    <a:pt x="44" y="156"/>
                  </a:cubicBezTo>
                  <a:cubicBezTo>
                    <a:pt x="58" y="162"/>
                    <a:pt x="58" y="162"/>
                    <a:pt x="58" y="162"/>
                  </a:cubicBezTo>
                  <a:cubicBezTo>
                    <a:pt x="62" y="153"/>
                    <a:pt x="62" y="153"/>
                    <a:pt x="62" y="153"/>
                  </a:cubicBezTo>
                  <a:cubicBezTo>
                    <a:pt x="66" y="154"/>
                    <a:pt x="70" y="155"/>
                    <a:pt x="75" y="155"/>
                  </a:cubicBezTo>
                  <a:cubicBezTo>
                    <a:pt x="75" y="166"/>
                    <a:pt x="75" y="166"/>
                    <a:pt x="75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55"/>
                    <a:pt x="90" y="155"/>
                    <a:pt x="90" y="155"/>
                  </a:cubicBezTo>
                  <a:cubicBezTo>
                    <a:pt x="94" y="155"/>
                    <a:pt x="99" y="154"/>
                    <a:pt x="103" y="152"/>
                  </a:cubicBezTo>
                  <a:cubicBezTo>
                    <a:pt x="107" y="162"/>
                    <a:pt x="107" y="162"/>
                    <a:pt x="107" y="162"/>
                  </a:cubicBezTo>
                  <a:cubicBezTo>
                    <a:pt x="121" y="156"/>
                    <a:pt x="121" y="156"/>
                    <a:pt x="121" y="156"/>
                  </a:cubicBezTo>
                  <a:cubicBezTo>
                    <a:pt x="117" y="146"/>
                    <a:pt x="117" y="146"/>
                    <a:pt x="117" y="146"/>
                  </a:cubicBezTo>
                  <a:cubicBezTo>
                    <a:pt x="121" y="144"/>
                    <a:pt x="124" y="142"/>
                    <a:pt x="127" y="140"/>
                  </a:cubicBezTo>
                  <a:cubicBezTo>
                    <a:pt x="135" y="147"/>
                    <a:pt x="135" y="147"/>
                    <a:pt x="135" y="147"/>
                  </a:cubicBezTo>
                  <a:cubicBezTo>
                    <a:pt x="146" y="137"/>
                    <a:pt x="146" y="137"/>
                    <a:pt x="146" y="137"/>
                  </a:cubicBezTo>
                  <a:cubicBezTo>
                    <a:pt x="138" y="129"/>
                    <a:pt x="138" y="129"/>
                    <a:pt x="138" y="129"/>
                  </a:cubicBezTo>
                  <a:cubicBezTo>
                    <a:pt x="141" y="125"/>
                    <a:pt x="143" y="121"/>
                    <a:pt x="146" y="117"/>
                  </a:cubicBezTo>
                  <a:cubicBezTo>
                    <a:pt x="156" y="122"/>
                    <a:pt x="156" y="122"/>
                    <a:pt x="156" y="122"/>
                  </a:cubicBezTo>
                  <a:cubicBezTo>
                    <a:pt x="162" y="108"/>
                    <a:pt x="162" y="108"/>
                    <a:pt x="162" y="108"/>
                  </a:cubicBezTo>
                  <a:cubicBezTo>
                    <a:pt x="151" y="103"/>
                    <a:pt x="151" y="103"/>
                    <a:pt x="151" y="103"/>
                  </a:cubicBezTo>
                  <a:cubicBezTo>
                    <a:pt x="152" y="99"/>
                    <a:pt x="153" y="95"/>
                    <a:pt x="154" y="90"/>
                  </a:cubicBezTo>
                  <a:lnTo>
                    <a:pt x="165" y="90"/>
                  </a:lnTo>
                  <a:close/>
                  <a:moveTo>
                    <a:pt x="123" y="52"/>
                  </a:moveTo>
                  <a:cubicBezTo>
                    <a:pt x="128" y="59"/>
                    <a:pt x="132" y="67"/>
                    <a:pt x="133" y="75"/>
                  </a:cubicBezTo>
                  <a:cubicBezTo>
                    <a:pt x="106" y="75"/>
                    <a:pt x="106" y="75"/>
                    <a:pt x="106" y="75"/>
                  </a:cubicBezTo>
                  <a:cubicBezTo>
                    <a:pt x="105" y="74"/>
                    <a:pt x="105" y="72"/>
                    <a:pt x="104" y="71"/>
                  </a:cubicBezTo>
                  <a:lnTo>
                    <a:pt x="123" y="52"/>
                  </a:lnTo>
                  <a:close/>
                  <a:moveTo>
                    <a:pt x="113" y="42"/>
                  </a:moveTo>
                  <a:cubicBezTo>
                    <a:pt x="94" y="61"/>
                    <a:pt x="94" y="61"/>
                    <a:pt x="94" y="61"/>
                  </a:cubicBezTo>
                  <a:cubicBezTo>
                    <a:pt x="93" y="61"/>
                    <a:pt x="92" y="60"/>
                    <a:pt x="90" y="59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9" y="34"/>
                    <a:pt x="107" y="37"/>
                    <a:pt x="113" y="42"/>
                  </a:cubicBezTo>
                  <a:close/>
                  <a:moveTo>
                    <a:pt x="90" y="90"/>
                  </a:moveTo>
                  <a:cubicBezTo>
                    <a:pt x="86" y="94"/>
                    <a:pt x="79" y="94"/>
                    <a:pt x="75" y="90"/>
                  </a:cubicBezTo>
                  <a:cubicBezTo>
                    <a:pt x="71" y="86"/>
                    <a:pt x="71" y="80"/>
                    <a:pt x="75" y="76"/>
                  </a:cubicBezTo>
                  <a:cubicBezTo>
                    <a:pt x="79" y="72"/>
                    <a:pt x="86" y="72"/>
                    <a:pt x="90" y="76"/>
                  </a:cubicBezTo>
                  <a:cubicBezTo>
                    <a:pt x="94" y="80"/>
                    <a:pt x="94" y="86"/>
                    <a:pt x="90" y="90"/>
                  </a:cubicBezTo>
                  <a:close/>
                  <a:moveTo>
                    <a:pt x="75" y="32"/>
                  </a:moveTo>
                  <a:cubicBezTo>
                    <a:pt x="75" y="59"/>
                    <a:pt x="75" y="59"/>
                    <a:pt x="75" y="59"/>
                  </a:cubicBezTo>
                  <a:cubicBezTo>
                    <a:pt x="73" y="60"/>
                    <a:pt x="71" y="60"/>
                    <a:pt x="69" y="61"/>
                  </a:cubicBezTo>
                  <a:cubicBezTo>
                    <a:pt x="50" y="42"/>
                    <a:pt x="50" y="42"/>
                    <a:pt x="50" y="42"/>
                  </a:cubicBezTo>
                  <a:cubicBezTo>
                    <a:pt x="57" y="37"/>
                    <a:pt x="66" y="33"/>
                    <a:pt x="75" y="32"/>
                  </a:cubicBezTo>
                  <a:close/>
                  <a:moveTo>
                    <a:pt x="41" y="52"/>
                  </a:moveTo>
                  <a:cubicBezTo>
                    <a:pt x="60" y="71"/>
                    <a:pt x="60" y="71"/>
                    <a:pt x="60" y="71"/>
                  </a:cubicBezTo>
                  <a:cubicBezTo>
                    <a:pt x="59" y="72"/>
                    <a:pt x="58" y="74"/>
                    <a:pt x="58" y="75"/>
                  </a:cubicBezTo>
                  <a:cubicBezTo>
                    <a:pt x="31" y="75"/>
                    <a:pt x="31" y="75"/>
                    <a:pt x="31" y="75"/>
                  </a:cubicBezTo>
                  <a:cubicBezTo>
                    <a:pt x="32" y="67"/>
                    <a:pt x="35" y="59"/>
                    <a:pt x="41" y="52"/>
                  </a:cubicBezTo>
                  <a:close/>
                  <a:moveTo>
                    <a:pt x="41" y="115"/>
                  </a:moveTo>
                  <a:cubicBezTo>
                    <a:pt x="35" y="108"/>
                    <a:pt x="32" y="99"/>
                    <a:pt x="30" y="90"/>
                  </a:cubicBezTo>
                  <a:cubicBezTo>
                    <a:pt x="57" y="90"/>
                    <a:pt x="57" y="90"/>
                    <a:pt x="57" y="90"/>
                  </a:cubicBezTo>
                  <a:cubicBezTo>
                    <a:pt x="58" y="92"/>
                    <a:pt x="59" y="94"/>
                    <a:pt x="60" y="96"/>
                  </a:cubicBezTo>
                  <a:lnTo>
                    <a:pt x="41" y="115"/>
                  </a:lnTo>
                  <a:close/>
                  <a:moveTo>
                    <a:pt x="50" y="125"/>
                  </a:moveTo>
                  <a:cubicBezTo>
                    <a:pt x="69" y="106"/>
                    <a:pt x="69" y="106"/>
                    <a:pt x="69" y="106"/>
                  </a:cubicBezTo>
                  <a:cubicBezTo>
                    <a:pt x="71" y="107"/>
                    <a:pt x="73" y="107"/>
                    <a:pt x="75" y="108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66" y="134"/>
                    <a:pt x="57" y="130"/>
                    <a:pt x="50" y="125"/>
                  </a:cubicBezTo>
                  <a:close/>
                  <a:moveTo>
                    <a:pt x="90" y="135"/>
                  </a:moveTo>
                  <a:cubicBezTo>
                    <a:pt x="90" y="107"/>
                    <a:pt x="90" y="107"/>
                    <a:pt x="90" y="107"/>
                  </a:cubicBezTo>
                  <a:cubicBezTo>
                    <a:pt x="92" y="107"/>
                    <a:pt x="93" y="106"/>
                    <a:pt x="94" y="106"/>
                  </a:cubicBezTo>
                  <a:cubicBezTo>
                    <a:pt x="113" y="125"/>
                    <a:pt x="113" y="125"/>
                    <a:pt x="113" y="125"/>
                  </a:cubicBezTo>
                  <a:cubicBezTo>
                    <a:pt x="107" y="130"/>
                    <a:pt x="99" y="133"/>
                    <a:pt x="90" y="135"/>
                  </a:cubicBezTo>
                  <a:close/>
                  <a:moveTo>
                    <a:pt x="123" y="115"/>
                  </a:moveTo>
                  <a:cubicBezTo>
                    <a:pt x="104" y="96"/>
                    <a:pt x="104" y="96"/>
                    <a:pt x="104" y="96"/>
                  </a:cubicBezTo>
                  <a:cubicBezTo>
                    <a:pt x="105" y="94"/>
                    <a:pt x="106" y="92"/>
                    <a:pt x="106" y="90"/>
                  </a:cubicBezTo>
                  <a:cubicBezTo>
                    <a:pt x="133" y="90"/>
                    <a:pt x="133" y="90"/>
                    <a:pt x="133" y="90"/>
                  </a:cubicBezTo>
                  <a:cubicBezTo>
                    <a:pt x="132" y="99"/>
                    <a:pt x="129" y="108"/>
                    <a:pt x="123" y="115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99"/>
            <p:cNvSpPr>
              <a:spLocks/>
            </p:cNvSpPr>
            <p:nvPr/>
          </p:nvSpPr>
          <p:spPr bwMode="gray">
            <a:xfrm>
              <a:off x="9061750" y="4907283"/>
              <a:ext cx="1035050" cy="211137"/>
            </a:xfrm>
            <a:custGeom>
              <a:avLst/>
              <a:gdLst>
                <a:gd name="T0" fmla="*/ 3 w 748"/>
                <a:gd name="T1" fmla="*/ 0 h 153"/>
                <a:gd name="T2" fmla="*/ 0 w 748"/>
                <a:gd name="T3" fmla="*/ 26 h 153"/>
                <a:gd name="T4" fmla="*/ 127 w 748"/>
                <a:gd name="T5" fmla="*/ 153 h 153"/>
                <a:gd name="T6" fmla="*/ 621 w 748"/>
                <a:gd name="T7" fmla="*/ 153 h 153"/>
                <a:gd name="T8" fmla="*/ 748 w 748"/>
                <a:gd name="T9" fmla="*/ 26 h 153"/>
                <a:gd name="T10" fmla="*/ 745 w 748"/>
                <a:gd name="T11" fmla="*/ 0 h 153"/>
                <a:gd name="T12" fmla="*/ 3 w 748"/>
                <a:gd name="T13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8" h="153">
                  <a:moveTo>
                    <a:pt x="3" y="0"/>
                  </a:moveTo>
                  <a:cubicBezTo>
                    <a:pt x="1" y="9"/>
                    <a:pt x="0" y="17"/>
                    <a:pt x="0" y="26"/>
                  </a:cubicBezTo>
                  <a:cubicBezTo>
                    <a:pt x="0" y="96"/>
                    <a:pt x="57" y="153"/>
                    <a:pt x="127" y="153"/>
                  </a:cubicBezTo>
                  <a:cubicBezTo>
                    <a:pt x="621" y="153"/>
                    <a:pt x="621" y="153"/>
                    <a:pt x="621" y="153"/>
                  </a:cubicBezTo>
                  <a:cubicBezTo>
                    <a:pt x="691" y="153"/>
                    <a:pt x="748" y="96"/>
                    <a:pt x="748" y="26"/>
                  </a:cubicBezTo>
                  <a:cubicBezTo>
                    <a:pt x="748" y="17"/>
                    <a:pt x="747" y="9"/>
                    <a:pt x="745" y="0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100"/>
            <p:cNvSpPr>
              <a:spLocks/>
            </p:cNvSpPr>
            <p:nvPr/>
          </p:nvSpPr>
          <p:spPr bwMode="gray">
            <a:xfrm>
              <a:off x="9101437" y="4907283"/>
              <a:ext cx="995363" cy="211137"/>
            </a:xfrm>
            <a:custGeom>
              <a:avLst/>
              <a:gdLst>
                <a:gd name="T0" fmla="*/ 716 w 719"/>
                <a:gd name="T1" fmla="*/ 0 h 153"/>
                <a:gd name="T2" fmla="*/ 700 w 719"/>
                <a:gd name="T3" fmla="*/ 0 h 153"/>
                <a:gd name="T4" fmla="*/ 701 w 719"/>
                <a:gd name="T5" fmla="*/ 8 h 153"/>
                <a:gd name="T6" fmla="*/ 573 w 719"/>
                <a:gd name="T7" fmla="*/ 135 h 153"/>
                <a:gd name="T8" fmla="*/ 80 w 719"/>
                <a:gd name="T9" fmla="*/ 135 h 153"/>
                <a:gd name="T10" fmla="*/ 0 w 719"/>
                <a:gd name="T11" fmla="*/ 106 h 153"/>
                <a:gd name="T12" fmla="*/ 98 w 719"/>
                <a:gd name="T13" fmla="*/ 153 h 153"/>
                <a:gd name="T14" fmla="*/ 592 w 719"/>
                <a:gd name="T15" fmla="*/ 153 h 153"/>
                <a:gd name="T16" fmla="*/ 719 w 719"/>
                <a:gd name="T17" fmla="*/ 26 h 153"/>
                <a:gd name="T18" fmla="*/ 716 w 719"/>
                <a:gd name="T19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9" h="153">
                  <a:moveTo>
                    <a:pt x="716" y="0"/>
                  </a:moveTo>
                  <a:cubicBezTo>
                    <a:pt x="700" y="0"/>
                    <a:pt x="700" y="0"/>
                    <a:pt x="700" y="0"/>
                  </a:cubicBezTo>
                  <a:cubicBezTo>
                    <a:pt x="701" y="3"/>
                    <a:pt x="701" y="5"/>
                    <a:pt x="701" y="8"/>
                  </a:cubicBezTo>
                  <a:cubicBezTo>
                    <a:pt x="701" y="78"/>
                    <a:pt x="644" y="135"/>
                    <a:pt x="573" y="135"/>
                  </a:cubicBezTo>
                  <a:cubicBezTo>
                    <a:pt x="80" y="135"/>
                    <a:pt x="80" y="135"/>
                    <a:pt x="80" y="135"/>
                  </a:cubicBezTo>
                  <a:cubicBezTo>
                    <a:pt x="50" y="135"/>
                    <a:pt x="22" y="124"/>
                    <a:pt x="0" y="106"/>
                  </a:cubicBezTo>
                  <a:cubicBezTo>
                    <a:pt x="23" y="135"/>
                    <a:pt x="59" y="153"/>
                    <a:pt x="98" y="153"/>
                  </a:cubicBezTo>
                  <a:cubicBezTo>
                    <a:pt x="592" y="153"/>
                    <a:pt x="592" y="153"/>
                    <a:pt x="592" y="153"/>
                  </a:cubicBezTo>
                  <a:cubicBezTo>
                    <a:pt x="662" y="153"/>
                    <a:pt x="719" y="96"/>
                    <a:pt x="719" y="26"/>
                  </a:cubicBezTo>
                  <a:cubicBezTo>
                    <a:pt x="719" y="17"/>
                    <a:pt x="718" y="9"/>
                    <a:pt x="716" y="0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101"/>
            <p:cNvSpPr>
              <a:spLocks/>
            </p:cNvSpPr>
            <p:nvPr/>
          </p:nvSpPr>
          <p:spPr bwMode="gray">
            <a:xfrm>
              <a:off x="9064925" y="4192908"/>
              <a:ext cx="1028700" cy="377825"/>
            </a:xfrm>
            <a:custGeom>
              <a:avLst/>
              <a:gdLst>
                <a:gd name="T0" fmla="*/ 744 w 744"/>
                <a:gd name="T1" fmla="*/ 274 h 274"/>
                <a:gd name="T2" fmla="*/ 621 w 744"/>
                <a:gd name="T3" fmla="*/ 173 h 274"/>
                <a:gd name="T4" fmla="*/ 581 w 744"/>
                <a:gd name="T5" fmla="*/ 179 h 274"/>
                <a:gd name="T6" fmla="*/ 457 w 744"/>
                <a:gd name="T7" fmla="*/ 68 h 274"/>
                <a:gd name="T8" fmla="*/ 372 w 744"/>
                <a:gd name="T9" fmla="*/ 101 h 274"/>
                <a:gd name="T10" fmla="*/ 249 w 744"/>
                <a:gd name="T11" fmla="*/ 0 h 274"/>
                <a:gd name="T12" fmla="*/ 123 w 744"/>
                <a:gd name="T13" fmla="*/ 125 h 274"/>
                <a:gd name="T14" fmla="*/ 133 w 744"/>
                <a:gd name="T15" fmla="*/ 173 h 274"/>
                <a:gd name="T16" fmla="*/ 123 w 744"/>
                <a:gd name="T17" fmla="*/ 173 h 274"/>
                <a:gd name="T18" fmla="*/ 0 w 744"/>
                <a:gd name="T19" fmla="*/ 274 h 274"/>
                <a:gd name="T20" fmla="*/ 744 w 744"/>
                <a:gd name="T21" fmla="*/ 274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4" h="274">
                  <a:moveTo>
                    <a:pt x="744" y="274"/>
                  </a:moveTo>
                  <a:cubicBezTo>
                    <a:pt x="733" y="217"/>
                    <a:pt x="682" y="173"/>
                    <a:pt x="621" y="173"/>
                  </a:cubicBezTo>
                  <a:cubicBezTo>
                    <a:pt x="607" y="173"/>
                    <a:pt x="594" y="175"/>
                    <a:pt x="581" y="179"/>
                  </a:cubicBezTo>
                  <a:cubicBezTo>
                    <a:pt x="574" y="117"/>
                    <a:pt x="521" y="68"/>
                    <a:pt x="457" y="68"/>
                  </a:cubicBezTo>
                  <a:cubicBezTo>
                    <a:pt x="424" y="68"/>
                    <a:pt x="394" y="81"/>
                    <a:pt x="372" y="101"/>
                  </a:cubicBezTo>
                  <a:cubicBezTo>
                    <a:pt x="361" y="44"/>
                    <a:pt x="310" y="0"/>
                    <a:pt x="249" y="0"/>
                  </a:cubicBezTo>
                  <a:cubicBezTo>
                    <a:pt x="179" y="0"/>
                    <a:pt x="123" y="56"/>
                    <a:pt x="123" y="125"/>
                  </a:cubicBezTo>
                  <a:cubicBezTo>
                    <a:pt x="123" y="142"/>
                    <a:pt x="127" y="159"/>
                    <a:pt x="133" y="173"/>
                  </a:cubicBezTo>
                  <a:cubicBezTo>
                    <a:pt x="130" y="173"/>
                    <a:pt x="127" y="173"/>
                    <a:pt x="123" y="173"/>
                  </a:cubicBezTo>
                  <a:cubicBezTo>
                    <a:pt x="62" y="173"/>
                    <a:pt x="12" y="217"/>
                    <a:pt x="0" y="274"/>
                  </a:cubicBezTo>
                  <a:lnTo>
                    <a:pt x="744" y="27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102"/>
            <p:cNvSpPr>
              <a:spLocks/>
            </p:cNvSpPr>
            <p:nvPr/>
          </p:nvSpPr>
          <p:spPr bwMode="gray">
            <a:xfrm>
              <a:off x="9268125" y="4192908"/>
              <a:ext cx="825500" cy="377825"/>
            </a:xfrm>
            <a:custGeom>
              <a:avLst/>
              <a:gdLst>
                <a:gd name="T0" fmla="*/ 80 w 597"/>
                <a:gd name="T1" fmla="*/ 23 h 274"/>
                <a:gd name="T2" fmla="*/ 203 w 597"/>
                <a:gd name="T3" fmla="*/ 125 h 274"/>
                <a:gd name="T4" fmla="*/ 288 w 597"/>
                <a:gd name="T5" fmla="*/ 91 h 274"/>
                <a:gd name="T6" fmla="*/ 413 w 597"/>
                <a:gd name="T7" fmla="*/ 203 h 274"/>
                <a:gd name="T8" fmla="*/ 452 w 597"/>
                <a:gd name="T9" fmla="*/ 196 h 274"/>
                <a:gd name="T10" fmla="*/ 568 w 597"/>
                <a:gd name="T11" fmla="*/ 274 h 274"/>
                <a:gd name="T12" fmla="*/ 597 w 597"/>
                <a:gd name="T13" fmla="*/ 274 h 274"/>
                <a:gd name="T14" fmla="*/ 474 w 597"/>
                <a:gd name="T15" fmla="*/ 173 h 274"/>
                <a:gd name="T16" fmla="*/ 434 w 597"/>
                <a:gd name="T17" fmla="*/ 179 h 274"/>
                <a:gd name="T18" fmla="*/ 310 w 597"/>
                <a:gd name="T19" fmla="*/ 68 h 274"/>
                <a:gd name="T20" fmla="*/ 225 w 597"/>
                <a:gd name="T21" fmla="*/ 101 h 274"/>
                <a:gd name="T22" fmla="*/ 102 w 597"/>
                <a:gd name="T23" fmla="*/ 0 h 274"/>
                <a:gd name="T24" fmla="*/ 0 w 597"/>
                <a:gd name="T25" fmla="*/ 52 h 274"/>
                <a:gd name="T26" fmla="*/ 80 w 597"/>
                <a:gd name="T27" fmla="*/ 23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7" h="274">
                  <a:moveTo>
                    <a:pt x="80" y="23"/>
                  </a:moveTo>
                  <a:cubicBezTo>
                    <a:pt x="141" y="23"/>
                    <a:pt x="192" y="67"/>
                    <a:pt x="203" y="125"/>
                  </a:cubicBezTo>
                  <a:cubicBezTo>
                    <a:pt x="225" y="104"/>
                    <a:pt x="255" y="91"/>
                    <a:pt x="288" y="91"/>
                  </a:cubicBezTo>
                  <a:cubicBezTo>
                    <a:pt x="353" y="91"/>
                    <a:pt x="406" y="140"/>
                    <a:pt x="413" y="203"/>
                  </a:cubicBezTo>
                  <a:cubicBezTo>
                    <a:pt x="425" y="199"/>
                    <a:pt x="438" y="196"/>
                    <a:pt x="452" y="196"/>
                  </a:cubicBezTo>
                  <a:cubicBezTo>
                    <a:pt x="505" y="196"/>
                    <a:pt x="549" y="229"/>
                    <a:pt x="568" y="274"/>
                  </a:cubicBezTo>
                  <a:cubicBezTo>
                    <a:pt x="597" y="274"/>
                    <a:pt x="597" y="274"/>
                    <a:pt x="597" y="274"/>
                  </a:cubicBezTo>
                  <a:cubicBezTo>
                    <a:pt x="586" y="217"/>
                    <a:pt x="535" y="173"/>
                    <a:pt x="474" y="173"/>
                  </a:cubicBezTo>
                  <a:cubicBezTo>
                    <a:pt x="460" y="173"/>
                    <a:pt x="447" y="175"/>
                    <a:pt x="434" y="179"/>
                  </a:cubicBezTo>
                  <a:cubicBezTo>
                    <a:pt x="427" y="117"/>
                    <a:pt x="374" y="68"/>
                    <a:pt x="310" y="68"/>
                  </a:cubicBezTo>
                  <a:cubicBezTo>
                    <a:pt x="277" y="68"/>
                    <a:pt x="247" y="81"/>
                    <a:pt x="225" y="101"/>
                  </a:cubicBezTo>
                  <a:cubicBezTo>
                    <a:pt x="214" y="44"/>
                    <a:pt x="163" y="0"/>
                    <a:pt x="102" y="0"/>
                  </a:cubicBezTo>
                  <a:cubicBezTo>
                    <a:pt x="60" y="0"/>
                    <a:pt x="23" y="20"/>
                    <a:pt x="0" y="52"/>
                  </a:cubicBezTo>
                  <a:cubicBezTo>
                    <a:pt x="22" y="34"/>
                    <a:pt x="49" y="23"/>
                    <a:pt x="80" y="23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Oval 103"/>
            <p:cNvSpPr>
              <a:spLocks noChangeArrowheads="1"/>
            </p:cNvSpPr>
            <p:nvPr/>
          </p:nvSpPr>
          <p:spPr bwMode="gray">
            <a:xfrm>
              <a:off x="11085812" y="5396233"/>
              <a:ext cx="103188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Oval 104"/>
            <p:cNvSpPr>
              <a:spLocks noChangeArrowheads="1"/>
            </p:cNvSpPr>
            <p:nvPr/>
          </p:nvSpPr>
          <p:spPr bwMode="gray">
            <a:xfrm>
              <a:off x="10884200" y="5396233"/>
              <a:ext cx="101600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105"/>
            <p:cNvSpPr>
              <a:spLocks/>
            </p:cNvSpPr>
            <p:nvPr/>
          </p:nvSpPr>
          <p:spPr bwMode="gray">
            <a:xfrm>
              <a:off x="10884200" y="5412108"/>
              <a:ext cx="85725" cy="87312"/>
            </a:xfrm>
            <a:custGeom>
              <a:avLst/>
              <a:gdLst>
                <a:gd name="T0" fmla="*/ 37 w 62"/>
                <a:gd name="T1" fmla="*/ 63 h 63"/>
                <a:gd name="T2" fmla="*/ 62 w 62"/>
                <a:gd name="T3" fmla="*/ 52 h 63"/>
                <a:gd name="T4" fmla="*/ 11 w 62"/>
                <a:gd name="T5" fmla="*/ 0 h 63"/>
                <a:gd name="T6" fmla="*/ 0 w 62"/>
                <a:gd name="T7" fmla="*/ 26 h 63"/>
                <a:gd name="T8" fmla="*/ 37 w 62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3">
                  <a:moveTo>
                    <a:pt x="37" y="63"/>
                  </a:moveTo>
                  <a:cubicBezTo>
                    <a:pt x="47" y="63"/>
                    <a:pt x="56" y="59"/>
                    <a:pt x="62" y="52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6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106"/>
            <p:cNvSpPr>
              <a:spLocks/>
            </p:cNvSpPr>
            <p:nvPr/>
          </p:nvSpPr>
          <p:spPr bwMode="gray">
            <a:xfrm>
              <a:off x="11085812" y="5412108"/>
              <a:ext cx="87313" cy="87312"/>
            </a:xfrm>
            <a:custGeom>
              <a:avLst/>
              <a:gdLst>
                <a:gd name="T0" fmla="*/ 37 w 63"/>
                <a:gd name="T1" fmla="*/ 63 h 63"/>
                <a:gd name="T2" fmla="*/ 63 w 63"/>
                <a:gd name="T3" fmla="*/ 52 h 63"/>
                <a:gd name="T4" fmla="*/ 11 w 63"/>
                <a:gd name="T5" fmla="*/ 0 h 63"/>
                <a:gd name="T6" fmla="*/ 0 w 63"/>
                <a:gd name="T7" fmla="*/ 26 h 63"/>
                <a:gd name="T8" fmla="*/ 37 w 63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63">
                  <a:moveTo>
                    <a:pt x="37" y="63"/>
                  </a:moveTo>
                  <a:cubicBezTo>
                    <a:pt x="47" y="63"/>
                    <a:pt x="56" y="59"/>
                    <a:pt x="63" y="52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7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518501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Freeform: Shape 103"/>
          <p:cNvSpPr>
            <a:spLocks/>
          </p:cNvSpPr>
          <p:nvPr userDrawn="1"/>
        </p:nvSpPr>
        <p:spPr bwMode="gray">
          <a:xfrm>
            <a:off x="352" y="4251226"/>
            <a:ext cx="12436123" cy="2743300"/>
          </a:xfrm>
          <a:custGeom>
            <a:avLst/>
            <a:gdLst>
              <a:gd name="connsiteX0" fmla="*/ 5679089 w 12449404"/>
              <a:gd name="connsiteY0" fmla="*/ 0 h 2048448"/>
              <a:gd name="connsiteX1" fmla="*/ 6408130 w 12449404"/>
              <a:gd name="connsiteY1" fmla="*/ 0 h 2048448"/>
              <a:gd name="connsiteX2" fmla="*/ 6408130 w 12449404"/>
              <a:gd name="connsiteY2" fmla="*/ 578198 h 2048448"/>
              <a:gd name="connsiteX3" fmla="*/ 6867090 w 12449404"/>
              <a:gd name="connsiteY3" fmla="*/ 606386 h 2048448"/>
              <a:gd name="connsiteX4" fmla="*/ 7118635 w 12449404"/>
              <a:gd name="connsiteY4" fmla="*/ 606386 h 2048448"/>
              <a:gd name="connsiteX5" fmla="*/ 7118635 w 12449404"/>
              <a:gd name="connsiteY5" fmla="*/ 483901 h 2048448"/>
              <a:gd name="connsiteX6" fmla="*/ 7128240 w 12449404"/>
              <a:gd name="connsiteY6" fmla="*/ 483901 h 2048448"/>
              <a:gd name="connsiteX7" fmla="*/ 7128240 w 12449404"/>
              <a:gd name="connsiteY7" fmla="*/ 225552 h 2048448"/>
              <a:gd name="connsiteX8" fmla="*/ 7501176 w 12449404"/>
              <a:gd name="connsiteY8" fmla="*/ 225552 h 2048448"/>
              <a:gd name="connsiteX9" fmla="*/ 7501176 w 12449404"/>
              <a:gd name="connsiteY9" fmla="*/ 339268 h 2048448"/>
              <a:gd name="connsiteX10" fmla="*/ 7539643 w 12449404"/>
              <a:gd name="connsiteY10" fmla="*/ 339268 h 2048448"/>
              <a:gd name="connsiteX11" fmla="*/ 7539643 w 12449404"/>
              <a:gd name="connsiteY11" fmla="*/ 483901 h 2048448"/>
              <a:gd name="connsiteX12" fmla="*/ 7646440 w 12449404"/>
              <a:gd name="connsiteY12" fmla="*/ 483901 h 2048448"/>
              <a:gd name="connsiteX13" fmla="*/ 7646440 w 12449404"/>
              <a:gd name="connsiteY13" fmla="*/ 643969 h 2048448"/>
              <a:gd name="connsiteX14" fmla="*/ 8043905 w 12449404"/>
              <a:gd name="connsiteY14" fmla="*/ 643969 h 2048448"/>
              <a:gd name="connsiteX15" fmla="*/ 8043905 w 12449404"/>
              <a:gd name="connsiteY15" fmla="*/ 744644 h 2048448"/>
              <a:gd name="connsiteX16" fmla="*/ 8497281 w 12449404"/>
              <a:gd name="connsiteY16" fmla="*/ 744644 h 2048448"/>
              <a:gd name="connsiteX17" fmla="*/ 8497281 w 12449404"/>
              <a:gd name="connsiteY17" fmla="*/ 777377 h 2048448"/>
              <a:gd name="connsiteX18" fmla="*/ 8516897 w 12449404"/>
              <a:gd name="connsiteY18" fmla="*/ 777377 h 2048448"/>
              <a:gd name="connsiteX19" fmla="*/ 8516897 w 12449404"/>
              <a:gd name="connsiteY19" fmla="*/ 965361 h 2048448"/>
              <a:gd name="connsiteX20" fmla="*/ 8865577 w 12449404"/>
              <a:gd name="connsiteY20" fmla="*/ 965361 h 2048448"/>
              <a:gd name="connsiteX21" fmla="*/ 8865577 w 12449404"/>
              <a:gd name="connsiteY21" fmla="*/ 525721 h 2048448"/>
              <a:gd name="connsiteX22" fmla="*/ 8968665 w 12449404"/>
              <a:gd name="connsiteY22" fmla="*/ 525721 h 2048448"/>
              <a:gd name="connsiteX23" fmla="*/ 8968665 w 12449404"/>
              <a:gd name="connsiteY23" fmla="*/ 386248 h 2048448"/>
              <a:gd name="connsiteX24" fmla="*/ 9271866 w 12449404"/>
              <a:gd name="connsiteY24" fmla="*/ 386248 h 2048448"/>
              <a:gd name="connsiteX25" fmla="*/ 9271866 w 12449404"/>
              <a:gd name="connsiteY25" fmla="*/ 525721 h 2048448"/>
              <a:gd name="connsiteX26" fmla="*/ 9368890 w 12449404"/>
              <a:gd name="connsiteY26" fmla="*/ 525721 h 2048448"/>
              <a:gd name="connsiteX27" fmla="*/ 9368890 w 12449404"/>
              <a:gd name="connsiteY27" fmla="*/ 58792 h 2048448"/>
              <a:gd name="connsiteX28" fmla="*/ 10072314 w 12449404"/>
              <a:gd name="connsiteY28" fmla="*/ 58792 h 2048448"/>
              <a:gd name="connsiteX29" fmla="*/ 10072314 w 12449404"/>
              <a:gd name="connsiteY29" fmla="*/ 616681 h 2048448"/>
              <a:gd name="connsiteX30" fmla="*/ 10514986 w 12449404"/>
              <a:gd name="connsiteY30" fmla="*/ 255872 h 2048448"/>
              <a:gd name="connsiteX31" fmla="*/ 10514986 w 12449404"/>
              <a:gd name="connsiteY31" fmla="*/ 643969 h 2048448"/>
              <a:gd name="connsiteX32" fmla="*/ 10757546 w 12449404"/>
              <a:gd name="connsiteY32" fmla="*/ 643969 h 2048448"/>
              <a:gd name="connsiteX33" fmla="*/ 10757546 w 12449404"/>
              <a:gd name="connsiteY33" fmla="*/ 525721 h 2048448"/>
              <a:gd name="connsiteX34" fmla="*/ 10860634 w 12449404"/>
              <a:gd name="connsiteY34" fmla="*/ 525721 h 2048448"/>
              <a:gd name="connsiteX35" fmla="*/ 10860634 w 12449404"/>
              <a:gd name="connsiteY35" fmla="*/ 386248 h 2048448"/>
              <a:gd name="connsiteX36" fmla="*/ 11163835 w 12449404"/>
              <a:gd name="connsiteY36" fmla="*/ 386248 h 2048448"/>
              <a:gd name="connsiteX37" fmla="*/ 11163835 w 12449404"/>
              <a:gd name="connsiteY37" fmla="*/ 525721 h 2048448"/>
              <a:gd name="connsiteX38" fmla="*/ 11266923 w 12449404"/>
              <a:gd name="connsiteY38" fmla="*/ 525721 h 2048448"/>
              <a:gd name="connsiteX39" fmla="*/ 11266923 w 12449404"/>
              <a:gd name="connsiteY39" fmla="*/ 965361 h 2048448"/>
              <a:gd name="connsiteX40" fmla="*/ 11612572 w 12449404"/>
              <a:gd name="connsiteY40" fmla="*/ 965361 h 2048448"/>
              <a:gd name="connsiteX41" fmla="*/ 11612572 w 12449404"/>
              <a:gd name="connsiteY41" fmla="*/ 777377 h 2048448"/>
              <a:gd name="connsiteX42" fmla="*/ 12088596 w 12449404"/>
              <a:gd name="connsiteY42" fmla="*/ 777377 h 2048448"/>
              <a:gd name="connsiteX43" fmla="*/ 12088596 w 12449404"/>
              <a:gd name="connsiteY43" fmla="*/ 1374681 h 2048448"/>
              <a:gd name="connsiteX44" fmla="*/ 12449404 w 12449404"/>
              <a:gd name="connsiteY44" fmla="*/ 1374681 h 2048448"/>
              <a:gd name="connsiteX45" fmla="*/ 12449404 w 12449404"/>
              <a:gd name="connsiteY45" fmla="*/ 1677881 h 2048448"/>
              <a:gd name="connsiteX46" fmla="*/ 12436715 w 12449404"/>
              <a:gd name="connsiteY46" fmla="*/ 1677881 h 2048448"/>
              <a:gd name="connsiteX47" fmla="*/ 12436715 w 12449404"/>
              <a:gd name="connsiteY47" fmla="*/ 2048448 h 2048448"/>
              <a:gd name="connsiteX48" fmla="*/ 0 w 12449404"/>
              <a:gd name="connsiteY48" fmla="*/ 2048448 h 2048448"/>
              <a:gd name="connsiteX49" fmla="*/ 0 w 12449404"/>
              <a:gd name="connsiteY49" fmla="*/ 1406374 h 2048448"/>
              <a:gd name="connsiteX50" fmla="*/ 45352 w 12449404"/>
              <a:gd name="connsiteY50" fmla="*/ 1406374 h 2048448"/>
              <a:gd name="connsiteX51" fmla="*/ 45352 w 12449404"/>
              <a:gd name="connsiteY51" fmla="*/ 1140624 h 2048448"/>
              <a:gd name="connsiteX52" fmla="*/ 657888 w 12449404"/>
              <a:gd name="connsiteY52" fmla="*/ 1140624 h 2048448"/>
              <a:gd name="connsiteX53" fmla="*/ 657888 w 12449404"/>
              <a:gd name="connsiteY53" fmla="*/ 879713 h 2048448"/>
              <a:gd name="connsiteX54" fmla="*/ 1116848 w 12449404"/>
              <a:gd name="connsiteY54" fmla="*/ 879713 h 2048448"/>
              <a:gd name="connsiteX55" fmla="*/ 1116848 w 12449404"/>
              <a:gd name="connsiteY55" fmla="*/ 1197168 h 2048448"/>
              <a:gd name="connsiteX56" fmla="*/ 1597874 w 12449404"/>
              <a:gd name="connsiteY56" fmla="*/ 1197168 h 2048448"/>
              <a:gd name="connsiteX57" fmla="*/ 1597874 w 12449404"/>
              <a:gd name="connsiteY57" fmla="*/ 807564 h 2048448"/>
              <a:gd name="connsiteX58" fmla="*/ 1701140 w 12449404"/>
              <a:gd name="connsiteY58" fmla="*/ 807564 h 2048448"/>
              <a:gd name="connsiteX59" fmla="*/ 1701140 w 12449404"/>
              <a:gd name="connsiteY59" fmla="*/ 662931 h 2048448"/>
              <a:gd name="connsiteX60" fmla="*/ 2018881 w 12449404"/>
              <a:gd name="connsiteY60" fmla="*/ 662931 h 2048448"/>
              <a:gd name="connsiteX61" fmla="*/ 2018881 w 12449404"/>
              <a:gd name="connsiteY61" fmla="*/ 807564 h 2048448"/>
              <a:gd name="connsiteX62" fmla="*/ 2122148 w 12449404"/>
              <a:gd name="connsiteY62" fmla="*/ 807564 h 2048448"/>
              <a:gd name="connsiteX63" fmla="*/ 2122148 w 12449404"/>
              <a:gd name="connsiteY63" fmla="*/ 939446 h 2048448"/>
              <a:gd name="connsiteX64" fmla="*/ 2484020 w 12449404"/>
              <a:gd name="connsiteY64" fmla="*/ 939446 h 2048448"/>
              <a:gd name="connsiteX65" fmla="*/ 2484020 w 12449404"/>
              <a:gd name="connsiteY65" fmla="*/ 744644 h 2048448"/>
              <a:gd name="connsiteX66" fmla="*/ 2549333 w 12449404"/>
              <a:gd name="connsiteY66" fmla="*/ 744644 h 2048448"/>
              <a:gd name="connsiteX67" fmla="*/ 2976519 w 12449404"/>
              <a:gd name="connsiteY67" fmla="*/ 744644 h 2048448"/>
              <a:gd name="connsiteX68" fmla="*/ 3008294 w 12449404"/>
              <a:gd name="connsiteY68" fmla="*/ 744644 h 2048448"/>
              <a:gd name="connsiteX69" fmla="*/ 3008294 w 12449404"/>
              <a:gd name="connsiteY69" fmla="*/ 879713 h 2048448"/>
              <a:gd name="connsiteX70" fmla="*/ 3356927 w 12449404"/>
              <a:gd name="connsiteY70" fmla="*/ 879713 h 2048448"/>
              <a:gd name="connsiteX71" fmla="*/ 3356927 w 12449404"/>
              <a:gd name="connsiteY71" fmla="*/ 172822 h 2048448"/>
              <a:gd name="connsiteX72" fmla="*/ 3743513 w 12449404"/>
              <a:gd name="connsiteY72" fmla="*/ 172822 h 2048448"/>
              <a:gd name="connsiteX73" fmla="*/ 3743513 w 12449404"/>
              <a:gd name="connsiteY73" fmla="*/ 606386 h 2048448"/>
              <a:gd name="connsiteX74" fmla="*/ 4305739 w 12449404"/>
              <a:gd name="connsiteY74" fmla="*/ 606386 h 2048448"/>
              <a:gd name="connsiteX75" fmla="*/ 4305739 w 12449404"/>
              <a:gd name="connsiteY75" fmla="*/ 744644 h 2048448"/>
              <a:gd name="connsiteX76" fmla="*/ 4796473 w 12449404"/>
              <a:gd name="connsiteY76" fmla="*/ 744644 h 2048448"/>
              <a:gd name="connsiteX77" fmla="*/ 4796473 w 12449404"/>
              <a:gd name="connsiteY77" fmla="*/ 907753 h 2048448"/>
              <a:gd name="connsiteX78" fmla="*/ 4966423 w 12449404"/>
              <a:gd name="connsiteY78" fmla="*/ 907753 h 2048448"/>
              <a:gd name="connsiteX79" fmla="*/ 4966423 w 12449404"/>
              <a:gd name="connsiteY79" fmla="*/ 939446 h 2048448"/>
              <a:gd name="connsiteX80" fmla="*/ 5157463 w 12449404"/>
              <a:gd name="connsiteY80" fmla="*/ 939446 h 2048448"/>
              <a:gd name="connsiteX81" fmla="*/ 5157463 w 12449404"/>
              <a:gd name="connsiteY81" fmla="*/ 483901 h 2048448"/>
              <a:gd name="connsiteX82" fmla="*/ 5264259 w 12449404"/>
              <a:gd name="connsiteY82" fmla="*/ 483901 h 2048448"/>
              <a:gd name="connsiteX83" fmla="*/ 5264259 w 12449404"/>
              <a:gd name="connsiteY83" fmla="*/ 339268 h 2048448"/>
              <a:gd name="connsiteX84" fmla="*/ 5578471 w 12449404"/>
              <a:gd name="connsiteY84" fmla="*/ 339268 h 2048448"/>
              <a:gd name="connsiteX85" fmla="*/ 5578471 w 12449404"/>
              <a:gd name="connsiteY85" fmla="*/ 483901 h 2048448"/>
              <a:gd name="connsiteX86" fmla="*/ 5679089 w 12449404"/>
              <a:gd name="connsiteY86" fmla="*/ 483901 h 2048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2449404" h="2048448">
                <a:moveTo>
                  <a:pt x="5679089" y="0"/>
                </a:moveTo>
                <a:lnTo>
                  <a:pt x="6408130" y="0"/>
                </a:lnTo>
                <a:lnTo>
                  <a:pt x="6408130" y="578198"/>
                </a:lnTo>
                <a:lnTo>
                  <a:pt x="6867090" y="606386"/>
                </a:lnTo>
                <a:lnTo>
                  <a:pt x="7118635" y="606386"/>
                </a:lnTo>
                <a:lnTo>
                  <a:pt x="7118635" y="483901"/>
                </a:lnTo>
                <a:lnTo>
                  <a:pt x="7128240" y="483901"/>
                </a:lnTo>
                <a:lnTo>
                  <a:pt x="7128240" y="225552"/>
                </a:lnTo>
                <a:lnTo>
                  <a:pt x="7501176" y="225552"/>
                </a:lnTo>
                <a:lnTo>
                  <a:pt x="7501176" y="339268"/>
                </a:lnTo>
                <a:lnTo>
                  <a:pt x="7539643" y="339268"/>
                </a:lnTo>
                <a:lnTo>
                  <a:pt x="7539643" y="483901"/>
                </a:lnTo>
                <a:lnTo>
                  <a:pt x="7646440" y="483901"/>
                </a:lnTo>
                <a:lnTo>
                  <a:pt x="7646440" y="643969"/>
                </a:lnTo>
                <a:lnTo>
                  <a:pt x="8043905" y="643969"/>
                </a:lnTo>
                <a:lnTo>
                  <a:pt x="8043905" y="744644"/>
                </a:lnTo>
                <a:lnTo>
                  <a:pt x="8497281" y="744644"/>
                </a:lnTo>
                <a:lnTo>
                  <a:pt x="8497281" y="777377"/>
                </a:lnTo>
                <a:lnTo>
                  <a:pt x="8516897" y="777377"/>
                </a:lnTo>
                <a:lnTo>
                  <a:pt x="8516897" y="965361"/>
                </a:lnTo>
                <a:lnTo>
                  <a:pt x="8865577" y="965361"/>
                </a:lnTo>
                <a:lnTo>
                  <a:pt x="8865577" y="525721"/>
                </a:lnTo>
                <a:lnTo>
                  <a:pt x="8968665" y="525721"/>
                </a:lnTo>
                <a:lnTo>
                  <a:pt x="8968665" y="386248"/>
                </a:lnTo>
                <a:lnTo>
                  <a:pt x="9271866" y="386248"/>
                </a:lnTo>
                <a:lnTo>
                  <a:pt x="9271866" y="525721"/>
                </a:lnTo>
                <a:lnTo>
                  <a:pt x="9368890" y="525721"/>
                </a:lnTo>
                <a:lnTo>
                  <a:pt x="9368890" y="58792"/>
                </a:lnTo>
                <a:lnTo>
                  <a:pt x="10072314" y="58792"/>
                </a:lnTo>
                <a:lnTo>
                  <a:pt x="10072314" y="616681"/>
                </a:lnTo>
                <a:lnTo>
                  <a:pt x="10514986" y="255872"/>
                </a:lnTo>
                <a:lnTo>
                  <a:pt x="10514986" y="643969"/>
                </a:lnTo>
                <a:lnTo>
                  <a:pt x="10757546" y="643969"/>
                </a:lnTo>
                <a:lnTo>
                  <a:pt x="10757546" y="525721"/>
                </a:lnTo>
                <a:lnTo>
                  <a:pt x="10860634" y="525721"/>
                </a:lnTo>
                <a:lnTo>
                  <a:pt x="10860634" y="386248"/>
                </a:lnTo>
                <a:lnTo>
                  <a:pt x="11163835" y="386248"/>
                </a:lnTo>
                <a:lnTo>
                  <a:pt x="11163835" y="525721"/>
                </a:lnTo>
                <a:lnTo>
                  <a:pt x="11266923" y="525721"/>
                </a:lnTo>
                <a:lnTo>
                  <a:pt x="11266923" y="965361"/>
                </a:lnTo>
                <a:lnTo>
                  <a:pt x="11612572" y="965361"/>
                </a:lnTo>
                <a:lnTo>
                  <a:pt x="11612572" y="777377"/>
                </a:lnTo>
                <a:lnTo>
                  <a:pt x="12088596" y="777377"/>
                </a:lnTo>
                <a:lnTo>
                  <a:pt x="12088596" y="1374681"/>
                </a:lnTo>
                <a:lnTo>
                  <a:pt x="12449404" y="1374681"/>
                </a:lnTo>
                <a:lnTo>
                  <a:pt x="12449404" y="1677881"/>
                </a:lnTo>
                <a:lnTo>
                  <a:pt x="12436715" y="1677881"/>
                </a:lnTo>
                <a:lnTo>
                  <a:pt x="12436715" y="2048448"/>
                </a:lnTo>
                <a:lnTo>
                  <a:pt x="0" y="2048448"/>
                </a:lnTo>
                <a:lnTo>
                  <a:pt x="0" y="1406374"/>
                </a:lnTo>
                <a:lnTo>
                  <a:pt x="45352" y="1406374"/>
                </a:lnTo>
                <a:lnTo>
                  <a:pt x="45352" y="1140624"/>
                </a:lnTo>
                <a:lnTo>
                  <a:pt x="657888" y="1140624"/>
                </a:lnTo>
                <a:lnTo>
                  <a:pt x="657888" y="879713"/>
                </a:lnTo>
                <a:lnTo>
                  <a:pt x="1116848" y="879713"/>
                </a:lnTo>
                <a:lnTo>
                  <a:pt x="1116848" y="1197168"/>
                </a:lnTo>
                <a:lnTo>
                  <a:pt x="1597874" y="1197168"/>
                </a:lnTo>
                <a:lnTo>
                  <a:pt x="1597874" y="807564"/>
                </a:lnTo>
                <a:lnTo>
                  <a:pt x="1701140" y="807564"/>
                </a:lnTo>
                <a:lnTo>
                  <a:pt x="1701140" y="662931"/>
                </a:lnTo>
                <a:lnTo>
                  <a:pt x="2018881" y="662931"/>
                </a:lnTo>
                <a:lnTo>
                  <a:pt x="2018881" y="807564"/>
                </a:lnTo>
                <a:lnTo>
                  <a:pt x="2122148" y="807564"/>
                </a:lnTo>
                <a:lnTo>
                  <a:pt x="2122148" y="939446"/>
                </a:lnTo>
                <a:lnTo>
                  <a:pt x="2484020" y="939446"/>
                </a:lnTo>
                <a:lnTo>
                  <a:pt x="2484020" y="744644"/>
                </a:lnTo>
                <a:lnTo>
                  <a:pt x="2549333" y="744644"/>
                </a:lnTo>
                <a:lnTo>
                  <a:pt x="2976519" y="744644"/>
                </a:lnTo>
                <a:lnTo>
                  <a:pt x="3008294" y="744644"/>
                </a:lnTo>
                <a:lnTo>
                  <a:pt x="3008294" y="879713"/>
                </a:lnTo>
                <a:lnTo>
                  <a:pt x="3356927" y="879713"/>
                </a:lnTo>
                <a:lnTo>
                  <a:pt x="3356927" y="172822"/>
                </a:lnTo>
                <a:lnTo>
                  <a:pt x="3743513" y="172822"/>
                </a:lnTo>
                <a:lnTo>
                  <a:pt x="3743513" y="606386"/>
                </a:lnTo>
                <a:lnTo>
                  <a:pt x="4305739" y="606386"/>
                </a:lnTo>
                <a:lnTo>
                  <a:pt x="4305739" y="744644"/>
                </a:lnTo>
                <a:lnTo>
                  <a:pt x="4796473" y="744644"/>
                </a:lnTo>
                <a:lnTo>
                  <a:pt x="4796473" y="907753"/>
                </a:lnTo>
                <a:lnTo>
                  <a:pt x="4966423" y="907753"/>
                </a:lnTo>
                <a:lnTo>
                  <a:pt x="4966423" y="939446"/>
                </a:lnTo>
                <a:lnTo>
                  <a:pt x="5157463" y="939446"/>
                </a:lnTo>
                <a:lnTo>
                  <a:pt x="5157463" y="483901"/>
                </a:lnTo>
                <a:lnTo>
                  <a:pt x="5264259" y="483901"/>
                </a:lnTo>
                <a:lnTo>
                  <a:pt x="5264259" y="339268"/>
                </a:lnTo>
                <a:lnTo>
                  <a:pt x="5578471" y="339268"/>
                </a:lnTo>
                <a:lnTo>
                  <a:pt x="5578471" y="483901"/>
                </a:lnTo>
                <a:lnTo>
                  <a:pt x="5679089" y="483901"/>
                </a:lnTo>
                <a:close/>
              </a:path>
            </a:pathLst>
          </a:custGeom>
          <a:solidFill>
            <a:srgbClr val="409AE1">
              <a:alpha val="4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7315137" cy="1828007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140" name="Picture 13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81082"/>
            <a:ext cx="1483418" cy="310896"/>
          </a:xfrm>
          <a:prstGeom prst="rect">
            <a:avLst/>
          </a:prstGeom>
        </p:spPr>
      </p:pic>
      <p:grpSp>
        <p:nvGrpSpPr>
          <p:cNvPr id="141" name="Group 140"/>
          <p:cNvGrpSpPr>
            <a:grpSpLocks noChangeAspect="1"/>
          </p:cNvGrpSpPr>
          <p:nvPr userDrawn="1"/>
        </p:nvGrpSpPr>
        <p:grpSpPr bwMode="gray">
          <a:xfrm>
            <a:off x="7462446" y="3200401"/>
            <a:ext cx="4577461" cy="3539940"/>
            <a:chOff x="8496600" y="3495586"/>
            <a:chExt cx="3009906" cy="2327684"/>
          </a:xfrm>
        </p:grpSpPr>
        <p:sp>
          <p:nvSpPr>
            <p:cNvPr id="142" name="Freeform 9"/>
            <p:cNvSpPr>
              <a:spLocks/>
            </p:cNvSpPr>
            <p:nvPr/>
          </p:nvSpPr>
          <p:spPr bwMode="gray">
            <a:xfrm>
              <a:off x="8496600" y="5501008"/>
              <a:ext cx="646113" cy="82550"/>
            </a:xfrm>
            <a:custGeom>
              <a:avLst/>
              <a:gdLst>
                <a:gd name="T0" fmla="*/ 437 w 467"/>
                <a:gd name="T1" fmla="*/ 60 h 60"/>
                <a:gd name="T2" fmla="*/ 30 w 467"/>
                <a:gd name="T3" fmla="*/ 60 h 60"/>
                <a:gd name="T4" fmla="*/ 0 w 467"/>
                <a:gd name="T5" fmla="*/ 30 h 60"/>
                <a:gd name="T6" fmla="*/ 30 w 467"/>
                <a:gd name="T7" fmla="*/ 0 h 60"/>
                <a:gd name="T8" fmla="*/ 437 w 467"/>
                <a:gd name="T9" fmla="*/ 0 h 60"/>
                <a:gd name="T10" fmla="*/ 467 w 467"/>
                <a:gd name="T11" fmla="*/ 30 h 60"/>
                <a:gd name="T12" fmla="*/ 437 w 467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7" h="60">
                  <a:moveTo>
                    <a:pt x="437" y="60"/>
                  </a:moveTo>
                  <a:cubicBezTo>
                    <a:pt x="30" y="60"/>
                    <a:pt x="30" y="60"/>
                    <a:pt x="30" y="60"/>
                  </a:cubicBezTo>
                  <a:cubicBezTo>
                    <a:pt x="13" y="60"/>
                    <a:pt x="0" y="46"/>
                    <a:pt x="0" y="30"/>
                  </a:cubicBezTo>
                  <a:cubicBezTo>
                    <a:pt x="0" y="13"/>
                    <a:pt x="13" y="0"/>
                    <a:pt x="30" y="0"/>
                  </a:cubicBezTo>
                  <a:cubicBezTo>
                    <a:pt x="437" y="0"/>
                    <a:pt x="437" y="0"/>
                    <a:pt x="437" y="0"/>
                  </a:cubicBezTo>
                  <a:cubicBezTo>
                    <a:pt x="453" y="0"/>
                    <a:pt x="467" y="13"/>
                    <a:pt x="467" y="30"/>
                  </a:cubicBezTo>
                  <a:cubicBezTo>
                    <a:pt x="467" y="46"/>
                    <a:pt x="453" y="60"/>
                    <a:pt x="437" y="6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0"/>
            <p:cNvSpPr>
              <a:spLocks/>
            </p:cNvSpPr>
            <p:nvPr/>
          </p:nvSpPr>
          <p:spPr bwMode="gray">
            <a:xfrm>
              <a:off x="10804831" y="3495586"/>
              <a:ext cx="701675" cy="371475"/>
            </a:xfrm>
            <a:custGeom>
              <a:avLst/>
              <a:gdLst>
                <a:gd name="T0" fmla="*/ 440 w 507"/>
                <a:gd name="T1" fmla="*/ 127 h 271"/>
                <a:gd name="T2" fmla="*/ 306 w 507"/>
                <a:gd name="T3" fmla="*/ 0 h 271"/>
                <a:gd name="T4" fmla="*/ 174 w 507"/>
                <a:gd name="T5" fmla="*/ 106 h 271"/>
                <a:gd name="T6" fmla="*/ 99 w 507"/>
                <a:gd name="T7" fmla="*/ 72 h 271"/>
                <a:gd name="T8" fmla="*/ 0 w 507"/>
                <a:gd name="T9" fmla="*/ 171 h 271"/>
                <a:gd name="T10" fmla="*/ 99 w 507"/>
                <a:gd name="T11" fmla="*/ 271 h 271"/>
                <a:gd name="T12" fmla="*/ 435 w 507"/>
                <a:gd name="T13" fmla="*/ 271 h 271"/>
                <a:gd name="T14" fmla="*/ 507 w 507"/>
                <a:gd name="T15" fmla="*/ 199 h 271"/>
                <a:gd name="T16" fmla="*/ 440 w 507"/>
                <a:gd name="T17" fmla="*/ 127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7" h="271">
                  <a:moveTo>
                    <a:pt x="440" y="127"/>
                  </a:moveTo>
                  <a:cubicBezTo>
                    <a:pt x="436" y="56"/>
                    <a:pt x="378" y="0"/>
                    <a:pt x="306" y="0"/>
                  </a:cubicBezTo>
                  <a:cubicBezTo>
                    <a:pt x="241" y="0"/>
                    <a:pt x="187" y="46"/>
                    <a:pt x="174" y="106"/>
                  </a:cubicBezTo>
                  <a:cubicBezTo>
                    <a:pt x="156" y="85"/>
                    <a:pt x="129" y="72"/>
                    <a:pt x="99" y="72"/>
                  </a:cubicBezTo>
                  <a:cubicBezTo>
                    <a:pt x="44" y="72"/>
                    <a:pt x="0" y="116"/>
                    <a:pt x="0" y="171"/>
                  </a:cubicBezTo>
                  <a:cubicBezTo>
                    <a:pt x="0" y="226"/>
                    <a:pt x="44" y="271"/>
                    <a:pt x="99" y="271"/>
                  </a:cubicBezTo>
                  <a:cubicBezTo>
                    <a:pt x="99" y="271"/>
                    <a:pt x="434" y="271"/>
                    <a:pt x="435" y="271"/>
                  </a:cubicBezTo>
                  <a:cubicBezTo>
                    <a:pt x="475" y="271"/>
                    <a:pt x="507" y="238"/>
                    <a:pt x="507" y="199"/>
                  </a:cubicBezTo>
                  <a:cubicBezTo>
                    <a:pt x="507" y="161"/>
                    <a:pt x="478" y="130"/>
                    <a:pt x="440" y="1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1"/>
            <p:cNvSpPr>
              <a:spLocks/>
            </p:cNvSpPr>
            <p:nvPr/>
          </p:nvSpPr>
          <p:spPr bwMode="gray">
            <a:xfrm>
              <a:off x="10001550" y="5497833"/>
              <a:ext cx="1504950" cy="82550"/>
            </a:xfrm>
            <a:custGeom>
              <a:avLst/>
              <a:gdLst>
                <a:gd name="T0" fmla="*/ 1059 w 1089"/>
                <a:gd name="T1" fmla="*/ 60 h 60"/>
                <a:gd name="T2" fmla="*/ 30 w 1089"/>
                <a:gd name="T3" fmla="*/ 60 h 60"/>
                <a:gd name="T4" fmla="*/ 0 w 1089"/>
                <a:gd name="T5" fmla="*/ 30 h 60"/>
                <a:gd name="T6" fmla="*/ 30 w 1089"/>
                <a:gd name="T7" fmla="*/ 0 h 60"/>
                <a:gd name="T8" fmla="*/ 1059 w 1089"/>
                <a:gd name="T9" fmla="*/ 0 h 60"/>
                <a:gd name="T10" fmla="*/ 1089 w 1089"/>
                <a:gd name="T11" fmla="*/ 30 h 60"/>
                <a:gd name="T12" fmla="*/ 1059 w 1089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9" h="60">
                  <a:moveTo>
                    <a:pt x="1059" y="60"/>
                  </a:moveTo>
                  <a:cubicBezTo>
                    <a:pt x="30" y="60"/>
                    <a:pt x="30" y="60"/>
                    <a:pt x="30" y="60"/>
                  </a:cubicBez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1059" y="0"/>
                    <a:pt x="1059" y="0"/>
                    <a:pt x="1059" y="0"/>
                  </a:cubicBezTo>
                  <a:cubicBezTo>
                    <a:pt x="1076" y="0"/>
                    <a:pt x="1089" y="13"/>
                    <a:pt x="1089" y="30"/>
                  </a:cubicBezTo>
                  <a:cubicBezTo>
                    <a:pt x="1089" y="46"/>
                    <a:pt x="1076" y="60"/>
                    <a:pt x="1059" y="6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2"/>
            <p:cNvSpPr>
              <a:spLocks/>
            </p:cNvSpPr>
            <p:nvPr/>
          </p:nvSpPr>
          <p:spPr bwMode="gray">
            <a:xfrm>
              <a:off x="9110962" y="5713733"/>
              <a:ext cx="1012825" cy="109537"/>
            </a:xfrm>
            <a:custGeom>
              <a:avLst/>
              <a:gdLst>
                <a:gd name="T0" fmla="*/ 692 w 732"/>
                <a:gd name="T1" fmla="*/ 80 h 80"/>
                <a:gd name="T2" fmla="*/ 40 w 732"/>
                <a:gd name="T3" fmla="*/ 80 h 80"/>
                <a:gd name="T4" fmla="*/ 0 w 732"/>
                <a:gd name="T5" fmla="*/ 40 h 80"/>
                <a:gd name="T6" fmla="*/ 40 w 732"/>
                <a:gd name="T7" fmla="*/ 0 h 80"/>
                <a:gd name="T8" fmla="*/ 692 w 732"/>
                <a:gd name="T9" fmla="*/ 0 h 80"/>
                <a:gd name="T10" fmla="*/ 732 w 732"/>
                <a:gd name="T11" fmla="*/ 40 h 80"/>
                <a:gd name="T12" fmla="*/ 692 w 732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2" h="80">
                  <a:moveTo>
                    <a:pt x="692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92" y="0"/>
                    <a:pt x="692" y="0"/>
                    <a:pt x="692" y="0"/>
                  </a:cubicBezTo>
                  <a:cubicBezTo>
                    <a:pt x="714" y="0"/>
                    <a:pt x="732" y="18"/>
                    <a:pt x="732" y="40"/>
                  </a:cubicBezTo>
                  <a:cubicBezTo>
                    <a:pt x="732" y="62"/>
                    <a:pt x="714" y="80"/>
                    <a:pt x="692" y="8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3"/>
            <p:cNvSpPr>
              <a:spLocks/>
            </p:cNvSpPr>
            <p:nvPr/>
          </p:nvSpPr>
          <p:spPr bwMode="gray">
            <a:xfrm>
              <a:off x="8910937" y="4935858"/>
              <a:ext cx="33338" cy="77787"/>
            </a:xfrm>
            <a:custGeom>
              <a:avLst/>
              <a:gdLst>
                <a:gd name="T0" fmla="*/ 0 w 21"/>
                <a:gd name="T1" fmla="*/ 0 h 49"/>
                <a:gd name="T2" fmla="*/ 1 w 21"/>
                <a:gd name="T3" fmla="*/ 10 h 49"/>
                <a:gd name="T4" fmla="*/ 0 w 21"/>
                <a:gd name="T5" fmla="*/ 49 h 49"/>
                <a:gd name="T6" fmla="*/ 12 w 21"/>
                <a:gd name="T7" fmla="*/ 49 h 49"/>
                <a:gd name="T8" fmla="*/ 21 w 21"/>
                <a:gd name="T9" fmla="*/ 11 h 49"/>
                <a:gd name="T10" fmla="*/ 21 w 21"/>
                <a:gd name="T11" fmla="*/ 0 h 49"/>
                <a:gd name="T12" fmla="*/ 0 w 21"/>
                <a:gd name="T1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9">
                  <a:moveTo>
                    <a:pt x="0" y="0"/>
                  </a:moveTo>
                  <a:lnTo>
                    <a:pt x="1" y="10"/>
                  </a:lnTo>
                  <a:lnTo>
                    <a:pt x="0" y="49"/>
                  </a:lnTo>
                  <a:lnTo>
                    <a:pt x="12" y="49"/>
                  </a:ln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4"/>
            <p:cNvSpPr>
              <a:spLocks/>
            </p:cNvSpPr>
            <p:nvPr/>
          </p:nvSpPr>
          <p:spPr bwMode="gray">
            <a:xfrm>
              <a:off x="8929987" y="4935858"/>
              <a:ext cx="14288" cy="77787"/>
            </a:xfrm>
            <a:custGeom>
              <a:avLst/>
              <a:gdLst>
                <a:gd name="T0" fmla="*/ 5 w 9"/>
                <a:gd name="T1" fmla="*/ 0 h 49"/>
                <a:gd name="T2" fmla="*/ 5 w 9"/>
                <a:gd name="T3" fmla="*/ 11 h 49"/>
                <a:gd name="T4" fmla="*/ 0 w 9"/>
                <a:gd name="T5" fmla="*/ 49 h 49"/>
                <a:gd name="T6" fmla="*/ 9 w 9"/>
                <a:gd name="T7" fmla="*/ 11 h 49"/>
                <a:gd name="T8" fmla="*/ 9 w 9"/>
                <a:gd name="T9" fmla="*/ 0 h 49"/>
                <a:gd name="T10" fmla="*/ 5 w 9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49">
                  <a:moveTo>
                    <a:pt x="5" y="0"/>
                  </a:moveTo>
                  <a:lnTo>
                    <a:pt x="5" y="11"/>
                  </a:lnTo>
                  <a:lnTo>
                    <a:pt x="0" y="49"/>
                  </a:lnTo>
                  <a:lnTo>
                    <a:pt x="9" y="11"/>
                  </a:lnTo>
                  <a:lnTo>
                    <a:pt x="9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99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5"/>
            <p:cNvSpPr>
              <a:spLocks/>
            </p:cNvSpPr>
            <p:nvPr/>
          </p:nvSpPr>
          <p:spPr bwMode="gray">
            <a:xfrm>
              <a:off x="8910937" y="4935858"/>
              <a:ext cx="6350" cy="77787"/>
            </a:xfrm>
            <a:custGeom>
              <a:avLst/>
              <a:gdLst>
                <a:gd name="T0" fmla="*/ 0 w 4"/>
                <a:gd name="T1" fmla="*/ 0 h 49"/>
                <a:gd name="T2" fmla="*/ 1 w 4"/>
                <a:gd name="T3" fmla="*/ 10 h 49"/>
                <a:gd name="T4" fmla="*/ 0 w 4"/>
                <a:gd name="T5" fmla="*/ 49 h 49"/>
                <a:gd name="T6" fmla="*/ 4 w 4"/>
                <a:gd name="T7" fmla="*/ 10 h 49"/>
                <a:gd name="T8" fmla="*/ 4 w 4"/>
                <a:gd name="T9" fmla="*/ 0 h 49"/>
                <a:gd name="T10" fmla="*/ 0 w 4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9">
                  <a:moveTo>
                    <a:pt x="0" y="0"/>
                  </a:moveTo>
                  <a:lnTo>
                    <a:pt x="1" y="10"/>
                  </a:lnTo>
                  <a:lnTo>
                    <a:pt x="0" y="49"/>
                  </a:lnTo>
                  <a:lnTo>
                    <a:pt x="4" y="10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6"/>
            <p:cNvSpPr>
              <a:spLocks/>
            </p:cNvSpPr>
            <p:nvPr/>
          </p:nvSpPr>
          <p:spPr bwMode="gray">
            <a:xfrm>
              <a:off x="8912525" y="4997770"/>
              <a:ext cx="33338" cy="47625"/>
            </a:xfrm>
            <a:custGeom>
              <a:avLst/>
              <a:gdLst>
                <a:gd name="T0" fmla="*/ 0 w 24"/>
                <a:gd name="T1" fmla="*/ 0 h 34"/>
                <a:gd name="T2" fmla="*/ 0 w 24"/>
                <a:gd name="T3" fmla="*/ 34 h 34"/>
                <a:gd name="T4" fmla="*/ 22 w 24"/>
                <a:gd name="T5" fmla="*/ 34 h 34"/>
                <a:gd name="T6" fmla="*/ 24 w 24"/>
                <a:gd name="T7" fmla="*/ 32 h 34"/>
                <a:gd name="T8" fmla="*/ 24 w 24"/>
                <a:gd name="T9" fmla="*/ 27 h 34"/>
                <a:gd name="T10" fmla="*/ 22 w 24"/>
                <a:gd name="T11" fmla="*/ 24 h 34"/>
                <a:gd name="T12" fmla="*/ 15 w 24"/>
                <a:gd name="T13" fmla="*/ 16 h 34"/>
                <a:gd name="T14" fmla="*/ 15 w 24"/>
                <a:gd name="T15" fmla="*/ 0 h 34"/>
                <a:gd name="T16" fmla="*/ 0 w 24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34">
                  <a:moveTo>
                    <a:pt x="0" y="0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2" y="34"/>
                    <a:pt x="24" y="34"/>
                    <a:pt x="24" y="32"/>
                  </a:cubicBezTo>
                  <a:cubicBezTo>
                    <a:pt x="24" y="30"/>
                    <a:pt x="24" y="27"/>
                    <a:pt x="24" y="27"/>
                  </a:cubicBezTo>
                  <a:cubicBezTo>
                    <a:pt x="24" y="27"/>
                    <a:pt x="24" y="26"/>
                    <a:pt x="22" y="24"/>
                  </a:cubicBezTo>
                  <a:cubicBezTo>
                    <a:pt x="20" y="23"/>
                    <a:pt x="16" y="18"/>
                    <a:pt x="15" y="16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7"/>
            <p:cNvSpPr>
              <a:spLocks/>
            </p:cNvSpPr>
            <p:nvPr/>
          </p:nvSpPr>
          <p:spPr bwMode="gray">
            <a:xfrm>
              <a:off x="8912525" y="5042220"/>
              <a:ext cx="33338" cy="4762"/>
            </a:xfrm>
            <a:custGeom>
              <a:avLst/>
              <a:gdLst>
                <a:gd name="T0" fmla="*/ 24 w 24"/>
                <a:gd name="T1" fmla="*/ 0 h 4"/>
                <a:gd name="T2" fmla="*/ 24 w 24"/>
                <a:gd name="T3" fmla="*/ 2 h 4"/>
                <a:gd name="T4" fmla="*/ 22 w 24"/>
                <a:gd name="T5" fmla="*/ 4 h 4"/>
                <a:gd name="T6" fmla="*/ 0 w 24"/>
                <a:gd name="T7" fmla="*/ 4 h 4"/>
                <a:gd name="T8" fmla="*/ 0 w 24"/>
                <a:gd name="T9" fmla="*/ 2 h 4"/>
                <a:gd name="T10" fmla="*/ 22 w 24"/>
                <a:gd name="T11" fmla="*/ 2 h 4"/>
                <a:gd name="T12" fmla="*/ 24 w 24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">
                  <a:moveTo>
                    <a:pt x="24" y="0"/>
                  </a:moveTo>
                  <a:cubicBezTo>
                    <a:pt x="24" y="0"/>
                    <a:pt x="24" y="1"/>
                    <a:pt x="24" y="2"/>
                  </a:cubicBezTo>
                  <a:cubicBezTo>
                    <a:pt x="24" y="4"/>
                    <a:pt x="22" y="4"/>
                    <a:pt x="22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2" y="2"/>
                    <a:pt x="24" y="2"/>
                    <a:pt x="24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8"/>
            <p:cNvSpPr>
              <a:spLocks/>
            </p:cNvSpPr>
            <p:nvPr/>
          </p:nvSpPr>
          <p:spPr bwMode="gray">
            <a:xfrm>
              <a:off x="8933162" y="5019995"/>
              <a:ext cx="12700" cy="25400"/>
            </a:xfrm>
            <a:custGeom>
              <a:avLst/>
              <a:gdLst>
                <a:gd name="T0" fmla="*/ 7 w 9"/>
                <a:gd name="T1" fmla="*/ 18 h 18"/>
                <a:gd name="T2" fmla="*/ 9 w 9"/>
                <a:gd name="T3" fmla="*/ 16 h 18"/>
                <a:gd name="T4" fmla="*/ 9 w 9"/>
                <a:gd name="T5" fmla="*/ 11 h 18"/>
                <a:gd name="T6" fmla="*/ 7 w 9"/>
                <a:gd name="T7" fmla="*/ 8 h 18"/>
                <a:gd name="T8" fmla="*/ 0 w 9"/>
                <a:gd name="T9" fmla="*/ 0 h 18"/>
                <a:gd name="T10" fmla="*/ 0 w 9"/>
                <a:gd name="T11" fmla="*/ 18 h 18"/>
                <a:gd name="T12" fmla="*/ 7 w 9"/>
                <a:gd name="T1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8">
                  <a:moveTo>
                    <a:pt x="7" y="18"/>
                  </a:moveTo>
                  <a:cubicBezTo>
                    <a:pt x="7" y="18"/>
                    <a:pt x="9" y="18"/>
                    <a:pt x="9" y="16"/>
                  </a:cubicBezTo>
                  <a:cubicBezTo>
                    <a:pt x="9" y="14"/>
                    <a:pt x="9" y="11"/>
                    <a:pt x="9" y="11"/>
                  </a:cubicBezTo>
                  <a:cubicBezTo>
                    <a:pt x="9" y="11"/>
                    <a:pt x="9" y="10"/>
                    <a:pt x="7" y="8"/>
                  </a:cubicBezTo>
                  <a:cubicBezTo>
                    <a:pt x="5" y="7"/>
                    <a:pt x="1" y="2"/>
                    <a:pt x="0" y="0"/>
                  </a:cubicBezTo>
                  <a:cubicBezTo>
                    <a:pt x="0" y="18"/>
                    <a:pt x="0" y="18"/>
                    <a:pt x="0" y="18"/>
                  </a:cubicBezTo>
                  <a:lnTo>
                    <a:pt x="7" y="18"/>
                  </a:lnTo>
                  <a:close/>
                </a:path>
              </a:pathLst>
            </a:custGeom>
            <a:solidFill>
              <a:srgbClr val="3131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9"/>
            <p:cNvSpPr>
              <a:spLocks/>
            </p:cNvSpPr>
            <p:nvPr/>
          </p:nvSpPr>
          <p:spPr bwMode="gray">
            <a:xfrm>
              <a:off x="8874425" y="4935858"/>
              <a:ext cx="33338" cy="77787"/>
            </a:xfrm>
            <a:custGeom>
              <a:avLst/>
              <a:gdLst>
                <a:gd name="T0" fmla="*/ 0 w 21"/>
                <a:gd name="T1" fmla="*/ 0 h 49"/>
                <a:gd name="T2" fmla="*/ 0 w 21"/>
                <a:gd name="T3" fmla="*/ 10 h 49"/>
                <a:gd name="T4" fmla="*/ 0 w 21"/>
                <a:gd name="T5" fmla="*/ 49 h 49"/>
                <a:gd name="T6" fmla="*/ 13 w 21"/>
                <a:gd name="T7" fmla="*/ 49 h 49"/>
                <a:gd name="T8" fmla="*/ 21 w 21"/>
                <a:gd name="T9" fmla="*/ 11 h 49"/>
                <a:gd name="T10" fmla="*/ 21 w 21"/>
                <a:gd name="T11" fmla="*/ 0 h 49"/>
                <a:gd name="T12" fmla="*/ 0 w 21"/>
                <a:gd name="T1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9">
                  <a:moveTo>
                    <a:pt x="0" y="0"/>
                  </a:moveTo>
                  <a:lnTo>
                    <a:pt x="0" y="10"/>
                  </a:lnTo>
                  <a:lnTo>
                    <a:pt x="0" y="49"/>
                  </a:lnTo>
                  <a:lnTo>
                    <a:pt x="13" y="49"/>
                  </a:ln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20"/>
            <p:cNvSpPr>
              <a:spLocks/>
            </p:cNvSpPr>
            <p:nvPr/>
          </p:nvSpPr>
          <p:spPr bwMode="gray">
            <a:xfrm>
              <a:off x="8895062" y="4935858"/>
              <a:ext cx="12700" cy="77787"/>
            </a:xfrm>
            <a:custGeom>
              <a:avLst/>
              <a:gdLst>
                <a:gd name="T0" fmla="*/ 4 w 8"/>
                <a:gd name="T1" fmla="*/ 0 h 49"/>
                <a:gd name="T2" fmla="*/ 4 w 8"/>
                <a:gd name="T3" fmla="*/ 11 h 49"/>
                <a:gd name="T4" fmla="*/ 0 w 8"/>
                <a:gd name="T5" fmla="*/ 49 h 49"/>
                <a:gd name="T6" fmla="*/ 8 w 8"/>
                <a:gd name="T7" fmla="*/ 11 h 49"/>
                <a:gd name="T8" fmla="*/ 8 w 8"/>
                <a:gd name="T9" fmla="*/ 0 h 49"/>
                <a:gd name="T10" fmla="*/ 4 w 8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49">
                  <a:moveTo>
                    <a:pt x="4" y="0"/>
                  </a:moveTo>
                  <a:lnTo>
                    <a:pt x="4" y="11"/>
                  </a:lnTo>
                  <a:lnTo>
                    <a:pt x="0" y="49"/>
                  </a:lnTo>
                  <a:lnTo>
                    <a:pt x="8" y="11"/>
                  </a:lnTo>
                  <a:lnTo>
                    <a:pt x="8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99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21"/>
            <p:cNvSpPr>
              <a:spLocks/>
            </p:cNvSpPr>
            <p:nvPr/>
          </p:nvSpPr>
          <p:spPr bwMode="gray">
            <a:xfrm>
              <a:off x="8874425" y="4935858"/>
              <a:ext cx="6350" cy="77787"/>
            </a:xfrm>
            <a:custGeom>
              <a:avLst/>
              <a:gdLst>
                <a:gd name="T0" fmla="*/ 0 w 4"/>
                <a:gd name="T1" fmla="*/ 0 h 49"/>
                <a:gd name="T2" fmla="*/ 0 w 4"/>
                <a:gd name="T3" fmla="*/ 10 h 49"/>
                <a:gd name="T4" fmla="*/ 0 w 4"/>
                <a:gd name="T5" fmla="*/ 49 h 49"/>
                <a:gd name="T6" fmla="*/ 4 w 4"/>
                <a:gd name="T7" fmla="*/ 10 h 49"/>
                <a:gd name="T8" fmla="*/ 4 w 4"/>
                <a:gd name="T9" fmla="*/ 0 h 49"/>
                <a:gd name="T10" fmla="*/ 0 w 4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9">
                  <a:moveTo>
                    <a:pt x="0" y="0"/>
                  </a:moveTo>
                  <a:lnTo>
                    <a:pt x="0" y="10"/>
                  </a:lnTo>
                  <a:lnTo>
                    <a:pt x="0" y="49"/>
                  </a:lnTo>
                  <a:lnTo>
                    <a:pt x="4" y="10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22"/>
            <p:cNvSpPr>
              <a:spLocks/>
            </p:cNvSpPr>
            <p:nvPr/>
          </p:nvSpPr>
          <p:spPr bwMode="gray">
            <a:xfrm>
              <a:off x="8874425" y="4997770"/>
              <a:ext cx="34925" cy="47625"/>
            </a:xfrm>
            <a:custGeom>
              <a:avLst/>
              <a:gdLst>
                <a:gd name="T0" fmla="*/ 0 w 25"/>
                <a:gd name="T1" fmla="*/ 0 h 34"/>
                <a:gd name="T2" fmla="*/ 0 w 25"/>
                <a:gd name="T3" fmla="*/ 34 h 34"/>
                <a:gd name="T4" fmla="*/ 23 w 25"/>
                <a:gd name="T5" fmla="*/ 34 h 34"/>
                <a:gd name="T6" fmla="*/ 24 w 25"/>
                <a:gd name="T7" fmla="*/ 32 h 34"/>
                <a:gd name="T8" fmla="*/ 24 w 25"/>
                <a:gd name="T9" fmla="*/ 27 h 34"/>
                <a:gd name="T10" fmla="*/ 22 w 25"/>
                <a:gd name="T11" fmla="*/ 24 h 34"/>
                <a:gd name="T12" fmla="*/ 16 w 25"/>
                <a:gd name="T13" fmla="*/ 16 h 34"/>
                <a:gd name="T14" fmla="*/ 16 w 25"/>
                <a:gd name="T15" fmla="*/ 0 h 34"/>
                <a:gd name="T16" fmla="*/ 0 w 25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34">
                  <a:moveTo>
                    <a:pt x="0" y="0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4" y="34"/>
                    <a:pt x="24" y="32"/>
                  </a:cubicBezTo>
                  <a:cubicBezTo>
                    <a:pt x="24" y="30"/>
                    <a:pt x="24" y="27"/>
                    <a:pt x="24" y="27"/>
                  </a:cubicBezTo>
                  <a:cubicBezTo>
                    <a:pt x="24" y="27"/>
                    <a:pt x="25" y="26"/>
                    <a:pt x="22" y="24"/>
                  </a:cubicBezTo>
                  <a:cubicBezTo>
                    <a:pt x="20" y="23"/>
                    <a:pt x="16" y="18"/>
                    <a:pt x="16" y="16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23"/>
            <p:cNvSpPr>
              <a:spLocks/>
            </p:cNvSpPr>
            <p:nvPr/>
          </p:nvSpPr>
          <p:spPr bwMode="gray">
            <a:xfrm>
              <a:off x="8874425" y="5042220"/>
              <a:ext cx="33338" cy="4762"/>
            </a:xfrm>
            <a:custGeom>
              <a:avLst/>
              <a:gdLst>
                <a:gd name="T0" fmla="*/ 24 w 24"/>
                <a:gd name="T1" fmla="*/ 0 h 4"/>
                <a:gd name="T2" fmla="*/ 24 w 24"/>
                <a:gd name="T3" fmla="*/ 2 h 4"/>
                <a:gd name="T4" fmla="*/ 23 w 24"/>
                <a:gd name="T5" fmla="*/ 4 h 4"/>
                <a:gd name="T6" fmla="*/ 0 w 24"/>
                <a:gd name="T7" fmla="*/ 4 h 4"/>
                <a:gd name="T8" fmla="*/ 0 w 24"/>
                <a:gd name="T9" fmla="*/ 2 h 4"/>
                <a:gd name="T10" fmla="*/ 23 w 24"/>
                <a:gd name="T11" fmla="*/ 2 h 4"/>
                <a:gd name="T12" fmla="*/ 24 w 24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">
                  <a:moveTo>
                    <a:pt x="24" y="0"/>
                  </a:moveTo>
                  <a:cubicBezTo>
                    <a:pt x="24" y="0"/>
                    <a:pt x="24" y="1"/>
                    <a:pt x="24" y="2"/>
                  </a:cubicBezTo>
                  <a:cubicBezTo>
                    <a:pt x="24" y="4"/>
                    <a:pt x="23" y="4"/>
                    <a:pt x="23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3" y="2"/>
                    <a:pt x="24" y="2"/>
                    <a:pt x="24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24"/>
            <p:cNvSpPr>
              <a:spLocks/>
            </p:cNvSpPr>
            <p:nvPr/>
          </p:nvSpPr>
          <p:spPr bwMode="gray">
            <a:xfrm>
              <a:off x="8896650" y="5019995"/>
              <a:ext cx="11113" cy="25400"/>
            </a:xfrm>
            <a:custGeom>
              <a:avLst/>
              <a:gdLst>
                <a:gd name="T0" fmla="*/ 0 w 8"/>
                <a:gd name="T1" fmla="*/ 0 h 18"/>
                <a:gd name="T2" fmla="*/ 0 w 8"/>
                <a:gd name="T3" fmla="*/ 18 h 18"/>
                <a:gd name="T4" fmla="*/ 7 w 8"/>
                <a:gd name="T5" fmla="*/ 18 h 18"/>
                <a:gd name="T6" fmla="*/ 8 w 8"/>
                <a:gd name="T7" fmla="*/ 16 h 18"/>
                <a:gd name="T8" fmla="*/ 8 w 8"/>
                <a:gd name="T9" fmla="*/ 11 h 18"/>
                <a:gd name="T10" fmla="*/ 8 w 8"/>
                <a:gd name="T11" fmla="*/ 11 h 18"/>
                <a:gd name="T12" fmla="*/ 8 w 8"/>
                <a:gd name="T13" fmla="*/ 11 h 18"/>
                <a:gd name="T14" fmla="*/ 8 w 8"/>
                <a:gd name="T15" fmla="*/ 11 h 18"/>
                <a:gd name="T16" fmla="*/ 6 w 8"/>
                <a:gd name="T17" fmla="*/ 8 h 18"/>
                <a:gd name="T18" fmla="*/ 0 w 8"/>
                <a:gd name="T1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18">
                  <a:moveTo>
                    <a:pt x="0" y="0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8"/>
                    <a:pt x="8" y="16"/>
                  </a:cubicBezTo>
                  <a:cubicBezTo>
                    <a:pt x="8" y="14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0"/>
                    <a:pt x="8" y="9"/>
                    <a:pt x="6" y="8"/>
                  </a:cubicBezTo>
                  <a:cubicBezTo>
                    <a:pt x="4" y="7"/>
                    <a:pt x="0" y="2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25"/>
            <p:cNvSpPr>
              <a:spLocks/>
            </p:cNvSpPr>
            <p:nvPr/>
          </p:nvSpPr>
          <p:spPr bwMode="gray">
            <a:xfrm>
              <a:off x="8929987" y="4756470"/>
              <a:ext cx="9525" cy="1587"/>
            </a:xfrm>
            <a:custGeom>
              <a:avLst/>
              <a:gdLst>
                <a:gd name="T0" fmla="*/ 0 w 6"/>
                <a:gd name="T1" fmla="*/ 0 h 1"/>
                <a:gd name="T2" fmla="*/ 6 w 6"/>
                <a:gd name="T3" fmla="*/ 1 h 1"/>
                <a:gd name="T4" fmla="*/ 6 w 6"/>
                <a:gd name="T5" fmla="*/ 1 h 1"/>
                <a:gd name="T6" fmla="*/ 0 w 6"/>
                <a:gd name="T7" fmla="*/ 0 h 1"/>
                <a:gd name="T8" fmla="*/ 0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0" y="0"/>
                  </a:moveTo>
                  <a:lnTo>
                    <a:pt x="6" y="1"/>
                  </a:lnTo>
                  <a:lnTo>
                    <a:pt x="6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D9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26"/>
            <p:cNvSpPr>
              <a:spLocks/>
            </p:cNvSpPr>
            <p:nvPr/>
          </p:nvSpPr>
          <p:spPr bwMode="gray">
            <a:xfrm>
              <a:off x="8917287" y="4731070"/>
              <a:ext cx="0" cy="1587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CA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27"/>
            <p:cNvSpPr>
              <a:spLocks/>
            </p:cNvSpPr>
            <p:nvPr/>
          </p:nvSpPr>
          <p:spPr bwMode="gray">
            <a:xfrm>
              <a:off x="8899825" y="4724720"/>
              <a:ext cx="50800" cy="57150"/>
            </a:xfrm>
            <a:custGeom>
              <a:avLst/>
              <a:gdLst>
                <a:gd name="T0" fmla="*/ 33 w 36"/>
                <a:gd name="T1" fmla="*/ 16 h 42"/>
                <a:gd name="T2" fmla="*/ 28 w 36"/>
                <a:gd name="T3" fmla="*/ 7 h 42"/>
                <a:gd name="T4" fmla="*/ 27 w 36"/>
                <a:gd name="T5" fmla="*/ 5 h 42"/>
                <a:gd name="T6" fmla="*/ 27 w 36"/>
                <a:gd name="T7" fmla="*/ 5 h 42"/>
                <a:gd name="T8" fmla="*/ 17 w 36"/>
                <a:gd name="T9" fmla="*/ 4 h 42"/>
                <a:gd name="T10" fmla="*/ 13 w 36"/>
                <a:gd name="T11" fmla="*/ 0 h 42"/>
                <a:gd name="T12" fmla="*/ 13 w 36"/>
                <a:gd name="T13" fmla="*/ 0 h 42"/>
                <a:gd name="T14" fmla="*/ 13 w 36"/>
                <a:gd name="T15" fmla="*/ 5 h 42"/>
                <a:gd name="T16" fmla="*/ 13 w 36"/>
                <a:gd name="T17" fmla="*/ 6 h 42"/>
                <a:gd name="T18" fmla="*/ 13 w 36"/>
                <a:gd name="T19" fmla="*/ 11 h 42"/>
                <a:gd name="T20" fmla="*/ 14 w 36"/>
                <a:gd name="T21" fmla="*/ 14 h 42"/>
                <a:gd name="T22" fmla="*/ 11 w 36"/>
                <a:gd name="T23" fmla="*/ 14 h 42"/>
                <a:gd name="T24" fmla="*/ 6 w 36"/>
                <a:gd name="T25" fmla="*/ 11 h 42"/>
                <a:gd name="T26" fmla="*/ 3 w 36"/>
                <a:gd name="T27" fmla="*/ 12 h 42"/>
                <a:gd name="T28" fmla="*/ 4 w 36"/>
                <a:gd name="T29" fmla="*/ 17 h 42"/>
                <a:gd name="T30" fmla="*/ 5 w 36"/>
                <a:gd name="T31" fmla="*/ 20 h 42"/>
                <a:gd name="T32" fmla="*/ 6 w 36"/>
                <a:gd name="T33" fmla="*/ 22 h 42"/>
                <a:gd name="T34" fmla="*/ 6 w 36"/>
                <a:gd name="T35" fmla="*/ 22 h 42"/>
                <a:gd name="T36" fmla="*/ 6 w 36"/>
                <a:gd name="T37" fmla="*/ 22 h 42"/>
                <a:gd name="T38" fmla="*/ 2 w 36"/>
                <a:gd name="T39" fmla="*/ 31 h 42"/>
                <a:gd name="T40" fmla="*/ 0 w 36"/>
                <a:gd name="T41" fmla="*/ 30 h 42"/>
                <a:gd name="T42" fmla="*/ 2 w 36"/>
                <a:gd name="T43" fmla="*/ 41 h 42"/>
                <a:gd name="T44" fmla="*/ 19 w 36"/>
                <a:gd name="T45" fmla="*/ 42 h 42"/>
                <a:gd name="T46" fmla="*/ 18 w 36"/>
                <a:gd name="T47" fmla="*/ 36 h 42"/>
                <a:gd name="T48" fmla="*/ 23 w 36"/>
                <a:gd name="T49" fmla="*/ 37 h 42"/>
                <a:gd name="T50" fmla="*/ 28 w 36"/>
                <a:gd name="T51" fmla="*/ 34 h 42"/>
                <a:gd name="T52" fmla="*/ 29 w 36"/>
                <a:gd name="T53" fmla="*/ 29 h 42"/>
                <a:gd name="T54" fmla="*/ 29 w 36"/>
                <a:gd name="T55" fmla="*/ 24 h 42"/>
                <a:gd name="T56" fmla="*/ 30 w 36"/>
                <a:gd name="T57" fmla="*/ 20 h 42"/>
                <a:gd name="T58" fmla="*/ 33 w 36"/>
                <a:gd name="T59" fmla="*/ 1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6" h="42">
                  <a:moveTo>
                    <a:pt x="33" y="16"/>
                  </a:moveTo>
                  <a:cubicBezTo>
                    <a:pt x="33" y="16"/>
                    <a:pt x="28" y="8"/>
                    <a:pt x="28" y="7"/>
                  </a:cubicBezTo>
                  <a:cubicBezTo>
                    <a:pt x="27" y="6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3" y="6"/>
                    <a:pt x="20" y="5"/>
                    <a:pt x="17" y="4"/>
                  </a:cubicBezTo>
                  <a:cubicBezTo>
                    <a:pt x="15" y="2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9"/>
                    <a:pt x="13" y="11"/>
                  </a:cubicBezTo>
                  <a:cubicBezTo>
                    <a:pt x="14" y="12"/>
                    <a:pt x="14" y="14"/>
                    <a:pt x="14" y="14"/>
                  </a:cubicBezTo>
                  <a:cubicBezTo>
                    <a:pt x="14" y="16"/>
                    <a:pt x="11" y="14"/>
                    <a:pt x="11" y="14"/>
                  </a:cubicBezTo>
                  <a:cubicBezTo>
                    <a:pt x="11" y="14"/>
                    <a:pt x="9" y="12"/>
                    <a:pt x="6" y="11"/>
                  </a:cubicBezTo>
                  <a:cubicBezTo>
                    <a:pt x="5" y="11"/>
                    <a:pt x="4" y="11"/>
                    <a:pt x="3" y="12"/>
                  </a:cubicBezTo>
                  <a:cubicBezTo>
                    <a:pt x="3" y="13"/>
                    <a:pt x="3" y="15"/>
                    <a:pt x="4" y="17"/>
                  </a:cubicBezTo>
                  <a:cubicBezTo>
                    <a:pt x="4" y="18"/>
                    <a:pt x="4" y="20"/>
                    <a:pt x="5" y="20"/>
                  </a:cubicBezTo>
                  <a:cubicBezTo>
                    <a:pt x="5" y="21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8"/>
                    <a:pt x="2" y="31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20" y="37"/>
                    <a:pt x="21" y="37"/>
                    <a:pt x="23" y="37"/>
                  </a:cubicBezTo>
                  <a:cubicBezTo>
                    <a:pt x="28" y="37"/>
                    <a:pt x="28" y="34"/>
                    <a:pt x="28" y="34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6" y="19"/>
                    <a:pt x="34" y="17"/>
                    <a:pt x="33" y="16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28"/>
            <p:cNvSpPr>
              <a:spLocks/>
            </p:cNvSpPr>
            <p:nvPr/>
          </p:nvSpPr>
          <p:spPr bwMode="gray">
            <a:xfrm>
              <a:off x="8907762" y="4772345"/>
              <a:ext cx="17463" cy="4762"/>
            </a:xfrm>
            <a:custGeom>
              <a:avLst/>
              <a:gdLst>
                <a:gd name="T0" fmla="*/ 0 w 12"/>
                <a:gd name="T1" fmla="*/ 0 h 3"/>
                <a:gd name="T2" fmla="*/ 12 w 12"/>
                <a:gd name="T3" fmla="*/ 3 h 3"/>
                <a:gd name="T4" fmla="*/ 12 w 12"/>
                <a:gd name="T5" fmla="*/ 1 h 3"/>
                <a:gd name="T6" fmla="*/ 0 w 1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0" y="0"/>
                  </a:moveTo>
                  <a:cubicBezTo>
                    <a:pt x="1" y="1"/>
                    <a:pt x="4" y="3"/>
                    <a:pt x="12" y="3"/>
                  </a:cubicBezTo>
                  <a:cubicBezTo>
                    <a:pt x="12" y="2"/>
                    <a:pt x="12" y="2"/>
                    <a:pt x="12" y="1"/>
                  </a:cubicBez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solidFill>
              <a:srgbClr val="805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29"/>
            <p:cNvSpPr>
              <a:spLocks/>
            </p:cNvSpPr>
            <p:nvPr/>
          </p:nvSpPr>
          <p:spPr bwMode="gray">
            <a:xfrm>
              <a:off x="8934750" y="4758058"/>
              <a:ext cx="4763" cy="4762"/>
            </a:xfrm>
            <a:custGeom>
              <a:avLst/>
              <a:gdLst>
                <a:gd name="T0" fmla="*/ 4 w 4"/>
                <a:gd name="T1" fmla="*/ 3 h 4"/>
                <a:gd name="T2" fmla="*/ 2 w 4"/>
                <a:gd name="T3" fmla="*/ 0 h 4"/>
                <a:gd name="T4" fmla="*/ 0 w 4"/>
                <a:gd name="T5" fmla="*/ 0 h 4"/>
                <a:gd name="T6" fmla="*/ 4 w 4"/>
                <a:gd name="T7" fmla="*/ 4 h 4"/>
                <a:gd name="T8" fmla="*/ 4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3" y="2"/>
                    <a:pt x="2" y="1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2" y="2"/>
                    <a:pt x="4" y="4"/>
                  </a:cubicBezTo>
                  <a:lnTo>
                    <a:pt x="4" y="3"/>
                  </a:lnTo>
                  <a:close/>
                </a:path>
              </a:pathLst>
            </a:custGeom>
            <a:solidFill>
              <a:srgbClr val="805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30"/>
            <p:cNvSpPr>
              <a:spLocks/>
            </p:cNvSpPr>
            <p:nvPr/>
          </p:nvSpPr>
          <p:spPr bwMode="gray">
            <a:xfrm>
              <a:off x="8937925" y="4758058"/>
              <a:ext cx="1588" cy="3175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2 w 2"/>
                <a:gd name="T5" fmla="*/ 3 h 3"/>
                <a:gd name="T6" fmla="*/ 2 w 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1" y="2"/>
                    <a:pt x="2" y="3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31"/>
            <p:cNvSpPr>
              <a:spLocks/>
            </p:cNvSpPr>
            <p:nvPr/>
          </p:nvSpPr>
          <p:spPr bwMode="gray">
            <a:xfrm>
              <a:off x="8934750" y="4739008"/>
              <a:ext cx="4763" cy="3175"/>
            </a:xfrm>
            <a:custGeom>
              <a:avLst/>
              <a:gdLst>
                <a:gd name="T0" fmla="*/ 3 w 3"/>
                <a:gd name="T1" fmla="*/ 1 h 3"/>
                <a:gd name="T2" fmla="*/ 1 w 3"/>
                <a:gd name="T3" fmla="*/ 3 h 3"/>
                <a:gd name="T4" fmla="*/ 0 w 3"/>
                <a:gd name="T5" fmla="*/ 2 h 3"/>
                <a:gd name="T6" fmla="*/ 1 w 3"/>
                <a:gd name="T7" fmla="*/ 0 h 3"/>
                <a:gd name="T8" fmla="*/ 3 w 3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3" y="1"/>
                  </a:moveTo>
                  <a:cubicBezTo>
                    <a:pt x="3" y="2"/>
                    <a:pt x="2" y="3"/>
                    <a:pt x="1" y="3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2" y="0"/>
                    <a:pt x="2" y="1"/>
                    <a:pt x="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32"/>
            <p:cNvSpPr>
              <a:spLocks/>
            </p:cNvSpPr>
            <p:nvPr/>
          </p:nvSpPr>
          <p:spPr bwMode="gray">
            <a:xfrm>
              <a:off x="8893475" y="4772345"/>
              <a:ext cx="34925" cy="22225"/>
            </a:xfrm>
            <a:custGeom>
              <a:avLst/>
              <a:gdLst>
                <a:gd name="T0" fmla="*/ 0 w 22"/>
                <a:gd name="T1" fmla="*/ 8 h 14"/>
                <a:gd name="T2" fmla="*/ 2 w 22"/>
                <a:gd name="T3" fmla="*/ 0 h 14"/>
                <a:gd name="T4" fmla="*/ 22 w 22"/>
                <a:gd name="T5" fmla="*/ 4 h 14"/>
                <a:gd name="T6" fmla="*/ 22 w 22"/>
                <a:gd name="T7" fmla="*/ 14 h 14"/>
                <a:gd name="T8" fmla="*/ 0 w 22"/>
                <a:gd name="T9" fmla="*/ 8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4">
                  <a:moveTo>
                    <a:pt x="0" y="8"/>
                  </a:moveTo>
                  <a:lnTo>
                    <a:pt x="2" y="0"/>
                  </a:lnTo>
                  <a:lnTo>
                    <a:pt x="22" y="4"/>
                  </a:lnTo>
                  <a:lnTo>
                    <a:pt x="22" y="14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33"/>
            <p:cNvSpPr>
              <a:spLocks/>
            </p:cNvSpPr>
            <p:nvPr/>
          </p:nvSpPr>
          <p:spPr bwMode="gray">
            <a:xfrm>
              <a:off x="8855375" y="4777108"/>
              <a:ext cx="103188" cy="166687"/>
            </a:xfrm>
            <a:custGeom>
              <a:avLst/>
              <a:gdLst>
                <a:gd name="T0" fmla="*/ 31 w 74"/>
                <a:gd name="T1" fmla="*/ 4 h 121"/>
                <a:gd name="T2" fmla="*/ 14 w 74"/>
                <a:gd name="T3" fmla="*/ 24 h 121"/>
                <a:gd name="T4" fmla="*/ 0 w 74"/>
                <a:gd name="T5" fmla="*/ 119 h 121"/>
                <a:gd name="T6" fmla="*/ 68 w 74"/>
                <a:gd name="T7" fmla="*/ 115 h 121"/>
                <a:gd name="T8" fmla="*/ 62 w 74"/>
                <a:gd name="T9" fmla="*/ 16 h 121"/>
                <a:gd name="T10" fmla="*/ 31 w 74"/>
                <a:gd name="T11" fmla="*/ 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121">
                  <a:moveTo>
                    <a:pt x="31" y="4"/>
                  </a:moveTo>
                  <a:cubicBezTo>
                    <a:pt x="17" y="5"/>
                    <a:pt x="14" y="22"/>
                    <a:pt x="14" y="24"/>
                  </a:cubicBezTo>
                  <a:cubicBezTo>
                    <a:pt x="13" y="49"/>
                    <a:pt x="11" y="118"/>
                    <a:pt x="0" y="119"/>
                  </a:cubicBezTo>
                  <a:cubicBezTo>
                    <a:pt x="60" y="119"/>
                    <a:pt x="62" y="121"/>
                    <a:pt x="68" y="115"/>
                  </a:cubicBezTo>
                  <a:cubicBezTo>
                    <a:pt x="74" y="109"/>
                    <a:pt x="62" y="16"/>
                    <a:pt x="62" y="16"/>
                  </a:cubicBezTo>
                  <a:cubicBezTo>
                    <a:pt x="61" y="0"/>
                    <a:pt x="48" y="3"/>
                    <a:pt x="31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34"/>
            <p:cNvSpPr>
              <a:spLocks/>
            </p:cNvSpPr>
            <p:nvPr/>
          </p:nvSpPr>
          <p:spPr bwMode="gray">
            <a:xfrm>
              <a:off x="8855375" y="4780283"/>
              <a:ext cx="69850" cy="160337"/>
            </a:xfrm>
            <a:custGeom>
              <a:avLst/>
              <a:gdLst>
                <a:gd name="T0" fmla="*/ 31 w 50"/>
                <a:gd name="T1" fmla="*/ 1 h 116"/>
                <a:gd name="T2" fmla="*/ 14 w 50"/>
                <a:gd name="T3" fmla="*/ 21 h 116"/>
                <a:gd name="T4" fmla="*/ 0 w 50"/>
                <a:gd name="T5" fmla="*/ 116 h 116"/>
                <a:gd name="T6" fmla="*/ 9 w 50"/>
                <a:gd name="T7" fmla="*/ 116 h 116"/>
                <a:gd name="T8" fmla="*/ 8 w 50"/>
                <a:gd name="T9" fmla="*/ 116 h 116"/>
                <a:gd name="T10" fmla="*/ 22 w 50"/>
                <a:gd name="T11" fmla="*/ 31 h 116"/>
                <a:gd name="T12" fmla="*/ 40 w 50"/>
                <a:gd name="T13" fmla="*/ 2 h 116"/>
                <a:gd name="T14" fmla="*/ 49 w 50"/>
                <a:gd name="T15" fmla="*/ 0 h 116"/>
                <a:gd name="T16" fmla="*/ 31 w 50"/>
                <a:gd name="T17" fmla="*/ 1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116">
                  <a:moveTo>
                    <a:pt x="31" y="1"/>
                  </a:moveTo>
                  <a:cubicBezTo>
                    <a:pt x="17" y="2"/>
                    <a:pt x="14" y="19"/>
                    <a:pt x="14" y="21"/>
                  </a:cubicBezTo>
                  <a:cubicBezTo>
                    <a:pt x="13" y="46"/>
                    <a:pt x="11" y="115"/>
                    <a:pt x="0" y="116"/>
                  </a:cubicBezTo>
                  <a:cubicBezTo>
                    <a:pt x="3" y="116"/>
                    <a:pt x="6" y="116"/>
                    <a:pt x="9" y="116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20" y="115"/>
                    <a:pt x="21" y="55"/>
                    <a:pt x="22" y="31"/>
                  </a:cubicBezTo>
                  <a:cubicBezTo>
                    <a:pt x="22" y="29"/>
                    <a:pt x="26" y="3"/>
                    <a:pt x="40" y="2"/>
                  </a:cubicBezTo>
                  <a:cubicBezTo>
                    <a:pt x="43" y="2"/>
                    <a:pt x="50" y="1"/>
                    <a:pt x="49" y="0"/>
                  </a:cubicBezTo>
                  <a:cubicBezTo>
                    <a:pt x="44" y="0"/>
                    <a:pt x="38" y="0"/>
                    <a:pt x="31" y="1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35"/>
            <p:cNvSpPr>
              <a:spLocks/>
            </p:cNvSpPr>
            <p:nvPr/>
          </p:nvSpPr>
          <p:spPr bwMode="gray">
            <a:xfrm>
              <a:off x="8890300" y="4850133"/>
              <a:ext cx="87313" cy="55562"/>
            </a:xfrm>
            <a:custGeom>
              <a:avLst/>
              <a:gdLst>
                <a:gd name="T0" fmla="*/ 63 w 63"/>
                <a:gd name="T1" fmla="*/ 36 h 41"/>
                <a:gd name="T2" fmla="*/ 57 w 63"/>
                <a:gd name="T3" fmla="*/ 41 h 41"/>
                <a:gd name="T4" fmla="*/ 6 w 63"/>
                <a:gd name="T5" fmla="*/ 41 h 41"/>
                <a:gd name="T6" fmla="*/ 0 w 63"/>
                <a:gd name="T7" fmla="*/ 36 h 41"/>
                <a:gd name="T8" fmla="*/ 0 w 63"/>
                <a:gd name="T9" fmla="*/ 6 h 41"/>
                <a:gd name="T10" fmla="*/ 6 w 63"/>
                <a:gd name="T11" fmla="*/ 0 h 41"/>
                <a:gd name="T12" fmla="*/ 57 w 63"/>
                <a:gd name="T13" fmla="*/ 0 h 41"/>
                <a:gd name="T14" fmla="*/ 63 w 63"/>
                <a:gd name="T15" fmla="*/ 6 h 41"/>
                <a:gd name="T16" fmla="*/ 63 w 63"/>
                <a:gd name="T17" fmla="*/ 3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41">
                  <a:moveTo>
                    <a:pt x="63" y="36"/>
                  </a:moveTo>
                  <a:cubicBezTo>
                    <a:pt x="63" y="39"/>
                    <a:pt x="60" y="41"/>
                    <a:pt x="57" y="41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3" y="41"/>
                    <a:pt x="0" y="39"/>
                    <a:pt x="0" y="3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60" y="0"/>
                    <a:pt x="63" y="3"/>
                    <a:pt x="63" y="6"/>
                  </a:cubicBezTo>
                  <a:lnTo>
                    <a:pt x="63" y="36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36"/>
            <p:cNvSpPr>
              <a:spLocks/>
            </p:cNvSpPr>
            <p:nvPr/>
          </p:nvSpPr>
          <p:spPr bwMode="gray">
            <a:xfrm>
              <a:off x="8960150" y="4897758"/>
              <a:ext cx="19050" cy="20637"/>
            </a:xfrm>
            <a:custGeom>
              <a:avLst/>
              <a:gdLst>
                <a:gd name="T0" fmla="*/ 0 w 14"/>
                <a:gd name="T1" fmla="*/ 10 h 15"/>
                <a:gd name="T2" fmla="*/ 0 w 14"/>
                <a:gd name="T3" fmla="*/ 10 h 15"/>
                <a:gd name="T4" fmla="*/ 1 w 14"/>
                <a:gd name="T5" fmla="*/ 12 h 15"/>
                <a:gd name="T6" fmla="*/ 6 w 14"/>
                <a:gd name="T7" fmla="*/ 15 h 15"/>
                <a:gd name="T8" fmla="*/ 8 w 14"/>
                <a:gd name="T9" fmla="*/ 14 h 15"/>
                <a:gd name="T10" fmla="*/ 9 w 14"/>
                <a:gd name="T11" fmla="*/ 13 h 15"/>
                <a:gd name="T12" fmla="*/ 11 w 14"/>
                <a:gd name="T13" fmla="*/ 12 h 15"/>
                <a:gd name="T14" fmla="*/ 11 w 14"/>
                <a:gd name="T15" fmla="*/ 10 h 15"/>
                <a:gd name="T16" fmla="*/ 13 w 14"/>
                <a:gd name="T17" fmla="*/ 9 h 15"/>
                <a:gd name="T18" fmla="*/ 12 w 14"/>
                <a:gd name="T19" fmla="*/ 6 h 15"/>
                <a:gd name="T20" fmla="*/ 11 w 14"/>
                <a:gd name="T21" fmla="*/ 6 h 15"/>
                <a:gd name="T22" fmla="*/ 13 w 14"/>
                <a:gd name="T23" fmla="*/ 5 h 15"/>
                <a:gd name="T24" fmla="*/ 13 w 14"/>
                <a:gd name="T25" fmla="*/ 3 h 15"/>
                <a:gd name="T26" fmla="*/ 8 w 14"/>
                <a:gd name="T27" fmla="*/ 0 h 15"/>
                <a:gd name="T28" fmla="*/ 6 w 14"/>
                <a:gd name="T29" fmla="*/ 0 h 15"/>
                <a:gd name="T30" fmla="*/ 0 w 14"/>
                <a:gd name="T31" fmla="*/ 1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" h="15">
                  <a:moveTo>
                    <a:pt x="0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11"/>
                    <a:pt x="0" y="11"/>
                    <a:pt x="1" y="12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5"/>
                    <a:pt x="8" y="15"/>
                    <a:pt x="8" y="14"/>
                  </a:cubicBezTo>
                  <a:cubicBezTo>
                    <a:pt x="9" y="14"/>
                    <a:pt x="9" y="13"/>
                    <a:pt x="9" y="13"/>
                  </a:cubicBezTo>
                  <a:cubicBezTo>
                    <a:pt x="9" y="13"/>
                    <a:pt x="10" y="13"/>
                    <a:pt x="11" y="12"/>
                  </a:cubicBezTo>
                  <a:cubicBezTo>
                    <a:pt x="11" y="11"/>
                    <a:pt x="11" y="10"/>
                    <a:pt x="11" y="10"/>
                  </a:cubicBezTo>
                  <a:cubicBezTo>
                    <a:pt x="11" y="10"/>
                    <a:pt x="12" y="10"/>
                    <a:pt x="13" y="9"/>
                  </a:cubicBezTo>
                  <a:cubicBezTo>
                    <a:pt x="13" y="8"/>
                    <a:pt x="13" y="7"/>
                    <a:pt x="12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2" y="6"/>
                    <a:pt x="13" y="6"/>
                    <a:pt x="13" y="5"/>
                  </a:cubicBezTo>
                  <a:cubicBezTo>
                    <a:pt x="14" y="4"/>
                    <a:pt x="14" y="3"/>
                    <a:pt x="13" y="3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6" y="0"/>
                    <a:pt x="6" y="0"/>
                  </a:cubicBezTo>
                  <a:cubicBezTo>
                    <a:pt x="2" y="2"/>
                    <a:pt x="0" y="10"/>
                    <a:pt x="0" y="10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37"/>
            <p:cNvSpPr>
              <a:spLocks/>
            </p:cNvSpPr>
            <p:nvPr/>
          </p:nvSpPr>
          <p:spPr bwMode="gray">
            <a:xfrm>
              <a:off x="8960150" y="4892995"/>
              <a:ext cx="15875" cy="6350"/>
            </a:xfrm>
            <a:custGeom>
              <a:avLst/>
              <a:gdLst>
                <a:gd name="T0" fmla="*/ 0 w 11"/>
                <a:gd name="T1" fmla="*/ 2 h 4"/>
                <a:gd name="T2" fmla="*/ 2 w 11"/>
                <a:gd name="T3" fmla="*/ 0 h 4"/>
                <a:gd name="T4" fmla="*/ 10 w 11"/>
                <a:gd name="T5" fmla="*/ 0 h 4"/>
                <a:gd name="T6" fmla="*/ 11 w 11"/>
                <a:gd name="T7" fmla="*/ 2 h 4"/>
                <a:gd name="T8" fmla="*/ 11 w 11"/>
                <a:gd name="T9" fmla="*/ 2 h 4"/>
                <a:gd name="T10" fmla="*/ 10 w 11"/>
                <a:gd name="T11" fmla="*/ 4 h 4"/>
                <a:gd name="T12" fmla="*/ 2 w 11"/>
                <a:gd name="T13" fmla="*/ 4 h 4"/>
                <a:gd name="T14" fmla="*/ 0 w 11"/>
                <a:gd name="T1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4"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0"/>
                    <a:pt x="11" y="1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3"/>
                    <a:pt x="10" y="4"/>
                    <a:pt x="1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38"/>
            <p:cNvSpPr>
              <a:spLocks/>
            </p:cNvSpPr>
            <p:nvPr/>
          </p:nvSpPr>
          <p:spPr bwMode="gray">
            <a:xfrm>
              <a:off x="8893475" y="4797745"/>
              <a:ext cx="77788" cy="115887"/>
            </a:xfrm>
            <a:custGeom>
              <a:avLst/>
              <a:gdLst>
                <a:gd name="T0" fmla="*/ 48 w 57"/>
                <a:gd name="T1" fmla="*/ 84 h 84"/>
                <a:gd name="T2" fmla="*/ 42 w 57"/>
                <a:gd name="T3" fmla="*/ 82 h 84"/>
                <a:gd name="T4" fmla="*/ 18 w 57"/>
                <a:gd name="T5" fmla="*/ 59 h 84"/>
                <a:gd name="T6" fmla="*/ 1 w 57"/>
                <a:gd name="T7" fmla="*/ 11 h 84"/>
                <a:gd name="T8" fmla="*/ 6 w 57"/>
                <a:gd name="T9" fmla="*/ 1 h 84"/>
                <a:gd name="T10" fmla="*/ 16 w 57"/>
                <a:gd name="T11" fmla="*/ 6 h 84"/>
                <a:gd name="T12" fmla="*/ 32 w 57"/>
                <a:gd name="T13" fmla="*/ 50 h 84"/>
                <a:gd name="T14" fmla="*/ 53 w 57"/>
                <a:gd name="T15" fmla="*/ 70 h 84"/>
                <a:gd name="T16" fmla="*/ 54 w 57"/>
                <a:gd name="T17" fmla="*/ 81 h 84"/>
                <a:gd name="T18" fmla="*/ 48 w 57"/>
                <a:gd name="T1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84">
                  <a:moveTo>
                    <a:pt x="48" y="84"/>
                  </a:moveTo>
                  <a:cubicBezTo>
                    <a:pt x="46" y="84"/>
                    <a:pt x="44" y="83"/>
                    <a:pt x="42" y="82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7"/>
                    <a:pt x="2" y="2"/>
                    <a:pt x="6" y="1"/>
                  </a:cubicBezTo>
                  <a:cubicBezTo>
                    <a:pt x="10" y="0"/>
                    <a:pt x="15" y="2"/>
                    <a:pt x="16" y="6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53" y="70"/>
                    <a:pt x="53" y="70"/>
                    <a:pt x="53" y="70"/>
                  </a:cubicBezTo>
                  <a:cubicBezTo>
                    <a:pt x="57" y="73"/>
                    <a:pt x="57" y="78"/>
                    <a:pt x="54" y="81"/>
                  </a:cubicBezTo>
                  <a:cubicBezTo>
                    <a:pt x="52" y="83"/>
                    <a:pt x="50" y="84"/>
                    <a:pt x="48" y="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39"/>
            <p:cNvSpPr>
              <a:spLocks/>
            </p:cNvSpPr>
            <p:nvPr/>
          </p:nvSpPr>
          <p:spPr bwMode="gray">
            <a:xfrm>
              <a:off x="8893475" y="4799333"/>
              <a:ext cx="69850" cy="114300"/>
            </a:xfrm>
            <a:custGeom>
              <a:avLst/>
              <a:gdLst>
                <a:gd name="T0" fmla="*/ 48 w 51"/>
                <a:gd name="T1" fmla="*/ 76 h 82"/>
                <a:gd name="T2" fmla="*/ 23 w 51"/>
                <a:gd name="T3" fmla="*/ 53 h 82"/>
                <a:gd name="T4" fmla="*/ 5 w 51"/>
                <a:gd name="T5" fmla="*/ 2 h 82"/>
                <a:gd name="T6" fmla="*/ 4 w 51"/>
                <a:gd name="T7" fmla="*/ 0 h 82"/>
                <a:gd name="T8" fmla="*/ 1 w 51"/>
                <a:gd name="T9" fmla="*/ 9 h 82"/>
                <a:gd name="T10" fmla="*/ 18 w 51"/>
                <a:gd name="T11" fmla="*/ 57 h 82"/>
                <a:gd name="T12" fmla="*/ 42 w 51"/>
                <a:gd name="T13" fmla="*/ 80 h 82"/>
                <a:gd name="T14" fmla="*/ 48 w 51"/>
                <a:gd name="T15" fmla="*/ 82 h 82"/>
                <a:gd name="T16" fmla="*/ 51 w 51"/>
                <a:gd name="T17" fmla="*/ 81 h 82"/>
                <a:gd name="T18" fmla="*/ 48 w 51"/>
                <a:gd name="T19" fmla="*/ 76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82">
                  <a:moveTo>
                    <a:pt x="48" y="76"/>
                  </a:moveTo>
                  <a:cubicBezTo>
                    <a:pt x="23" y="53"/>
                    <a:pt x="23" y="53"/>
                    <a:pt x="23" y="53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5" y="1"/>
                    <a:pt x="4" y="0"/>
                  </a:cubicBezTo>
                  <a:cubicBezTo>
                    <a:pt x="1" y="2"/>
                    <a:pt x="0" y="6"/>
                    <a:pt x="1" y="9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4" y="81"/>
                    <a:pt x="46" y="82"/>
                    <a:pt x="48" y="82"/>
                  </a:cubicBezTo>
                  <a:cubicBezTo>
                    <a:pt x="49" y="82"/>
                    <a:pt x="50" y="82"/>
                    <a:pt x="51" y="81"/>
                  </a:cubicBezTo>
                  <a:cubicBezTo>
                    <a:pt x="51" y="79"/>
                    <a:pt x="50" y="78"/>
                    <a:pt x="48" y="76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40"/>
            <p:cNvSpPr>
              <a:spLocks/>
            </p:cNvSpPr>
            <p:nvPr/>
          </p:nvSpPr>
          <p:spPr bwMode="gray">
            <a:xfrm>
              <a:off x="8869662" y="4696145"/>
              <a:ext cx="73025" cy="73025"/>
            </a:xfrm>
            <a:custGeom>
              <a:avLst/>
              <a:gdLst>
                <a:gd name="T0" fmla="*/ 49 w 53"/>
                <a:gd name="T1" fmla="*/ 11 h 53"/>
                <a:gd name="T2" fmla="*/ 42 w 53"/>
                <a:gd name="T3" fmla="*/ 6 h 53"/>
                <a:gd name="T4" fmla="*/ 40 w 53"/>
                <a:gd name="T5" fmla="*/ 6 h 53"/>
                <a:gd name="T6" fmla="*/ 33 w 53"/>
                <a:gd name="T7" fmla="*/ 1 h 53"/>
                <a:gd name="T8" fmla="*/ 29 w 53"/>
                <a:gd name="T9" fmla="*/ 3 h 53"/>
                <a:gd name="T10" fmla="*/ 23 w 53"/>
                <a:gd name="T11" fmla="*/ 0 h 53"/>
                <a:gd name="T12" fmla="*/ 15 w 53"/>
                <a:gd name="T13" fmla="*/ 4 h 53"/>
                <a:gd name="T14" fmla="*/ 14 w 53"/>
                <a:gd name="T15" fmla="*/ 4 h 53"/>
                <a:gd name="T16" fmla="*/ 6 w 53"/>
                <a:gd name="T17" fmla="*/ 12 h 53"/>
                <a:gd name="T18" fmla="*/ 6 w 53"/>
                <a:gd name="T19" fmla="*/ 13 h 53"/>
                <a:gd name="T20" fmla="*/ 0 w 53"/>
                <a:gd name="T21" fmla="*/ 21 h 53"/>
                <a:gd name="T22" fmla="*/ 1 w 53"/>
                <a:gd name="T23" fmla="*/ 25 h 53"/>
                <a:gd name="T24" fmla="*/ 0 w 53"/>
                <a:gd name="T25" fmla="*/ 30 h 53"/>
                <a:gd name="T26" fmla="*/ 4 w 53"/>
                <a:gd name="T27" fmla="*/ 37 h 53"/>
                <a:gd name="T28" fmla="*/ 4 w 53"/>
                <a:gd name="T29" fmla="*/ 38 h 53"/>
                <a:gd name="T30" fmla="*/ 3 w 53"/>
                <a:gd name="T31" fmla="*/ 39 h 53"/>
                <a:gd name="T32" fmla="*/ 11 w 53"/>
                <a:gd name="T33" fmla="*/ 48 h 53"/>
                <a:gd name="T34" fmla="*/ 11 w 53"/>
                <a:gd name="T35" fmla="*/ 48 h 53"/>
                <a:gd name="T36" fmla="*/ 16 w 53"/>
                <a:gd name="T37" fmla="*/ 52 h 53"/>
                <a:gd name="T38" fmla="*/ 19 w 53"/>
                <a:gd name="T39" fmla="*/ 52 h 53"/>
                <a:gd name="T40" fmla="*/ 22 w 53"/>
                <a:gd name="T41" fmla="*/ 53 h 53"/>
                <a:gd name="T42" fmla="*/ 22 w 53"/>
                <a:gd name="T43" fmla="*/ 53 h 53"/>
                <a:gd name="T44" fmla="*/ 22 w 53"/>
                <a:gd name="T45" fmla="*/ 53 h 53"/>
                <a:gd name="T46" fmla="*/ 26 w 53"/>
                <a:gd name="T47" fmla="*/ 50 h 53"/>
                <a:gd name="T48" fmla="*/ 31 w 53"/>
                <a:gd name="T49" fmla="*/ 49 h 53"/>
                <a:gd name="T50" fmla="*/ 31 w 53"/>
                <a:gd name="T51" fmla="*/ 40 h 53"/>
                <a:gd name="T52" fmla="*/ 38 w 53"/>
                <a:gd name="T53" fmla="*/ 39 h 53"/>
                <a:gd name="T54" fmla="*/ 38 w 53"/>
                <a:gd name="T55" fmla="*/ 31 h 53"/>
                <a:gd name="T56" fmla="*/ 43 w 53"/>
                <a:gd name="T57" fmla="*/ 30 h 53"/>
                <a:gd name="T58" fmla="*/ 45 w 53"/>
                <a:gd name="T59" fmla="*/ 26 h 53"/>
                <a:gd name="T60" fmla="*/ 49 w 53"/>
                <a:gd name="T61" fmla="*/ 26 h 53"/>
                <a:gd name="T62" fmla="*/ 49 w 53"/>
                <a:gd name="T63" fmla="*/ 26 h 53"/>
                <a:gd name="T64" fmla="*/ 53 w 53"/>
                <a:gd name="T65" fmla="*/ 17 h 53"/>
                <a:gd name="T66" fmla="*/ 49 w 53"/>
                <a:gd name="T67" fmla="*/ 1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3" h="53">
                  <a:moveTo>
                    <a:pt x="49" y="11"/>
                  </a:moveTo>
                  <a:cubicBezTo>
                    <a:pt x="48" y="8"/>
                    <a:pt x="45" y="6"/>
                    <a:pt x="42" y="6"/>
                  </a:cubicBezTo>
                  <a:cubicBezTo>
                    <a:pt x="41" y="6"/>
                    <a:pt x="41" y="6"/>
                    <a:pt x="40" y="6"/>
                  </a:cubicBezTo>
                  <a:cubicBezTo>
                    <a:pt x="39" y="3"/>
                    <a:pt x="36" y="1"/>
                    <a:pt x="33" y="1"/>
                  </a:cubicBezTo>
                  <a:cubicBezTo>
                    <a:pt x="32" y="1"/>
                    <a:pt x="30" y="2"/>
                    <a:pt x="29" y="3"/>
                  </a:cubicBezTo>
                  <a:cubicBezTo>
                    <a:pt x="27" y="1"/>
                    <a:pt x="25" y="0"/>
                    <a:pt x="23" y="0"/>
                  </a:cubicBezTo>
                  <a:cubicBezTo>
                    <a:pt x="19" y="0"/>
                    <a:pt x="16" y="2"/>
                    <a:pt x="15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0" y="4"/>
                    <a:pt x="6" y="8"/>
                    <a:pt x="6" y="12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3" y="14"/>
                    <a:pt x="0" y="17"/>
                    <a:pt x="0" y="21"/>
                  </a:cubicBezTo>
                  <a:cubicBezTo>
                    <a:pt x="0" y="22"/>
                    <a:pt x="1" y="24"/>
                    <a:pt x="1" y="25"/>
                  </a:cubicBezTo>
                  <a:cubicBezTo>
                    <a:pt x="0" y="26"/>
                    <a:pt x="0" y="28"/>
                    <a:pt x="0" y="30"/>
                  </a:cubicBezTo>
                  <a:cubicBezTo>
                    <a:pt x="0" y="33"/>
                    <a:pt x="1" y="36"/>
                    <a:pt x="4" y="37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3" y="38"/>
                    <a:pt x="3" y="39"/>
                    <a:pt x="3" y="39"/>
                  </a:cubicBezTo>
                  <a:cubicBezTo>
                    <a:pt x="3" y="44"/>
                    <a:pt x="7" y="47"/>
                    <a:pt x="11" y="48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11" y="50"/>
                    <a:pt x="14" y="52"/>
                    <a:pt x="16" y="52"/>
                  </a:cubicBezTo>
                  <a:cubicBezTo>
                    <a:pt x="17" y="52"/>
                    <a:pt x="18" y="52"/>
                    <a:pt x="19" y="52"/>
                  </a:cubicBezTo>
                  <a:cubicBezTo>
                    <a:pt x="20" y="52"/>
                    <a:pt x="21" y="53"/>
                    <a:pt x="22" y="53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4" y="52"/>
                    <a:pt x="25" y="51"/>
                    <a:pt x="26" y="50"/>
                  </a:cubicBezTo>
                  <a:cubicBezTo>
                    <a:pt x="27" y="50"/>
                    <a:pt x="29" y="50"/>
                    <a:pt x="31" y="49"/>
                  </a:cubicBezTo>
                  <a:cubicBezTo>
                    <a:pt x="39" y="46"/>
                    <a:pt x="32" y="45"/>
                    <a:pt x="31" y="40"/>
                  </a:cubicBezTo>
                  <a:cubicBezTo>
                    <a:pt x="31" y="35"/>
                    <a:pt x="36" y="40"/>
                    <a:pt x="38" y="39"/>
                  </a:cubicBezTo>
                  <a:cubicBezTo>
                    <a:pt x="40" y="39"/>
                    <a:pt x="38" y="35"/>
                    <a:pt x="38" y="31"/>
                  </a:cubicBezTo>
                  <a:cubicBezTo>
                    <a:pt x="37" y="27"/>
                    <a:pt x="39" y="30"/>
                    <a:pt x="43" y="30"/>
                  </a:cubicBezTo>
                  <a:cubicBezTo>
                    <a:pt x="46" y="29"/>
                    <a:pt x="46" y="28"/>
                    <a:pt x="45" y="26"/>
                  </a:cubicBezTo>
                  <a:cubicBezTo>
                    <a:pt x="47" y="26"/>
                    <a:pt x="48" y="26"/>
                    <a:pt x="49" y="26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52" y="24"/>
                    <a:pt x="53" y="20"/>
                    <a:pt x="53" y="17"/>
                  </a:cubicBezTo>
                  <a:cubicBezTo>
                    <a:pt x="52" y="14"/>
                    <a:pt x="51" y="13"/>
                    <a:pt x="49" y="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41"/>
            <p:cNvSpPr>
              <a:spLocks/>
            </p:cNvSpPr>
            <p:nvPr/>
          </p:nvSpPr>
          <p:spPr bwMode="gray">
            <a:xfrm>
              <a:off x="8861725" y="4683445"/>
              <a:ext cx="82550" cy="65087"/>
            </a:xfrm>
            <a:custGeom>
              <a:avLst/>
              <a:gdLst>
                <a:gd name="T0" fmla="*/ 60 w 60"/>
                <a:gd name="T1" fmla="*/ 26 h 47"/>
                <a:gd name="T2" fmla="*/ 59 w 60"/>
                <a:gd name="T3" fmla="*/ 21 h 47"/>
                <a:gd name="T4" fmla="*/ 22 w 60"/>
                <a:gd name="T5" fmla="*/ 6 h 47"/>
                <a:gd name="T6" fmla="*/ 6 w 60"/>
                <a:gd name="T7" fmla="*/ 43 h 47"/>
                <a:gd name="T8" fmla="*/ 8 w 60"/>
                <a:gd name="T9" fmla="*/ 47 h 47"/>
                <a:gd name="T10" fmla="*/ 60 w 60"/>
                <a:gd name="T11" fmla="*/ 2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47">
                  <a:moveTo>
                    <a:pt x="60" y="26"/>
                  </a:moveTo>
                  <a:cubicBezTo>
                    <a:pt x="60" y="24"/>
                    <a:pt x="59" y="23"/>
                    <a:pt x="59" y="21"/>
                  </a:cubicBezTo>
                  <a:cubicBezTo>
                    <a:pt x="53" y="7"/>
                    <a:pt x="36" y="0"/>
                    <a:pt x="22" y="6"/>
                  </a:cubicBezTo>
                  <a:cubicBezTo>
                    <a:pt x="7" y="12"/>
                    <a:pt x="0" y="29"/>
                    <a:pt x="6" y="43"/>
                  </a:cubicBezTo>
                  <a:cubicBezTo>
                    <a:pt x="7" y="44"/>
                    <a:pt x="7" y="46"/>
                    <a:pt x="8" y="47"/>
                  </a:cubicBezTo>
                  <a:lnTo>
                    <a:pt x="60" y="26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42"/>
            <p:cNvSpPr>
              <a:spLocks/>
            </p:cNvSpPr>
            <p:nvPr/>
          </p:nvSpPr>
          <p:spPr bwMode="gray">
            <a:xfrm>
              <a:off x="8885537" y="4683445"/>
              <a:ext cx="58738" cy="38100"/>
            </a:xfrm>
            <a:custGeom>
              <a:avLst/>
              <a:gdLst>
                <a:gd name="T0" fmla="*/ 34 w 42"/>
                <a:gd name="T1" fmla="*/ 24 h 28"/>
                <a:gd name="T2" fmla="*/ 35 w 42"/>
                <a:gd name="T3" fmla="*/ 28 h 28"/>
                <a:gd name="T4" fmla="*/ 42 w 42"/>
                <a:gd name="T5" fmla="*/ 26 h 28"/>
                <a:gd name="T6" fmla="*/ 41 w 42"/>
                <a:gd name="T7" fmla="*/ 21 h 28"/>
                <a:gd name="T8" fmla="*/ 4 w 42"/>
                <a:gd name="T9" fmla="*/ 6 h 28"/>
                <a:gd name="T10" fmla="*/ 0 w 42"/>
                <a:gd name="T11" fmla="*/ 8 h 28"/>
                <a:gd name="T12" fmla="*/ 34 w 42"/>
                <a:gd name="T13" fmla="*/ 2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28">
                  <a:moveTo>
                    <a:pt x="34" y="24"/>
                  </a:moveTo>
                  <a:cubicBezTo>
                    <a:pt x="34" y="26"/>
                    <a:pt x="34" y="27"/>
                    <a:pt x="35" y="28"/>
                  </a:cubicBezTo>
                  <a:cubicBezTo>
                    <a:pt x="42" y="26"/>
                    <a:pt x="42" y="26"/>
                    <a:pt x="42" y="26"/>
                  </a:cubicBezTo>
                  <a:cubicBezTo>
                    <a:pt x="42" y="24"/>
                    <a:pt x="41" y="23"/>
                    <a:pt x="41" y="21"/>
                  </a:cubicBezTo>
                  <a:cubicBezTo>
                    <a:pt x="35" y="7"/>
                    <a:pt x="18" y="0"/>
                    <a:pt x="4" y="6"/>
                  </a:cubicBezTo>
                  <a:cubicBezTo>
                    <a:pt x="2" y="7"/>
                    <a:pt x="1" y="7"/>
                    <a:pt x="0" y="8"/>
                  </a:cubicBezTo>
                  <a:cubicBezTo>
                    <a:pt x="14" y="4"/>
                    <a:pt x="28" y="11"/>
                    <a:pt x="34" y="24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43"/>
            <p:cNvSpPr>
              <a:spLocks/>
            </p:cNvSpPr>
            <p:nvPr/>
          </p:nvSpPr>
          <p:spPr bwMode="gray">
            <a:xfrm>
              <a:off x="8864900" y="4692970"/>
              <a:ext cx="26988" cy="55562"/>
            </a:xfrm>
            <a:custGeom>
              <a:avLst/>
              <a:gdLst>
                <a:gd name="T0" fmla="*/ 20 w 20"/>
                <a:gd name="T1" fmla="*/ 0 h 40"/>
                <a:gd name="T2" fmla="*/ 16 w 20"/>
                <a:gd name="T3" fmla="*/ 1 h 40"/>
                <a:gd name="T4" fmla="*/ 3 w 20"/>
                <a:gd name="T5" fmla="*/ 30 h 40"/>
                <a:gd name="T6" fmla="*/ 3 w 20"/>
                <a:gd name="T7" fmla="*/ 30 h 40"/>
                <a:gd name="T8" fmla="*/ 3 w 20"/>
                <a:gd name="T9" fmla="*/ 31 h 40"/>
                <a:gd name="T10" fmla="*/ 4 w 20"/>
                <a:gd name="T11" fmla="*/ 36 h 40"/>
                <a:gd name="T12" fmla="*/ 6 w 20"/>
                <a:gd name="T13" fmla="*/ 40 h 40"/>
                <a:gd name="T14" fmla="*/ 10 w 20"/>
                <a:gd name="T15" fmla="*/ 38 h 40"/>
                <a:gd name="T16" fmla="*/ 13 w 20"/>
                <a:gd name="T17" fmla="*/ 37 h 40"/>
                <a:gd name="T18" fmla="*/ 11 w 20"/>
                <a:gd name="T19" fmla="*/ 33 h 40"/>
                <a:gd name="T20" fmla="*/ 20 w 20"/>
                <a:gd name="T2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40">
                  <a:moveTo>
                    <a:pt x="20" y="0"/>
                  </a:moveTo>
                  <a:cubicBezTo>
                    <a:pt x="18" y="0"/>
                    <a:pt x="17" y="1"/>
                    <a:pt x="16" y="1"/>
                  </a:cubicBezTo>
                  <a:cubicBezTo>
                    <a:pt x="6" y="7"/>
                    <a:pt x="0" y="19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3" y="33"/>
                    <a:pt x="4" y="34"/>
                    <a:pt x="4" y="36"/>
                  </a:cubicBezTo>
                  <a:cubicBezTo>
                    <a:pt x="5" y="37"/>
                    <a:pt x="6" y="39"/>
                    <a:pt x="6" y="40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3" y="36"/>
                    <a:pt x="12" y="34"/>
                    <a:pt x="11" y="33"/>
                  </a:cubicBezTo>
                  <a:cubicBezTo>
                    <a:pt x="6" y="21"/>
                    <a:pt x="10" y="8"/>
                    <a:pt x="20" y="0"/>
                  </a:cubicBez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44"/>
            <p:cNvSpPr>
              <a:spLocks/>
            </p:cNvSpPr>
            <p:nvPr/>
          </p:nvSpPr>
          <p:spPr bwMode="gray">
            <a:xfrm>
              <a:off x="8864900" y="4708845"/>
              <a:ext cx="84138" cy="39687"/>
            </a:xfrm>
            <a:custGeom>
              <a:avLst/>
              <a:gdLst>
                <a:gd name="T0" fmla="*/ 58 w 61"/>
                <a:gd name="T1" fmla="*/ 0 h 29"/>
                <a:gd name="T2" fmla="*/ 1 w 61"/>
                <a:gd name="T3" fmla="*/ 23 h 29"/>
                <a:gd name="T4" fmla="*/ 1 w 61"/>
                <a:gd name="T5" fmla="*/ 27 h 29"/>
                <a:gd name="T6" fmla="*/ 3 w 61"/>
                <a:gd name="T7" fmla="*/ 29 h 29"/>
                <a:gd name="T8" fmla="*/ 61 w 61"/>
                <a:gd name="T9" fmla="*/ 5 h 29"/>
                <a:gd name="T10" fmla="*/ 61 w 61"/>
                <a:gd name="T11" fmla="*/ 2 h 29"/>
                <a:gd name="T12" fmla="*/ 58 w 61"/>
                <a:gd name="T13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29">
                  <a:moveTo>
                    <a:pt x="58" y="0"/>
                  </a:move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5"/>
                    <a:pt x="1" y="27"/>
                  </a:cubicBezTo>
                  <a:cubicBezTo>
                    <a:pt x="2" y="28"/>
                    <a:pt x="3" y="29"/>
                    <a:pt x="3" y="29"/>
                  </a:cubicBezTo>
                  <a:cubicBezTo>
                    <a:pt x="61" y="5"/>
                    <a:pt x="61" y="5"/>
                    <a:pt x="61" y="5"/>
                  </a:cubicBezTo>
                  <a:cubicBezTo>
                    <a:pt x="61" y="5"/>
                    <a:pt x="61" y="4"/>
                    <a:pt x="61" y="2"/>
                  </a:cubicBezTo>
                  <a:cubicBezTo>
                    <a:pt x="60" y="0"/>
                    <a:pt x="58" y="0"/>
                    <a:pt x="58" y="0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45"/>
            <p:cNvSpPr>
              <a:spLocks noEditPoints="1"/>
            </p:cNvSpPr>
            <p:nvPr/>
          </p:nvSpPr>
          <p:spPr bwMode="gray">
            <a:xfrm>
              <a:off x="8693450" y="5112070"/>
              <a:ext cx="246063" cy="301625"/>
            </a:xfrm>
            <a:custGeom>
              <a:avLst/>
              <a:gdLst>
                <a:gd name="T0" fmla="*/ 100 w 178"/>
                <a:gd name="T1" fmla="*/ 161 h 219"/>
                <a:gd name="T2" fmla="*/ 175 w 178"/>
                <a:gd name="T3" fmla="*/ 114 h 219"/>
                <a:gd name="T4" fmla="*/ 176 w 178"/>
                <a:gd name="T5" fmla="*/ 113 h 219"/>
                <a:gd name="T6" fmla="*/ 176 w 178"/>
                <a:gd name="T7" fmla="*/ 113 h 219"/>
                <a:gd name="T8" fmla="*/ 177 w 178"/>
                <a:gd name="T9" fmla="*/ 112 h 219"/>
                <a:gd name="T10" fmla="*/ 177 w 178"/>
                <a:gd name="T11" fmla="*/ 110 h 219"/>
                <a:gd name="T12" fmla="*/ 177 w 178"/>
                <a:gd name="T13" fmla="*/ 109 h 219"/>
                <a:gd name="T14" fmla="*/ 177 w 178"/>
                <a:gd name="T15" fmla="*/ 108 h 219"/>
                <a:gd name="T16" fmla="*/ 176 w 178"/>
                <a:gd name="T17" fmla="*/ 107 h 219"/>
                <a:gd name="T18" fmla="*/ 176 w 178"/>
                <a:gd name="T19" fmla="*/ 107 h 219"/>
                <a:gd name="T20" fmla="*/ 175 w 178"/>
                <a:gd name="T21" fmla="*/ 106 h 219"/>
                <a:gd name="T22" fmla="*/ 174 w 178"/>
                <a:gd name="T23" fmla="*/ 105 h 219"/>
                <a:gd name="T24" fmla="*/ 100 w 178"/>
                <a:gd name="T25" fmla="*/ 58 h 219"/>
                <a:gd name="T26" fmla="*/ 176 w 178"/>
                <a:gd name="T27" fmla="*/ 3 h 219"/>
                <a:gd name="T28" fmla="*/ 89 w 178"/>
                <a:gd name="T29" fmla="*/ 51 h 219"/>
                <a:gd name="T30" fmla="*/ 2 w 178"/>
                <a:gd name="T31" fmla="*/ 3 h 219"/>
                <a:gd name="T32" fmla="*/ 78 w 178"/>
                <a:gd name="T33" fmla="*/ 58 h 219"/>
                <a:gd name="T34" fmla="*/ 3 w 178"/>
                <a:gd name="T35" fmla="*/ 105 h 219"/>
                <a:gd name="T36" fmla="*/ 2 w 178"/>
                <a:gd name="T37" fmla="*/ 106 h 219"/>
                <a:gd name="T38" fmla="*/ 2 w 178"/>
                <a:gd name="T39" fmla="*/ 107 h 219"/>
                <a:gd name="T40" fmla="*/ 2 w 178"/>
                <a:gd name="T41" fmla="*/ 107 h 219"/>
                <a:gd name="T42" fmla="*/ 1 w 178"/>
                <a:gd name="T43" fmla="*/ 108 h 219"/>
                <a:gd name="T44" fmla="*/ 1 w 178"/>
                <a:gd name="T45" fmla="*/ 109 h 219"/>
                <a:gd name="T46" fmla="*/ 1 w 178"/>
                <a:gd name="T47" fmla="*/ 110 h 219"/>
                <a:gd name="T48" fmla="*/ 1 w 178"/>
                <a:gd name="T49" fmla="*/ 112 h 219"/>
                <a:gd name="T50" fmla="*/ 1 w 178"/>
                <a:gd name="T51" fmla="*/ 113 h 219"/>
                <a:gd name="T52" fmla="*/ 2 w 178"/>
                <a:gd name="T53" fmla="*/ 113 h 219"/>
                <a:gd name="T54" fmla="*/ 3 w 178"/>
                <a:gd name="T55" fmla="*/ 114 h 219"/>
                <a:gd name="T56" fmla="*/ 78 w 178"/>
                <a:gd name="T57" fmla="*/ 161 h 219"/>
                <a:gd name="T58" fmla="*/ 2 w 178"/>
                <a:gd name="T59" fmla="*/ 216 h 219"/>
                <a:gd name="T60" fmla="*/ 10 w 178"/>
                <a:gd name="T61" fmla="*/ 218 h 219"/>
                <a:gd name="T62" fmla="*/ 168 w 178"/>
                <a:gd name="T63" fmla="*/ 218 h 219"/>
                <a:gd name="T64" fmla="*/ 176 w 178"/>
                <a:gd name="T65" fmla="*/ 216 h 219"/>
                <a:gd name="T66" fmla="*/ 18 w 178"/>
                <a:gd name="T67" fmla="*/ 110 h 219"/>
                <a:gd name="T68" fmla="*/ 160 w 178"/>
                <a:gd name="T69" fmla="*/ 110 h 219"/>
                <a:gd name="T70" fmla="*/ 18 w 178"/>
                <a:gd name="T71" fmla="*/ 11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78" h="219">
                  <a:moveTo>
                    <a:pt x="174" y="208"/>
                  </a:moveTo>
                  <a:cubicBezTo>
                    <a:pt x="100" y="161"/>
                    <a:pt x="100" y="161"/>
                    <a:pt x="100" y="161"/>
                  </a:cubicBezTo>
                  <a:cubicBezTo>
                    <a:pt x="174" y="115"/>
                    <a:pt x="174" y="115"/>
                    <a:pt x="174" y="115"/>
                  </a:cubicBezTo>
                  <a:cubicBezTo>
                    <a:pt x="175" y="114"/>
                    <a:pt x="175" y="114"/>
                    <a:pt x="175" y="114"/>
                  </a:cubicBezTo>
                  <a:cubicBezTo>
                    <a:pt x="175" y="114"/>
                    <a:pt x="175" y="114"/>
                    <a:pt x="175" y="114"/>
                  </a:cubicBezTo>
                  <a:cubicBezTo>
                    <a:pt x="175" y="114"/>
                    <a:pt x="176" y="114"/>
                    <a:pt x="176" y="113"/>
                  </a:cubicBezTo>
                  <a:cubicBezTo>
                    <a:pt x="176" y="113"/>
                    <a:pt x="176" y="113"/>
                    <a:pt x="176" y="113"/>
                  </a:cubicBezTo>
                  <a:cubicBezTo>
                    <a:pt x="176" y="113"/>
                    <a:pt x="176" y="113"/>
                    <a:pt x="176" y="113"/>
                  </a:cubicBezTo>
                  <a:cubicBezTo>
                    <a:pt x="177" y="112"/>
                    <a:pt x="177" y="112"/>
                    <a:pt x="177" y="112"/>
                  </a:cubicBezTo>
                  <a:cubicBezTo>
                    <a:pt x="177" y="112"/>
                    <a:pt x="177" y="112"/>
                    <a:pt x="177" y="112"/>
                  </a:cubicBezTo>
                  <a:cubicBezTo>
                    <a:pt x="177" y="111"/>
                    <a:pt x="177" y="111"/>
                    <a:pt x="177" y="111"/>
                  </a:cubicBezTo>
                  <a:cubicBezTo>
                    <a:pt x="177" y="110"/>
                    <a:pt x="177" y="110"/>
                    <a:pt x="177" y="110"/>
                  </a:cubicBezTo>
                  <a:cubicBezTo>
                    <a:pt x="177" y="110"/>
                    <a:pt x="177" y="110"/>
                    <a:pt x="177" y="110"/>
                  </a:cubicBezTo>
                  <a:cubicBezTo>
                    <a:pt x="177" y="109"/>
                    <a:pt x="177" y="109"/>
                    <a:pt x="177" y="109"/>
                  </a:cubicBezTo>
                  <a:cubicBezTo>
                    <a:pt x="177" y="109"/>
                    <a:pt x="177" y="109"/>
                    <a:pt x="177" y="109"/>
                  </a:cubicBezTo>
                  <a:cubicBezTo>
                    <a:pt x="177" y="108"/>
                    <a:pt x="177" y="108"/>
                    <a:pt x="177" y="108"/>
                  </a:cubicBezTo>
                  <a:cubicBezTo>
                    <a:pt x="177" y="108"/>
                    <a:pt x="177" y="108"/>
                    <a:pt x="177" y="108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6"/>
                    <a:pt x="176" y="106"/>
                    <a:pt x="176" y="106"/>
                  </a:cubicBezTo>
                  <a:cubicBezTo>
                    <a:pt x="175" y="106"/>
                    <a:pt x="175" y="106"/>
                    <a:pt x="175" y="106"/>
                  </a:cubicBezTo>
                  <a:cubicBezTo>
                    <a:pt x="175" y="105"/>
                    <a:pt x="175" y="105"/>
                    <a:pt x="175" y="105"/>
                  </a:cubicBezTo>
                  <a:cubicBezTo>
                    <a:pt x="174" y="105"/>
                    <a:pt x="174" y="105"/>
                    <a:pt x="174" y="105"/>
                  </a:cubicBezTo>
                  <a:cubicBezTo>
                    <a:pt x="174" y="105"/>
                    <a:pt x="174" y="105"/>
                    <a:pt x="174" y="105"/>
                  </a:cubicBezTo>
                  <a:cubicBezTo>
                    <a:pt x="100" y="58"/>
                    <a:pt x="100" y="58"/>
                    <a:pt x="100" y="58"/>
                  </a:cubicBezTo>
                  <a:cubicBezTo>
                    <a:pt x="174" y="12"/>
                    <a:pt x="174" y="12"/>
                    <a:pt x="174" y="12"/>
                  </a:cubicBezTo>
                  <a:cubicBezTo>
                    <a:pt x="177" y="10"/>
                    <a:pt x="178" y="6"/>
                    <a:pt x="176" y="3"/>
                  </a:cubicBezTo>
                  <a:cubicBezTo>
                    <a:pt x="174" y="1"/>
                    <a:pt x="171" y="0"/>
                    <a:pt x="168" y="2"/>
                  </a:cubicBezTo>
                  <a:cubicBezTo>
                    <a:pt x="89" y="51"/>
                    <a:pt x="89" y="51"/>
                    <a:pt x="89" y="51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7" y="0"/>
                    <a:pt x="3" y="1"/>
                    <a:pt x="2" y="3"/>
                  </a:cubicBezTo>
                  <a:cubicBezTo>
                    <a:pt x="0" y="6"/>
                    <a:pt x="1" y="10"/>
                    <a:pt x="4" y="12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4" y="105"/>
                    <a:pt x="4" y="105"/>
                    <a:pt x="4" y="105"/>
                  </a:cubicBezTo>
                  <a:cubicBezTo>
                    <a:pt x="3" y="105"/>
                    <a:pt x="3" y="105"/>
                    <a:pt x="3" y="105"/>
                  </a:cubicBezTo>
                  <a:cubicBezTo>
                    <a:pt x="3" y="105"/>
                    <a:pt x="3" y="105"/>
                    <a:pt x="3" y="105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1" y="108"/>
                    <a:pt x="1" y="108"/>
                    <a:pt x="1" y="108"/>
                  </a:cubicBezTo>
                  <a:cubicBezTo>
                    <a:pt x="1" y="108"/>
                    <a:pt x="1" y="108"/>
                    <a:pt x="1" y="108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1" y="111"/>
                    <a:pt x="1" y="111"/>
                    <a:pt x="1" y="111"/>
                  </a:cubicBezTo>
                  <a:cubicBezTo>
                    <a:pt x="1" y="112"/>
                    <a:pt x="1" y="112"/>
                    <a:pt x="1" y="112"/>
                  </a:cubicBezTo>
                  <a:cubicBezTo>
                    <a:pt x="1" y="112"/>
                    <a:pt x="1" y="112"/>
                    <a:pt x="1" y="112"/>
                  </a:cubicBezTo>
                  <a:cubicBezTo>
                    <a:pt x="1" y="113"/>
                    <a:pt x="1" y="113"/>
                    <a:pt x="1" y="113"/>
                  </a:cubicBezTo>
                  <a:cubicBezTo>
                    <a:pt x="2" y="113"/>
                    <a:pt x="2" y="113"/>
                    <a:pt x="2" y="113"/>
                  </a:cubicBezTo>
                  <a:cubicBezTo>
                    <a:pt x="2" y="113"/>
                    <a:pt x="2" y="113"/>
                    <a:pt x="2" y="113"/>
                  </a:cubicBezTo>
                  <a:cubicBezTo>
                    <a:pt x="2" y="114"/>
                    <a:pt x="2" y="114"/>
                    <a:pt x="3" y="114"/>
                  </a:cubicBezTo>
                  <a:cubicBezTo>
                    <a:pt x="3" y="114"/>
                    <a:pt x="3" y="114"/>
                    <a:pt x="3" y="114"/>
                  </a:cubicBezTo>
                  <a:cubicBezTo>
                    <a:pt x="4" y="115"/>
                    <a:pt x="4" y="115"/>
                    <a:pt x="4" y="115"/>
                  </a:cubicBezTo>
                  <a:cubicBezTo>
                    <a:pt x="78" y="161"/>
                    <a:pt x="78" y="161"/>
                    <a:pt x="78" y="161"/>
                  </a:cubicBezTo>
                  <a:cubicBezTo>
                    <a:pt x="4" y="208"/>
                    <a:pt x="4" y="208"/>
                    <a:pt x="4" y="208"/>
                  </a:cubicBezTo>
                  <a:cubicBezTo>
                    <a:pt x="1" y="210"/>
                    <a:pt x="0" y="213"/>
                    <a:pt x="2" y="216"/>
                  </a:cubicBezTo>
                  <a:cubicBezTo>
                    <a:pt x="3" y="218"/>
                    <a:pt x="5" y="219"/>
                    <a:pt x="7" y="219"/>
                  </a:cubicBezTo>
                  <a:cubicBezTo>
                    <a:pt x="8" y="219"/>
                    <a:pt x="9" y="219"/>
                    <a:pt x="10" y="218"/>
                  </a:cubicBezTo>
                  <a:cubicBezTo>
                    <a:pt x="89" y="169"/>
                    <a:pt x="89" y="169"/>
                    <a:pt x="89" y="169"/>
                  </a:cubicBezTo>
                  <a:cubicBezTo>
                    <a:pt x="168" y="218"/>
                    <a:pt x="168" y="218"/>
                    <a:pt x="168" y="218"/>
                  </a:cubicBezTo>
                  <a:cubicBezTo>
                    <a:pt x="169" y="219"/>
                    <a:pt x="170" y="219"/>
                    <a:pt x="171" y="219"/>
                  </a:cubicBezTo>
                  <a:cubicBezTo>
                    <a:pt x="173" y="219"/>
                    <a:pt x="175" y="218"/>
                    <a:pt x="176" y="216"/>
                  </a:cubicBezTo>
                  <a:cubicBezTo>
                    <a:pt x="178" y="213"/>
                    <a:pt x="177" y="210"/>
                    <a:pt x="174" y="208"/>
                  </a:cubicBezTo>
                  <a:close/>
                  <a:moveTo>
                    <a:pt x="18" y="110"/>
                  </a:moveTo>
                  <a:cubicBezTo>
                    <a:pt x="89" y="65"/>
                    <a:pt x="89" y="65"/>
                    <a:pt x="89" y="65"/>
                  </a:cubicBezTo>
                  <a:cubicBezTo>
                    <a:pt x="160" y="110"/>
                    <a:pt x="160" y="110"/>
                    <a:pt x="160" y="110"/>
                  </a:cubicBezTo>
                  <a:cubicBezTo>
                    <a:pt x="89" y="154"/>
                    <a:pt x="89" y="154"/>
                    <a:pt x="89" y="154"/>
                  </a:cubicBezTo>
                  <a:lnTo>
                    <a:pt x="18" y="110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46"/>
            <p:cNvSpPr>
              <a:spLocks/>
            </p:cNvSpPr>
            <p:nvPr/>
          </p:nvSpPr>
          <p:spPr bwMode="gray">
            <a:xfrm>
              <a:off x="8642650" y="5386708"/>
              <a:ext cx="346075" cy="112712"/>
            </a:xfrm>
            <a:custGeom>
              <a:avLst/>
              <a:gdLst>
                <a:gd name="T0" fmla="*/ 250 w 250"/>
                <a:gd name="T1" fmla="*/ 72 h 81"/>
                <a:gd name="T2" fmla="*/ 241 w 250"/>
                <a:gd name="T3" fmla="*/ 81 h 81"/>
                <a:gd name="T4" fmla="*/ 9 w 250"/>
                <a:gd name="T5" fmla="*/ 81 h 81"/>
                <a:gd name="T6" fmla="*/ 0 w 250"/>
                <a:gd name="T7" fmla="*/ 72 h 81"/>
                <a:gd name="T8" fmla="*/ 0 w 250"/>
                <a:gd name="T9" fmla="*/ 9 h 81"/>
                <a:gd name="T10" fmla="*/ 9 w 250"/>
                <a:gd name="T11" fmla="*/ 0 h 81"/>
                <a:gd name="T12" fmla="*/ 241 w 250"/>
                <a:gd name="T13" fmla="*/ 0 h 81"/>
                <a:gd name="T14" fmla="*/ 250 w 250"/>
                <a:gd name="T15" fmla="*/ 9 h 81"/>
                <a:gd name="T16" fmla="*/ 250 w 250"/>
                <a:gd name="T17" fmla="*/ 72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0" h="81">
                  <a:moveTo>
                    <a:pt x="250" y="72"/>
                  </a:moveTo>
                  <a:cubicBezTo>
                    <a:pt x="250" y="77"/>
                    <a:pt x="246" y="81"/>
                    <a:pt x="241" y="81"/>
                  </a:cubicBezTo>
                  <a:cubicBezTo>
                    <a:pt x="9" y="81"/>
                    <a:pt x="9" y="81"/>
                    <a:pt x="9" y="81"/>
                  </a:cubicBezTo>
                  <a:cubicBezTo>
                    <a:pt x="4" y="81"/>
                    <a:pt x="0" y="77"/>
                    <a:pt x="0" y="72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lnTo>
                    <a:pt x="250" y="72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47"/>
            <p:cNvSpPr>
              <a:spLocks/>
            </p:cNvSpPr>
            <p:nvPr/>
          </p:nvSpPr>
          <p:spPr bwMode="gray">
            <a:xfrm>
              <a:off x="8642650" y="5405758"/>
              <a:ext cx="327025" cy="93662"/>
            </a:xfrm>
            <a:custGeom>
              <a:avLst/>
              <a:gdLst>
                <a:gd name="T0" fmla="*/ 22 w 236"/>
                <a:gd name="T1" fmla="*/ 55 h 68"/>
                <a:gd name="T2" fmla="*/ 14 w 236"/>
                <a:gd name="T3" fmla="*/ 46 h 68"/>
                <a:gd name="T4" fmla="*/ 14 w 236"/>
                <a:gd name="T5" fmla="*/ 0 h 68"/>
                <a:gd name="T6" fmla="*/ 0 w 236"/>
                <a:gd name="T7" fmla="*/ 0 h 68"/>
                <a:gd name="T8" fmla="*/ 0 w 236"/>
                <a:gd name="T9" fmla="*/ 59 h 68"/>
                <a:gd name="T10" fmla="*/ 9 w 236"/>
                <a:gd name="T11" fmla="*/ 68 h 68"/>
                <a:gd name="T12" fmla="*/ 236 w 236"/>
                <a:gd name="T13" fmla="*/ 68 h 68"/>
                <a:gd name="T14" fmla="*/ 236 w 236"/>
                <a:gd name="T15" fmla="*/ 55 h 68"/>
                <a:gd name="T16" fmla="*/ 22 w 236"/>
                <a:gd name="T17" fmla="*/ 55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" h="68">
                  <a:moveTo>
                    <a:pt x="22" y="55"/>
                  </a:moveTo>
                  <a:cubicBezTo>
                    <a:pt x="17" y="55"/>
                    <a:pt x="14" y="51"/>
                    <a:pt x="14" y="46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64"/>
                    <a:pt x="4" y="68"/>
                    <a:pt x="9" y="68"/>
                  </a:cubicBezTo>
                  <a:cubicBezTo>
                    <a:pt x="236" y="68"/>
                    <a:pt x="236" y="68"/>
                    <a:pt x="236" y="68"/>
                  </a:cubicBezTo>
                  <a:cubicBezTo>
                    <a:pt x="236" y="55"/>
                    <a:pt x="236" y="55"/>
                    <a:pt x="236" y="55"/>
                  </a:cubicBezTo>
                  <a:lnTo>
                    <a:pt x="22" y="55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48"/>
            <p:cNvSpPr>
              <a:spLocks/>
            </p:cNvSpPr>
            <p:nvPr/>
          </p:nvSpPr>
          <p:spPr bwMode="gray">
            <a:xfrm>
              <a:off x="8642650" y="5386708"/>
              <a:ext cx="346075" cy="112712"/>
            </a:xfrm>
            <a:custGeom>
              <a:avLst/>
              <a:gdLst>
                <a:gd name="T0" fmla="*/ 241 w 250"/>
                <a:gd name="T1" fmla="*/ 81 h 81"/>
                <a:gd name="T2" fmla="*/ 236 w 250"/>
                <a:gd name="T3" fmla="*/ 81 h 81"/>
                <a:gd name="T4" fmla="*/ 236 w 250"/>
                <a:gd name="T5" fmla="*/ 22 h 81"/>
                <a:gd name="T6" fmla="*/ 228 w 250"/>
                <a:gd name="T7" fmla="*/ 13 h 81"/>
                <a:gd name="T8" fmla="*/ 0 w 250"/>
                <a:gd name="T9" fmla="*/ 13 h 81"/>
                <a:gd name="T10" fmla="*/ 0 w 250"/>
                <a:gd name="T11" fmla="*/ 9 h 81"/>
                <a:gd name="T12" fmla="*/ 9 w 250"/>
                <a:gd name="T13" fmla="*/ 0 h 81"/>
                <a:gd name="T14" fmla="*/ 241 w 250"/>
                <a:gd name="T15" fmla="*/ 0 h 81"/>
                <a:gd name="T16" fmla="*/ 250 w 250"/>
                <a:gd name="T17" fmla="*/ 9 h 81"/>
                <a:gd name="T18" fmla="*/ 250 w 250"/>
                <a:gd name="T19" fmla="*/ 72 h 81"/>
                <a:gd name="T20" fmla="*/ 241 w 250"/>
                <a:gd name="T21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0" h="81">
                  <a:moveTo>
                    <a:pt x="241" y="81"/>
                  </a:moveTo>
                  <a:cubicBezTo>
                    <a:pt x="236" y="81"/>
                    <a:pt x="236" y="81"/>
                    <a:pt x="236" y="81"/>
                  </a:cubicBezTo>
                  <a:cubicBezTo>
                    <a:pt x="236" y="22"/>
                    <a:pt x="236" y="22"/>
                    <a:pt x="236" y="22"/>
                  </a:cubicBezTo>
                  <a:cubicBezTo>
                    <a:pt x="236" y="17"/>
                    <a:pt x="232" y="13"/>
                    <a:pt x="228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cubicBezTo>
                    <a:pt x="250" y="72"/>
                    <a:pt x="250" y="72"/>
                    <a:pt x="250" y="72"/>
                  </a:cubicBezTo>
                  <a:cubicBezTo>
                    <a:pt x="250" y="77"/>
                    <a:pt x="246" y="81"/>
                    <a:pt x="241" y="8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Oval 49"/>
            <p:cNvSpPr>
              <a:spLocks noChangeArrowheads="1"/>
            </p:cNvSpPr>
            <p:nvPr/>
          </p:nvSpPr>
          <p:spPr bwMode="gray">
            <a:xfrm>
              <a:off x="8674400" y="5454970"/>
              <a:ext cx="87313" cy="873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Oval 50"/>
            <p:cNvSpPr>
              <a:spLocks noChangeArrowheads="1"/>
            </p:cNvSpPr>
            <p:nvPr/>
          </p:nvSpPr>
          <p:spPr bwMode="gray">
            <a:xfrm>
              <a:off x="8693450" y="5474020"/>
              <a:ext cx="49213" cy="49212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51"/>
            <p:cNvSpPr>
              <a:spLocks/>
            </p:cNvSpPr>
            <p:nvPr/>
          </p:nvSpPr>
          <p:spPr bwMode="gray">
            <a:xfrm>
              <a:off x="8693450" y="5480370"/>
              <a:ext cx="42863" cy="42862"/>
            </a:xfrm>
            <a:custGeom>
              <a:avLst/>
              <a:gdLst>
                <a:gd name="T0" fmla="*/ 18 w 31"/>
                <a:gd name="T1" fmla="*/ 31 h 31"/>
                <a:gd name="T2" fmla="*/ 31 w 31"/>
                <a:gd name="T3" fmla="*/ 26 h 31"/>
                <a:gd name="T4" fmla="*/ 6 w 31"/>
                <a:gd name="T5" fmla="*/ 0 h 31"/>
                <a:gd name="T6" fmla="*/ 0 w 31"/>
                <a:gd name="T7" fmla="*/ 13 h 31"/>
                <a:gd name="T8" fmla="*/ 18 w 31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18" y="31"/>
                  </a:moveTo>
                  <a:cubicBezTo>
                    <a:pt x="23" y="31"/>
                    <a:pt x="28" y="29"/>
                    <a:pt x="31" y="26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4"/>
                    <a:pt x="0" y="8"/>
                    <a:pt x="0" y="13"/>
                  </a:cubicBezTo>
                  <a:cubicBezTo>
                    <a:pt x="0" y="23"/>
                    <a:pt x="8" y="31"/>
                    <a:pt x="18" y="3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Oval 52"/>
            <p:cNvSpPr>
              <a:spLocks noChangeArrowheads="1"/>
            </p:cNvSpPr>
            <p:nvPr/>
          </p:nvSpPr>
          <p:spPr bwMode="gray">
            <a:xfrm>
              <a:off x="8869662" y="5454970"/>
              <a:ext cx="87313" cy="873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Oval 53"/>
            <p:cNvSpPr>
              <a:spLocks noChangeArrowheads="1"/>
            </p:cNvSpPr>
            <p:nvPr/>
          </p:nvSpPr>
          <p:spPr bwMode="gray">
            <a:xfrm>
              <a:off x="8887125" y="5474020"/>
              <a:ext cx="50800" cy="49212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54"/>
            <p:cNvSpPr>
              <a:spLocks/>
            </p:cNvSpPr>
            <p:nvPr/>
          </p:nvSpPr>
          <p:spPr bwMode="gray">
            <a:xfrm>
              <a:off x="8887125" y="5480370"/>
              <a:ext cx="42863" cy="42862"/>
            </a:xfrm>
            <a:custGeom>
              <a:avLst/>
              <a:gdLst>
                <a:gd name="T0" fmla="*/ 18 w 31"/>
                <a:gd name="T1" fmla="*/ 31 h 31"/>
                <a:gd name="T2" fmla="*/ 31 w 31"/>
                <a:gd name="T3" fmla="*/ 26 h 31"/>
                <a:gd name="T4" fmla="*/ 6 w 31"/>
                <a:gd name="T5" fmla="*/ 0 h 31"/>
                <a:gd name="T6" fmla="*/ 0 w 31"/>
                <a:gd name="T7" fmla="*/ 13 h 31"/>
                <a:gd name="T8" fmla="*/ 18 w 31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18" y="31"/>
                  </a:moveTo>
                  <a:cubicBezTo>
                    <a:pt x="23" y="31"/>
                    <a:pt x="28" y="29"/>
                    <a:pt x="31" y="26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4"/>
                    <a:pt x="0" y="8"/>
                    <a:pt x="0" y="13"/>
                  </a:cubicBezTo>
                  <a:cubicBezTo>
                    <a:pt x="0" y="23"/>
                    <a:pt x="8" y="31"/>
                    <a:pt x="18" y="3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55"/>
            <p:cNvSpPr>
              <a:spLocks noEditPoints="1"/>
            </p:cNvSpPr>
            <p:nvPr/>
          </p:nvSpPr>
          <p:spPr bwMode="gray">
            <a:xfrm>
              <a:off x="8631537" y="4907283"/>
              <a:ext cx="368300" cy="223837"/>
            </a:xfrm>
            <a:custGeom>
              <a:avLst/>
              <a:gdLst>
                <a:gd name="T0" fmla="*/ 258 w 266"/>
                <a:gd name="T1" fmla="*/ 0 h 163"/>
                <a:gd name="T2" fmla="*/ 8 w 266"/>
                <a:gd name="T3" fmla="*/ 0 h 163"/>
                <a:gd name="T4" fmla="*/ 0 w 266"/>
                <a:gd name="T5" fmla="*/ 8 h 163"/>
                <a:gd name="T6" fmla="*/ 8 w 266"/>
                <a:gd name="T7" fmla="*/ 16 h 163"/>
                <a:gd name="T8" fmla="*/ 23 w 266"/>
                <a:gd name="T9" fmla="*/ 16 h 163"/>
                <a:gd name="T10" fmla="*/ 23 w 266"/>
                <a:gd name="T11" fmla="*/ 102 h 163"/>
                <a:gd name="T12" fmla="*/ 17 w 266"/>
                <a:gd name="T13" fmla="*/ 102 h 163"/>
                <a:gd name="T14" fmla="*/ 8 w 266"/>
                <a:gd name="T15" fmla="*/ 111 h 163"/>
                <a:gd name="T16" fmla="*/ 8 w 266"/>
                <a:gd name="T17" fmla="*/ 155 h 163"/>
                <a:gd name="T18" fmla="*/ 17 w 266"/>
                <a:gd name="T19" fmla="*/ 163 h 163"/>
                <a:gd name="T20" fmla="*/ 249 w 266"/>
                <a:gd name="T21" fmla="*/ 163 h 163"/>
                <a:gd name="T22" fmla="*/ 258 w 266"/>
                <a:gd name="T23" fmla="*/ 155 h 163"/>
                <a:gd name="T24" fmla="*/ 258 w 266"/>
                <a:gd name="T25" fmla="*/ 111 h 163"/>
                <a:gd name="T26" fmla="*/ 249 w 266"/>
                <a:gd name="T27" fmla="*/ 102 h 163"/>
                <a:gd name="T28" fmla="*/ 243 w 266"/>
                <a:gd name="T29" fmla="*/ 102 h 163"/>
                <a:gd name="T30" fmla="*/ 243 w 266"/>
                <a:gd name="T31" fmla="*/ 16 h 163"/>
                <a:gd name="T32" fmla="*/ 258 w 266"/>
                <a:gd name="T33" fmla="*/ 16 h 163"/>
                <a:gd name="T34" fmla="*/ 266 w 266"/>
                <a:gd name="T35" fmla="*/ 8 h 163"/>
                <a:gd name="T36" fmla="*/ 258 w 266"/>
                <a:gd name="T37" fmla="*/ 0 h 163"/>
                <a:gd name="T38" fmla="*/ 189 w 266"/>
                <a:gd name="T39" fmla="*/ 16 h 163"/>
                <a:gd name="T40" fmla="*/ 189 w 266"/>
                <a:gd name="T41" fmla="*/ 102 h 163"/>
                <a:gd name="T42" fmla="*/ 160 w 266"/>
                <a:gd name="T43" fmla="*/ 102 h 163"/>
                <a:gd name="T44" fmla="*/ 160 w 266"/>
                <a:gd name="T45" fmla="*/ 16 h 163"/>
                <a:gd name="T46" fmla="*/ 189 w 266"/>
                <a:gd name="T47" fmla="*/ 16 h 163"/>
                <a:gd name="T48" fmla="*/ 148 w 266"/>
                <a:gd name="T49" fmla="*/ 16 h 163"/>
                <a:gd name="T50" fmla="*/ 148 w 266"/>
                <a:gd name="T51" fmla="*/ 102 h 163"/>
                <a:gd name="T52" fmla="*/ 118 w 266"/>
                <a:gd name="T53" fmla="*/ 102 h 163"/>
                <a:gd name="T54" fmla="*/ 118 w 266"/>
                <a:gd name="T55" fmla="*/ 16 h 163"/>
                <a:gd name="T56" fmla="*/ 148 w 266"/>
                <a:gd name="T57" fmla="*/ 16 h 163"/>
                <a:gd name="T58" fmla="*/ 106 w 266"/>
                <a:gd name="T59" fmla="*/ 16 h 163"/>
                <a:gd name="T60" fmla="*/ 106 w 266"/>
                <a:gd name="T61" fmla="*/ 102 h 163"/>
                <a:gd name="T62" fmla="*/ 77 w 266"/>
                <a:gd name="T63" fmla="*/ 102 h 163"/>
                <a:gd name="T64" fmla="*/ 77 w 266"/>
                <a:gd name="T65" fmla="*/ 16 h 163"/>
                <a:gd name="T66" fmla="*/ 106 w 266"/>
                <a:gd name="T67" fmla="*/ 16 h 163"/>
                <a:gd name="T68" fmla="*/ 35 w 266"/>
                <a:gd name="T69" fmla="*/ 16 h 163"/>
                <a:gd name="T70" fmla="*/ 65 w 266"/>
                <a:gd name="T71" fmla="*/ 16 h 163"/>
                <a:gd name="T72" fmla="*/ 65 w 266"/>
                <a:gd name="T73" fmla="*/ 102 h 163"/>
                <a:gd name="T74" fmla="*/ 35 w 266"/>
                <a:gd name="T75" fmla="*/ 102 h 163"/>
                <a:gd name="T76" fmla="*/ 35 w 266"/>
                <a:gd name="T77" fmla="*/ 16 h 163"/>
                <a:gd name="T78" fmla="*/ 201 w 266"/>
                <a:gd name="T79" fmla="*/ 102 h 163"/>
                <a:gd name="T80" fmla="*/ 201 w 266"/>
                <a:gd name="T81" fmla="*/ 16 h 163"/>
                <a:gd name="T82" fmla="*/ 231 w 266"/>
                <a:gd name="T83" fmla="*/ 16 h 163"/>
                <a:gd name="T84" fmla="*/ 231 w 266"/>
                <a:gd name="T85" fmla="*/ 102 h 163"/>
                <a:gd name="T86" fmla="*/ 201 w 266"/>
                <a:gd name="T87" fmla="*/ 10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66" h="163">
                  <a:moveTo>
                    <a:pt x="25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3"/>
                    <a:pt x="4" y="16"/>
                    <a:pt x="8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3" y="102"/>
                    <a:pt x="23" y="102"/>
                    <a:pt x="23" y="102"/>
                  </a:cubicBezTo>
                  <a:cubicBezTo>
                    <a:pt x="17" y="102"/>
                    <a:pt x="17" y="102"/>
                    <a:pt x="17" y="102"/>
                  </a:cubicBezTo>
                  <a:cubicBezTo>
                    <a:pt x="12" y="102"/>
                    <a:pt x="8" y="106"/>
                    <a:pt x="8" y="111"/>
                  </a:cubicBezTo>
                  <a:cubicBezTo>
                    <a:pt x="8" y="155"/>
                    <a:pt x="8" y="155"/>
                    <a:pt x="8" y="155"/>
                  </a:cubicBezTo>
                  <a:cubicBezTo>
                    <a:pt x="8" y="160"/>
                    <a:pt x="12" y="163"/>
                    <a:pt x="17" y="163"/>
                  </a:cubicBezTo>
                  <a:cubicBezTo>
                    <a:pt x="249" y="163"/>
                    <a:pt x="249" y="163"/>
                    <a:pt x="249" y="163"/>
                  </a:cubicBezTo>
                  <a:cubicBezTo>
                    <a:pt x="254" y="163"/>
                    <a:pt x="258" y="160"/>
                    <a:pt x="258" y="155"/>
                  </a:cubicBezTo>
                  <a:cubicBezTo>
                    <a:pt x="258" y="111"/>
                    <a:pt x="258" y="111"/>
                    <a:pt x="258" y="111"/>
                  </a:cubicBezTo>
                  <a:cubicBezTo>
                    <a:pt x="258" y="106"/>
                    <a:pt x="254" y="102"/>
                    <a:pt x="249" y="102"/>
                  </a:cubicBezTo>
                  <a:cubicBezTo>
                    <a:pt x="243" y="102"/>
                    <a:pt x="243" y="102"/>
                    <a:pt x="243" y="102"/>
                  </a:cubicBezTo>
                  <a:cubicBezTo>
                    <a:pt x="243" y="16"/>
                    <a:pt x="243" y="16"/>
                    <a:pt x="243" y="16"/>
                  </a:cubicBezTo>
                  <a:cubicBezTo>
                    <a:pt x="258" y="16"/>
                    <a:pt x="258" y="16"/>
                    <a:pt x="258" y="16"/>
                  </a:cubicBezTo>
                  <a:cubicBezTo>
                    <a:pt x="262" y="16"/>
                    <a:pt x="266" y="13"/>
                    <a:pt x="266" y="8"/>
                  </a:cubicBezTo>
                  <a:cubicBezTo>
                    <a:pt x="266" y="4"/>
                    <a:pt x="262" y="0"/>
                    <a:pt x="258" y="0"/>
                  </a:cubicBezTo>
                  <a:close/>
                  <a:moveTo>
                    <a:pt x="189" y="16"/>
                  </a:moveTo>
                  <a:cubicBezTo>
                    <a:pt x="189" y="102"/>
                    <a:pt x="189" y="102"/>
                    <a:pt x="189" y="102"/>
                  </a:cubicBezTo>
                  <a:cubicBezTo>
                    <a:pt x="160" y="102"/>
                    <a:pt x="160" y="102"/>
                    <a:pt x="160" y="102"/>
                  </a:cubicBezTo>
                  <a:cubicBezTo>
                    <a:pt x="160" y="16"/>
                    <a:pt x="160" y="16"/>
                    <a:pt x="160" y="16"/>
                  </a:cubicBezTo>
                  <a:lnTo>
                    <a:pt x="189" y="16"/>
                  </a:lnTo>
                  <a:close/>
                  <a:moveTo>
                    <a:pt x="148" y="16"/>
                  </a:moveTo>
                  <a:cubicBezTo>
                    <a:pt x="148" y="102"/>
                    <a:pt x="148" y="102"/>
                    <a:pt x="148" y="102"/>
                  </a:cubicBezTo>
                  <a:cubicBezTo>
                    <a:pt x="118" y="102"/>
                    <a:pt x="118" y="102"/>
                    <a:pt x="118" y="102"/>
                  </a:cubicBezTo>
                  <a:cubicBezTo>
                    <a:pt x="118" y="16"/>
                    <a:pt x="118" y="16"/>
                    <a:pt x="118" y="16"/>
                  </a:cubicBezTo>
                  <a:lnTo>
                    <a:pt x="148" y="16"/>
                  </a:lnTo>
                  <a:close/>
                  <a:moveTo>
                    <a:pt x="106" y="16"/>
                  </a:moveTo>
                  <a:cubicBezTo>
                    <a:pt x="106" y="102"/>
                    <a:pt x="106" y="102"/>
                    <a:pt x="106" y="102"/>
                  </a:cubicBezTo>
                  <a:cubicBezTo>
                    <a:pt x="77" y="102"/>
                    <a:pt x="77" y="102"/>
                    <a:pt x="77" y="102"/>
                  </a:cubicBezTo>
                  <a:cubicBezTo>
                    <a:pt x="77" y="16"/>
                    <a:pt x="77" y="16"/>
                    <a:pt x="77" y="16"/>
                  </a:cubicBezTo>
                  <a:lnTo>
                    <a:pt x="106" y="16"/>
                  </a:lnTo>
                  <a:close/>
                  <a:moveTo>
                    <a:pt x="35" y="16"/>
                  </a:moveTo>
                  <a:cubicBezTo>
                    <a:pt x="65" y="16"/>
                    <a:pt x="65" y="16"/>
                    <a:pt x="65" y="16"/>
                  </a:cubicBezTo>
                  <a:cubicBezTo>
                    <a:pt x="65" y="102"/>
                    <a:pt x="65" y="102"/>
                    <a:pt x="65" y="102"/>
                  </a:cubicBezTo>
                  <a:cubicBezTo>
                    <a:pt x="35" y="102"/>
                    <a:pt x="35" y="102"/>
                    <a:pt x="35" y="102"/>
                  </a:cubicBezTo>
                  <a:lnTo>
                    <a:pt x="35" y="16"/>
                  </a:lnTo>
                  <a:close/>
                  <a:moveTo>
                    <a:pt x="201" y="102"/>
                  </a:moveTo>
                  <a:cubicBezTo>
                    <a:pt x="201" y="16"/>
                    <a:pt x="201" y="16"/>
                    <a:pt x="201" y="16"/>
                  </a:cubicBezTo>
                  <a:cubicBezTo>
                    <a:pt x="231" y="16"/>
                    <a:pt x="231" y="16"/>
                    <a:pt x="231" y="16"/>
                  </a:cubicBezTo>
                  <a:cubicBezTo>
                    <a:pt x="231" y="102"/>
                    <a:pt x="231" y="102"/>
                    <a:pt x="231" y="102"/>
                  </a:cubicBezTo>
                  <a:lnTo>
                    <a:pt x="201" y="102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56"/>
            <p:cNvSpPr>
              <a:spLocks/>
            </p:cNvSpPr>
            <p:nvPr/>
          </p:nvSpPr>
          <p:spPr bwMode="gray">
            <a:xfrm>
              <a:off x="8642650" y="5067620"/>
              <a:ext cx="327025" cy="63500"/>
            </a:xfrm>
            <a:custGeom>
              <a:avLst/>
              <a:gdLst>
                <a:gd name="T0" fmla="*/ 22 w 236"/>
                <a:gd name="T1" fmla="*/ 34 h 47"/>
                <a:gd name="T2" fmla="*/ 14 w 236"/>
                <a:gd name="T3" fmla="*/ 25 h 47"/>
                <a:gd name="T4" fmla="*/ 14 w 236"/>
                <a:gd name="T5" fmla="*/ 0 h 47"/>
                <a:gd name="T6" fmla="*/ 0 w 236"/>
                <a:gd name="T7" fmla="*/ 0 h 47"/>
                <a:gd name="T8" fmla="*/ 0 w 236"/>
                <a:gd name="T9" fmla="*/ 39 h 47"/>
                <a:gd name="T10" fmla="*/ 9 w 236"/>
                <a:gd name="T11" fmla="*/ 47 h 47"/>
                <a:gd name="T12" fmla="*/ 236 w 236"/>
                <a:gd name="T13" fmla="*/ 47 h 47"/>
                <a:gd name="T14" fmla="*/ 236 w 236"/>
                <a:gd name="T15" fmla="*/ 34 h 47"/>
                <a:gd name="T16" fmla="*/ 22 w 236"/>
                <a:gd name="T17" fmla="*/ 3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" h="47">
                  <a:moveTo>
                    <a:pt x="22" y="34"/>
                  </a:moveTo>
                  <a:cubicBezTo>
                    <a:pt x="17" y="34"/>
                    <a:pt x="14" y="30"/>
                    <a:pt x="14" y="2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44"/>
                    <a:pt x="4" y="47"/>
                    <a:pt x="9" y="47"/>
                  </a:cubicBezTo>
                  <a:cubicBezTo>
                    <a:pt x="236" y="47"/>
                    <a:pt x="236" y="47"/>
                    <a:pt x="236" y="47"/>
                  </a:cubicBezTo>
                  <a:cubicBezTo>
                    <a:pt x="236" y="34"/>
                    <a:pt x="236" y="34"/>
                    <a:pt x="236" y="34"/>
                  </a:cubicBezTo>
                  <a:lnTo>
                    <a:pt x="22" y="34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57"/>
            <p:cNvSpPr>
              <a:spLocks/>
            </p:cNvSpPr>
            <p:nvPr/>
          </p:nvSpPr>
          <p:spPr bwMode="gray">
            <a:xfrm>
              <a:off x="8642650" y="5046983"/>
              <a:ext cx="346075" cy="84137"/>
            </a:xfrm>
            <a:custGeom>
              <a:avLst/>
              <a:gdLst>
                <a:gd name="T0" fmla="*/ 241 w 250"/>
                <a:gd name="T1" fmla="*/ 61 h 61"/>
                <a:gd name="T2" fmla="*/ 236 w 250"/>
                <a:gd name="T3" fmla="*/ 61 h 61"/>
                <a:gd name="T4" fmla="*/ 236 w 250"/>
                <a:gd name="T5" fmla="*/ 22 h 61"/>
                <a:gd name="T6" fmla="*/ 228 w 250"/>
                <a:gd name="T7" fmla="*/ 14 h 61"/>
                <a:gd name="T8" fmla="*/ 0 w 250"/>
                <a:gd name="T9" fmla="*/ 14 h 61"/>
                <a:gd name="T10" fmla="*/ 0 w 250"/>
                <a:gd name="T11" fmla="*/ 9 h 61"/>
                <a:gd name="T12" fmla="*/ 9 w 250"/>
                <a:gd name="T13" fmla="*/ 0 h 61"/>
                <a:gd name="T14" fmla="*/ 241 w 250"/>
                <a:gd name="T15" fmla="*/ 0 h 61"/>
                <a:gd name="T16" fmla="*/ 250 w 250"/>
                <a:gd name="T17" fmla="*/ 9 h 61"/>
                <a:gd name="T18" fmla="*/ 250 w 250"/>
                <a:gd name="T19" fmla="*/ 53 h 61"/>
                <a:gd name="T20" fmla="*/ 241 w 250"/>
                <a:gd name="T2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0" h="61">
                  <a:moveTo>
                    <a:pt x="241" y="61"/>
                  </a:moveTo>
                  <a:cubicBezTo>
                    <a:pt x="236" y="61"/>
                    <a:pt x="236" y="61"/>
                    <a:pt x="236" y="61"/>
                  </a:cubicBezTo>
                  <a:cubicBezTo>
                    <a:pt x="236" y="22"/>
                    <a:pt x="236" y="22"/>
                    <a:pt x="236" y="22"/>
                  </a:cubicBezTo>
                  <a:cubicBezTo>
                    <a:pt x="236" y="18"/>
                    <a:pt x="232" y="14"/>
                    <a:pt x="228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cubicBezTo>
                    <a:pt x="250" y="53"/>
                    <a:pt x="250" y="53"/>
                    <a:pt x="250" y="53"/>
                  </a:cubicBezTo>
                  <a:cubicBezTo>
                    <a:pt x="250" y="58"/>
                    <a:pt x="246" y="61"/>
                    <a:pt x="241" y="6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58"/>
            <p:cNvSpPr>
              <a:spLocks/>
            </p:cNvSpPr>
            <p:nvPr/>
          </p:nvSpPr>
          <p:spPr bwMode="gray">
            <a:xfrm>
              <a:off x="10792125" y="4919983"/>
              <a:ext cx="61913" cy="311150"/>
            </a:xfrm>
            <a:custGeom>
              <a:avLst/>
              <a:gdLst>
                <a:gd name="T0" fmla="*/ 39 w 45"/>
                <a:gd name="T1" fmla="*/ 180 h 226"/>
                <a:gd name="T2" fmla="*/ 33 w 45"/>
                <a:gd name="T3" fmla="*/ 180 h 226"/>
                <a:gd name="T4" fmla="*/ 33 w 45"/>
                <a:gd name="T5" fmla="*/ 0 h 226"/>
                <a:gd name="T6" fmla="*/ 12 w 45"/>
                <a:gd name="T7" fmla="*/ 0 h 226"/>
                <a:gd name="T8" fmla="*/ 12 w 45"/>
                <a:gd name="T9" fmla="*/ 180 h 226"/>
                <a:gd name="T10" fmla="*/ 5 w 45"/>
                <a:gd name="T11" fmla="*/ 180 h 226"/>
                <a:gd name="T12" fmla="*/ 0 w 45"/>
                <a:gd name="T13" fmla="*/ 186 h 226"/>
                <a:gd name="T14" fmla="*/ 0 w 45"/>
                <a:gd name="T15" fmla="*/ 226 h 226"/>
                <a:gd name="T16" fmla="*/ 45 w 45"/>
                <a:gd name="T17" fmla="*/ 226 h 226"/>
                <a:gd name="T18" fmla="*/ 45 w 45"/>
                <a:gd name="T19" fmla="*/ 186 h 226"/>
                <a:gd name="T20" fmla="*/ 39 w 45"/>
                <a:gd name="T21" fmla="*/ 18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" h="226">
                  <a:moveTo>
                    <a:pt x="39" y="180"/>
                  </a:moveTo>
                  <a:cubicBezTo>
                    <a:pt x="33" y="180"/>
                    <a:pt x="33" y="180"/>
                    <a:pt x="33" y="18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80"/>
                    <a:pt x="12" y="180"/>
                    <a:pt x="12" y="180"/>
                  </a:cubicBezTo>
                  <a:cubicBezTo>
                    <a:pt x="5" y="180"/>
                    <a:pt x="5" y="180"/>
                    <a:pt x="5" y="180"/>
                  </a:cubicBezTo>
                  <a:cubicBezTo>
                    <a:pt x="2" y="180"/>
                    <a:pt x="0" y="182"/>
                    <a:pt x="0" y="186"/>
                  </a:cubicBezTo>
                  <a:cubicBezTo>
                    <a:pt x="0" y="226"/>
                    <a:pt x="0" y="226"/>
                    <a:pt x="0" y="226"/>
                  </a:cubicBezTo>
                  <a:cubicBezTo>
                    <a:pt x="45" y="226"/>
                    <a:pt x="45" y="226"/>
                    <a:pt x="45" y="226"/>
                  </a:cubicBezTo>
                  <a:cubicBezTo>
                    <a:pt x="45" y="186"/>
                    <a:pt x="45" y="186"/>
                    <a:pt x="45" y="186"/>
                  </a:cubicBezTo>
                  <a:cubicBezTo>
                    <a:pt x="45" y="182"/>
                    <a:pt x="42" y="180"/>
                    <a:pt x="39" y="180"/>
                  </a:cubicBezTo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59"/>
            <p:cNvSpPr>
              <a:spLocks/>
            </p:cNvSpPr>
            <p:nvPr/>
          </p:nvSpPr>
          <p:spPr bwMode="gray">
            <a:xfrm>
              <a:off x="10827050" y="4919983"/>
              <a:ext cx="26988" cy="311150"/>
            </a:xfrm>
            <a:custGeom>
              <a:avLst/>
              <a:gdLst>
                <a:gd name="T0" fmla="*/ 14 w 20"/>
                <a:gd name="T1" fmla="*/ 180 h 226"/>
                <a:gd name="T2" fmla="*/ 8 w 20"/>
                <a:gd name="T3" fmla="*/ 180 h 226"/>
                <a:gd name="T4" fmla="*/ 8 w 20"/>
                <a:gd name="T5" fmla="*/ 0 h 226"/>
                <a:gd name="T6" fmla="*/ 0 w 20"/>
                <a:gd name="T7" fmla="*/ 0 h 226"/>
                <a:gd name="T8" fmla="*/ 0 w 20"/>
                <a:gd name="T9" fmla="*/ 180 h 226"/>
                <a:gd name="T10" fmla="*/ 6 w 20"/>
                <a:gd name="T11" fmla="*/ 180 h 226"/>
                <a:gd name="T12" fmla="*/ 12 w 20"/>
                <a:gd name="T13" fmla="*/ 186 h 226"/>
                <a:gd name="T14" fmla="*/ 12 w 20"/>
                <a:gd name="T15" fmla="*/ 226 h 226"/>
                <a:gd name="T16" fmla="*/ 20 w 20"/>
                <a:gd name="T17" fmla="*/ 226 h 226"/>
                <a:gd name="T18" fmla="*/ 20 w 20"/>
                <a:gd name="T19" fmla="*/ 186 h 226"/>
                <a:gd name="T20" fmla="*/ 14 w 20"/>
                <a:gd name="T21" fmla="*/ 18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226">
                  <a:moveTo>
                    <a:pt x="14" y="180"/>
                  </a:moveTo>
                  <a:cubicBezTo>
                    <a:pt x="8" y="180"/>
                    <a:pt x="8" y="180"/>
                    <a:pt x="8" y="18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6" y="180"/>
                    <a:pt x="6" y="180"/>
                    <a:pt x="6" y="180"/>
                  </a:cubicBezTo>
                  <a:cubicBezTo>
                    <a:pt x="9" y="180"/>
                    <a:pt x="12" y="182"/>
                    <a:pt x="12" y="186"/>
                  </a:cubicBezTo>
                  <a:cubicBezTo>
                    <a:pt x="12" y="226"/>
                    <a:pt x="12" y="226"/>
                    <a:pt x="12" y="226"/>
                  </a:cubicBezTo>
                  <a:cubicBezTo>
                    <a:pt x="20" y="226"/>
                    <a:pt x="20" y="226"/>
                    <a:pt x="20" y="226"/>
                  </a:cubicBezTo>
                  <a:cubicBezTo>
                    <a:pt x="20" y="186"/>
                    <a:pt x="20" y="186"/>
                    <a:pt x="20" y="186"/>
                  </a:cubicBezTo>
                  <a:cubicBezTo>
                    <a:pt x="20" y="182"/>
                    <a:pt x="17" y="180"/>
                    <a:pt x="14" y="180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60"/>
            <p:cNvSpPr>
              <a:spLocks/>
            </p:cNvSpPr>
            <p:nvPr/>
          </p:nvSpPr>
          <p:spPr bwMode="gray">
            <a:xfrm>
              <a:off x="10792125" y="4919983"/>
              <a:ext cx="25400" cy="311150"/>
            </a:xfrm>
            <a:custGeom>
              <a:avLst/>
              <a:gdLst>
                <a:gd name="T0" fmla="*/ 19 w 19"/>
                <a:gd name="T1" fmla="*/ 0 h 226"/>
                <a:gd name="T2" fmla="*/ 12 w 19"/>
                <a:gd name="T3" fmla="*/ 0 h 226"/>
                <a:gd name="T4" fmla="*/ 12 w 19"/>
                <a:gd name="T5" fmla="*/ 180 h 226"/>
                <a:gd name="T6" fmla="*/ 5 w 19"/>
                <a:gd name="T7" fmla="*/ 180 h 226"/>
                <a:gd name="T8" fmla="*/ 0 w 19"/>
                <a:gd name="T9" fmla="*/ 186 h 226"/>
                <a:gd name="T10" fmla="*/ 0 w 19"/>
                <a:gd name="T11" fmla="*/ 226 h 226"/>
                <a:gd name="T12" fmla="*/ 7 w 19"/>
                <a:gd name="T13" fmla="*/ 226 h 226"/>
                <a:gd name="T14" fmla="*/ 7 w 19"/>
                <a:gd name="T15" fmla="*/ 186 h 226"/>
                <a:gd name="T16" fmla="*/ 13 w 19"/>
                <a:gd name="T17" fmla="*/ 180 h 226"/>
                <a:gd name="T18" fmla="*/ 19 w 19"/>
                <a:gd name="T19" fmla="*/ 180 h 226"/>
                <a:gd name="T20" fmla="*/ 19 w 19"/>
                <a:gd name="T21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226">
                  <a:moveTo>
                    <a:pt x="19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180"/>
                    <a:pt x="12" y="180"/>
                    <a:pt x="12" y="180"/>
                  </a:cubicBezTo>
                  <a:cubicBezTo>
                    <a:pt x="5" y="180"/>
                    <a:pt x="5" y="180"/>
                    <a:pt x="5" y="180"/>
                  </a:cubicBezTo>
                  <a:cubicBezTo>
                    <a:pt x="2" y="180"/>
                    <a:pt x="0" y="182"/>
                    <a:pt x="0" y="186"/>
                  </a:cubicBezTo>
                  <a:cubicBezTo>
                    <a:pt x="0" y="226"/>
                    <a:pt x="0" y="226"/>
                    <a:pt x="0" y="226"/>
                  </a:cubicBezTo>
                  <a:cubicBezTo>
                    <a:pt x="7" y="226"/>
                    <a:pt x="7" y="226"/>
                    <a:pt x="7" y="226"/>
                  </a:cubicBezTo>
                  <a:cubicBezTo>
                    <a:pt x="7" y="186"/>
                    <a:pt x="7" y="186"/>
                    <a:pt x="7" y="186"/>
                  </a:cubicBezTo>
                  <a:cubicBezTo>
                    <a:pt x="7" y="182"/>
                    <a:pt x="10" y="180"/>
                    <a:pt x="13" y="180"/>
                  </a:cubicBezTo>
                  <a:cubicBezTo>
                    <a:pt x="19" y="180"/>
                    <a:pt x="19" y="180"/>
                    <a:pt x="19" y="180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solidFill>
              <a:srgbClr val="FFC7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61"/>
            <p:cNvSpPr>
              <a:spLocks/>
            </p:cNvSpPr>
            <p:nvPr/>
          </p:nvSpPr>
          <p:spPr bwMode="gray">
            <a:xfrm>
              <a:off x="10068225" y="4172270"/>
              <a:ext cx="242888" cy="239712"/>
            </a:xfrm>
            <a:custGeom>
              <a:avLst/>
              <a:gdLst>
                <a:gd name="T0" fmla="*/ 153 w 153"/>
                <a:gd name="T1" fmla="*/ 98 h 151"/>
                <a:gd name="T2" fmla="*/ 100 w 153"/>
                <a:gd name="T3" fmla="*/ 151 h 151"/>
                <a:gd name="T4" fmla="*/ 0 w 153"/>
                <a:gd name="T5" fmla="*/ 52 h 151"/>
                <a:gd name="T6" fmla="*/ 53 w 153"/>
                <a:gd name="T7" fmla="*/ 0 h 151"/>
                <a:gd name="T8" fmla="*/ 153 w 153"/>
                <a:gd name="T9" fmla="*/ 98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" h="151">
                  <a:moveTo>
                    <a:pt x="153" y="98"/>
                  </a:moveTo>
                  <a:lnTo>
                    <a:pt x="100" y="151"/>
                  </a:lnTo>
                  <a:lnTo>
                    <a:pt x="0" y="52"/>
                  </a:lnTo>
                  <a:lnTo>
                    <a:pt x="53" y="0"/>
                  </a:lnTo>
                  <a:lnTo>
                    <a:pt x="153" y="98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62"/>
            <p:cNvSpPr>
              <a:spLocks/>
            </p:cNvSpPr>
            <p:nvPr/>
          </p:nvSpPr>
          <p:spPr bwMode="gray">
            <a:xfrm>
              <a:off x="9560225" y="3665858"/>
              <a:ext cx="579438" cy="576262"/>
            </a:xfrm>
            <a:custGeom>
              <a:avLst/>
              <a:gdLst>
                <a:gd name="T0" fmla="*/ 415 w 419"/>
                <a:gd name="T1" fmla="*/ 379 h 419"/>
                <a:gd name="T2" fmla="*/ 415 w 419"/>
                <a:gd name="T3" fmla="*/ 392 h 419"/>
                <a:gd name="T4" fmla="*/ 392 w 419"/>
                <a:gd name="T5" fmla="*/ 415 h 419"/>
                <a:gd name="T6" fmla="*/ 380 w 419"/>
                <a:gd name="T7" fmla="*/ 415 h 419"/>
                <a:gd name="T8" fmla="*/ 3 w 419"/>
                <a:gd name="T9" fmla="*/ 39 h 419"/>
                <a:gd name="T10" fmla="*/ 3 w 419"/>
                <a:gd name="T11" fmla="*/ 27 h 419"/>
                <a:gd name="T12" fmla="*/ 27 w 419"/>
                <a:gd name="T13" fmla="*/ 3 h 419"/>
                <a:gd name="T14" fmla="*/ 39 w 419"/>
                <a:gd name="T15" fmla="*/ 3 h 419"/>
                <a:gd name="T16" fmla="*/ 415 w 419"/>
                <a:gd name="T17" fmla="*/ 379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9" h="419">
                  <a:moveTo>
                    <a:pt x="415" y="379"/>
                  </a:moveTo>
                  <a:cubicBezTo>
                    <a:pt x="419" y="383"/>
                    <a:pt x="419" y="388"/>
                    <a:pt x="415" y="392"/>
                  </a:cubicBezTo>
                  <a:cubicBezTo>
                    <a:pt x="392" y="415"/>
                    <a:pt x="392" y="415"/>
                    <a:pt x="392" y="415"/>
                  </a:cubicBezTo>
                  <a:cubicBezTo>
                    <a:pt x="388" y="419"/>
                    <a:pt x="383" y="419"/>
                    <a:pt x="380" y="415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0" y="35"/>
                    <a:pt x="0" y="30"/>
                    <a:pt x="3" y="27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30" y="0"/>
                    <a:pt x="36" y="0"/>
                    <a:pt x="39" y="3"/>
                  </a:cubicBezTo>
                  <a:lnTo>
                    <a:pt x="415" y="379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63"/>
            <p:cNvSpPr>
              <a:spLocks/>
            </p:cNvSpPr>
            <p:nvPr/>
          </p:nvSpPr>
          <p:spPr bwMode="gray">
            <a:xfrm>
              <a:off x="10185700" y="4288158"/>
              <a:ext cx="1066800" cy="1058862"/>
            </a:xfrm>
            <a:custGeom>
              <a:avLst/>
              <a:gdLst>
                <a:gd name="T0" fmla="*/ 672 w 672"/>
                <a:gd name="T1" fmla="*/ 594 h 667"/>
                <a:gd name="T2" fmla="*/ 597 w 672"/>
                <a:gd name="T3" fmla="*/ 667 h 667"/>
                <a:gd name="T4" fmla="*/ 0 w 672"/>
                <a:gd name="T5" fmla="*/ 74 h 667"/>
                <a:gd name="T6" fmla="*/ 74 w 672"/>
                <a:gd name="T7" fmla="*/ 0 h 667"/>
                <a:gd name="T8" fmla="*/ 672 w 672"/>
                <a:gd name="T9" fmla="*/ 594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2" h="667">
                  <a:moveTo>
                    <a:pt x="672" y="594"/>
                  </a:moveTo>
                  <a:lnTo>
                    <a:pt x="597" y="667"/>
                  </a:lnTo>
                  <a:lnTo>
                    <a:pt x="0" y="74"/>
                  </a:lnTo>
                  <a:lnTo>
                    <a:pt x="74" y="0"/>
                  </a:lnTo>
                  <a:lnTo>
                    <a:pt x="672" y="594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64"/>
            <p:cNvSpPr>
              <a:spLocks/>
            </p:cNvSpPr>
            <p:nvPr/>
          </p:nvSpPr>
          <p:spPr bwMode="gray">
            <a:xfrm>
              <a:off x="10055525" y="4159570"/>
              <a:ext cx="109538" cy="106362"/>
            </a:xfrm>
            <a:custGeom>
              <a:avLst/>
              <a:gdLst>
                <a:gd name="T0" fmla="*/ 9 w 79"/>
                <a:gd name="T1" fmla="*/ 77 h 77"/>
                <a:gd name="T2" fmla="*/ 4 w 79"/>
                <a:gd name="T3" fmla="*/ 75 h 77"/>
                <a:gd name="T4" fmla="*/ 4 w 79"/>
                <a:gd name="T5" fmla="*/ 64 h 77"/>
                <a:gd name="T6" fmla="*/ 64 w 79"/>
                <a:gd name="T7" fmla="*/ 3 h 77"/>
                <a:gd name="T8" fmla="*/ 75 w 79"/>
                <a:gd name="T9" fmla="*/ 3 h 77"/>
                <a:gd name="T10" fmla="*/ 75 w 79"/>
                <a:gd name="T11" fmla="*/ 15 h 77"/>
                <a:gd name="T12" fmla="*/ 15 w 79"/>
                <a:gd name="T13" fmla="*/ 75 h 77"/>
                <a:gd name="T14" fmla="*/ 9 w 79"/>
                <a:gd name="T1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" h="77">
                  <a:moveTo>
                    <a:pt x="9" y="77"/>
                  </a:moveTo>
                  <a:cubicBezTo>
                    <a:pt x="7" y="77"/>
                    <a:pt x="5" y="77"/>
                    <a:pt x="4" y="75"/>
                  </a:cubicBezTo>
                  <a:cubicBezTo>
                    <a:pt x="0" y="72"/>
                    <a:pt x="0" y="67"/>
                    <a:pt x="4" y="64"/>
                  </a:cubicBezTo>
                  <a:cubicBezTo>
                    <a:pt x="64" y="3"/>
                    <a:pt x="64" y="3"/>
                    <a:pt x="64" y="3"/>
                  </a:cubicBezTo>
                  <a:cubicBezTo>
                    <a:pt x="67" y="0"/>
                    <a:pt x="72" y="0"/>
                    <a:pt x="75" y="3"/>
                  </a:cubicBezTo>
                  <a:cubicBezTo>
                    <a:pt x="79" y="6"/>
                    <a:pt x="79" y="12"/>
                    <a:pt x="75" y="15"/>
                  </a:cubicBezTo>
                  <a:cubicBezTo>
                    <a:pt x="15" y="75"/>
                    <a:pt x="15" y="75"/>
                    <a:pt x="15" y="75"/>
                  </a:cubicBezTo>
                  <a:cubicBezTo>
                    <a:pt x="13" y="77"/>
                    <a:pt x="11" y="77"/>
                    <a:pt x="9" y="77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65"/>
            <p:cNvSpPr>
              <a:spLocks/>
            </p:cNvSpPr>
            <p:nvPr/>
          </p:nvSpPr>
          <p:spPr bwMode="gray">
            <a:xfrm>
              <a:off x="9787237" y="3891283"/>
              <a:ext cx="79375" cy="77787"/>
            </a:xfrm>
            <a:custGeom>
              <a:avLst/>
              <a:gdLst>
                <a:gd name="T0" fmla="*/ 9 w 58"/>
                <a:gd name="T1" fmla="*/ 57 h 57"/>
                <a:gd name="T2" fmla="*/ 3 w 58"/>
                <a:gd name="T3" fmla="*/ 55 h 57"/>
                <a:gd name="T4" fmla="*/ 3 w 58"/>
                <a:gd name="T5" fmla="*/ 44 h 57"/>
                <a:gd name="T6" fmla="*/ 44 w 58"/>
                <a:gd name="T7" fmla="*/ 3 h 57"/>
                <a:gd name="T8" fmla="*/ 55 w 58"/>
                <a:gd name="T9" fmla="*/ 3 h 57"/>
                <a:gd name="T10" fmla="*/ 55 w 58"/>
                <a:gd name="T11" fmla="*/ 14 h 57"/>
                <a:gd name="T12" fmla="*/ 15 w 58"/>
                <a:gd name="T13" fmla="*/ 55 h 57"/>
                <a:gd name="T14" fmla="*/ 9 w 58"/>
                <a:gd name="T15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57">
                  <a:moveTo>
                    <a:pt x="9" y="57"/>
                  </a:moveTo>
                  <a:cubicBezTo>
                    <a:pt x="7" y="57"/>
                    <a:pt x="5" y="56"/>
                    <a:pt x="3" y="55"/>
                  </a:cubicBezTo>
                  <a:cubicBezTo>
                    <a:pt x="0" y="52"/>
                    <a:pt x="0" y="47"/>
                    <a:pt x="3" y="44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7" y="0"/>
                    <a:pt x="52" y="0"/>
                    <a:pt x="55" y="3"/>
                  </a:cubicBezTo>
                  <a:cubicBezTo>
                    <a:pt x="58" y="6"/>
                    <a:pt x="58" y="11"/>
                    <a:pt x="55" y="14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3" y="56"/>
                    <a:pt x="11" y="57"/>
                    <a:pt x="9" y="57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66"/>
            <p:cNvSpPr>
              <a:spLocks/>
            </p:cNvSpPr>
            <p:nvPr/>
          </p:nvSpPr>
          <p:spPr bwMode="gray">
            <a:xfrm>
              <a:off x="10168237" y="4270695"/>
              <a:ext cx="153988" cy="150812"/>
            </a:xfrm>
            <a:custGeom>
              <a:avLst/>
              <a:gdLst>
                <a:gd name="T0" fmla="*/ 9 w 111"/>
                <a:gd name="T1" fmla="*/ 110 h 110"/>
                <a:gd name="T2" fmla="*/ 3 w 111"/>
                <a:gd name="T3" fmla="*/ 108 h 110"/>
                <a:gd name="T4" fmla="*/ 3 w 111"/>
                <a:gd name="T5" fmla="*/ 96 h 110"/>
                <a:gd name="T6" fmla="*/ 96 w 111"/>
                <a:gd name="T7" fmla="*/ 3 h 110"/>
                <a:gd name="T8" fmla="*/ 108 w 111"/>
                <a:gd name="T9" fmla="*/ 3 h 110"/>
                <a:gd name="T10" fmla="*/ 108 w 111"/>
                <a:gd name="T11" fmla="*/ 15 h 110"/>
                <a:gd name="T12" fmla="*/ 15 w 111"/>
                <a:gd name="T13" fmla="*/ 108 h 110"/>
                <a:gd name="T14" fmla="*/ 9 w 111"/>
                <a:gd name="T15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110">
                  <a:moveTo>
                    <a:pt x="9" y="110"/>
                  </a:moveTo>
                  <a:cubicBezTo>
                    <a:pt x="7" y="110"/>
                    <a:pt x="5" y="109"/>
                    <a:pt x="3" y="108"/>
                  </a:cubicBezTo>
                  <a:cubicBezTo>
                    <a:pt x="0" y="104"/>
                    <a:pt x="0" y="99"/>
                    <a:pt x="3" y="96"/>
                  </a:cubicBezTo>
                  <a:cubicBezTo>
                    <a:pt x="96" y="3"/>
                    <a:pt x="96" y="3"/>
                    <a:pt x="96" y="3"/>
                  </a:cubicBezTo>
                  <a:cubicBezTo>
                    <a:pt x="100" y="0"/>
                    <a:pt x="105" y="0"/>
                    <a:pt x="108" y="3"/>
                  </a:cubicBezTo>
                  <a:cubicBezTo>
                    <a:pt x="111" y="6"/>
                    <a:pt x="111" y="11"/>
                    <a:pt x="108" y="15"/>
                  </a:cubicBezTo>
                  <a:cubicBezTo>
                    <a:pt x="15" y="108"/>
                    <a:pt x="15" y="108"/>
                    <a:pt x="15" y="108"/>
                  </a:cubicBezTo>
                  <a:cubicBezTo>
                    <a:pt x="13" y="109"/>
                    <a:pt x="11" y="110"/>
                    <a:pt x="9" y="110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67"/>
            <p:cNvSpPr>
              <a:spLocks/>
            </p:cNvSpPr>
            <p:nvPr/>
          </p:nvSpPr>
          <p:spPr bwMode="gray">
            <a:xfrm>
              <a:off x="10269837" y="4296095"/>
              <a:ext cx="982663" cy="944562"/>
            </a:xfrm>
            <a:custGeom>
              <a:avLst/>
              <a:gdLst>
                <a:gd name="T0" fmla="*/ 619 w 619"/>
                <a:gd name="T1" fmla="*/ 589 h 595"/>
                <a:gd name="T2" fmla="*/ 613 w 619"/>
                <a:gd name="T3" fmla="*/ 595 h 595"/>
                <a:gd name="T4" fmla="*/ 0 w 619"/>
                <a:gd name="T5" fmla="*/ 26 h 595"/>
                <a:gd name="T6" fmla="*/ 27 w 619"/>
                <a:gd name="T7" fmla="*/ 0 h 595"/>
                <a:gd name="T8" fmla="*/ 619 w 619"/>
                <a:gd name="T9" fmla="*/ 589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9" h="595">
                  <a:moveTo>
                    <a:pt x="619" y="589"/>
                  </a:moveTo>
                  <a:lnTo>
                    <a:pt x="613" y="595"/>
                  </a:lnTo>
                  <a:lnTo>
                    <a:pt x="0" y="26"/>
                  </a:lnTo>
                  <a:lnTo>
                    <a:pt x="27" y="0"/>
                  </a:lnTo>
                  <a:lnTo>
                    <a:pt x="619" y="589"/>
                  </a:ln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68"/>
            <p:cNvSpPr>
              <a:spLocks/>
            </p:cNvSpPr>
            <p:nvPr/>
          </p:nvSpPr>
          <p:spPr bwMode="gray">
            <a:xfrm>
              <a:off x="10193637" y="4370708"/>
              <a:ext cx="949325" cy="976312"/>
            </a:xfrm>
            <a:custGeom>
              <a:avLst/>
              <a:gdLst>
                <a:gd name="T0" fmla="*/ 592 w 598"/>
                <a:gd name="T1" fmla="*/ 615 h 615"/>
                <a:gd name="T2" fmla="*/ 598 w 598"/>
                <a:gd name="T3" fmla="*/ 610 h 615"/>
                <a:gd name="T4" fmla="*/ 27 w 598"/>
                <a:gd name="T5" fmla="*/ 0 h 615"/>
                <a:gd name="T6" fmla="*/ 0 w 598"/>
                <a:gd name="T7" fmla="*/ 27 h 615"/>
                <a:gd name="T8" fmla="*/ 592 w 598"/>
                <a:gd name="T9" fmla="*/ 615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8" h="615">
                  <a:moveTo>
                    <a:pt x="592" y="615"/>
                  </a:moveTo>
                  <a:lnTo>
                    <a:pt x="598" y="610"/>
                  </a:lnTo>
                  <a:lnTo>
                    <a:pt x="27" y="0"/>
                  </a:lnTo>
                  <a:lnTo>
                    <a:pt x="0" y="27"/>
                  </a:lnTo>
                  <a:lnTo>
                    <a:pt x="592" y="615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69"/>
            <p:cNvSpPr>
              <a:spLocks/>
            </p:cNvSpPr>
            <p:nvPr/>
          </p:nvSpPr>
          <p:spPr bwMode="gray">
            <a:xfrm>
              <a:off x="10615912" y="5231133"/>
              <a:ext cx="665163" cy="93662"/>
            </a:xfrm>
            <a:custGeom>
              <a:avLst/>
              <a:gdLst>
                <a:gd name="T0" fmla="*/ 481 w 481"/>
                <a:gd name="T1" fmla="*/ 14 h 69"/>
                <a:gd name="T2" fmla="*/ 467 w 481"/>
                <a:gd name="T3" fmla="*/ 0 h 69"/>
                <a:gd name="T4" fmla="*/ 15 w 481"/>
                <a:gd name="T5" fmla="*/ 0 h 69"/>
                <a:gd name="T6" fmla="*/ 0 w 481"/>
                <a:gd name="T7" fmla="*/ 14 h 69"/>
                <a:gd name="T8" fmla="*/ 0 w 481"/>
                <a:gd name="T9" fmla="*/ 55 h 69"/>
                <a:gd name="T10" fmla="*/ 15 w 481"/>
                <a:gd name="T11" fmla="*/ 69 h 69"/>
                <a:gd name="T12" fmla="*/ 467 w 481"/>
                <a:gd name="T13" fmla="*/ 69 h 69"/>
                <a:gd name="T14" fmla="*/ 481 w 481"/>
                <a:gd name="T15" fmla="*/ 55 h 69"/>
                <a:gd name="T16" fmla="*/ 481 w 481"/>
                <a:gd name="T17" fmla="*/ 1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1" h="69">
                  <a:moveTo>
                    <a:pt x="481" y="14"/>
                  </a:moveTo>
                  <a:cubicBezTo>
                    <a:pt x="481" y="6"/>
                    <a:pt x="475" y="0"/>
                    <a:pt x="467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4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63"/>
                    <a:pt x="7" y="69"/>
                    <a:pt x="15" y="69"/>
                  </a:cubicBezTo>
                  <a:cubicBezTo>
                    <a:pt x="467" y="69"/>
                    <a:pt x="467" y="69"/>
                    <a:pt x="467" y="69"/>
                  </a:cubicBezTo>
                  <a:cubicBezTo>
                    <a:pt x="475" y="69"/>
                    <a:pt x="481" y="63"/>
                    <a:pt x="481" y="55"/>
                  </a:cubicBezTo>
                  <a:lnTo>
                    <a:pt x="481" y="14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Oval 70"/>
            <p:cNvSpPr>
              <a:spLocks noChangeArrowheads="1"/>
            </p:cNvSpPr>
            <p:nvPr/>
          </p:nvSpPr>
          <p:spPr bwMode="gray">
            <a:xfrm>
              <a:off x="1031270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Oval 71"/>
            <p:cNvSpPr>
              <a:spLocks noChangeArrowheads="1"/>
            </p:cNvSpPr>
            <p:nvPr/>
          </p:nvSpPr>
          <p:spPr bwMode="gray">
            <a:xfrm>
              <a:off x="10695287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Oval 72"/>
            <p:cNvSpPr>
              <a:spLocks noChangeArrowheads="1"/>
            </p:cNvSpPr>
            <p:nvPr/>
          </p:nvSpPr>
          <p:spPr bwMode="gray">
            <a:xfrm>
              <a:off x="1098580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73"/>
            <p:cNvSpPr>
              <a:spLocks/>
            </p:cNvSpPr>
            <p:nvPr/>
          </p:nvSpPr>
          <p:spPr bwMode="gray">
            <a:xfrm>
              <a:off x="10176175" y="5042220"/>
              <a:ext cx="341313" cy="404812"/>
            </a:xfrm>
            <a:custGeom>
              <a:avLst/>
              <a:gdLst>
                <a:gd name="T0" fmla="*/ 247 w 247"/>
                <a:gd name="T1" fmla="*/ 0 h 295"/>
                <a:gd name="T2" fmla="*/ 66 w 247"/>
                <a:gd name="T3" fmla="*/ 0 h 295"/>
                <a:gd name="T4" fmla="*/ 16 w 247"/>
                <a:gd name="T5" fmla="*/ 295 h 295"/>
                <a:gd name="T6" fmla="*/ 197 w 247"/>
                <a:gd name="T7" fmla="*/ 295 h 295"/>
                <a:gd name="T8" fmla="*/ 247 w 247"/>
                <a:gd name="T9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295">
                  <a:moveTo>
                    <a:pt x="247" y="0"/>
                  </a:moveTo>
                  <a:cubicBezTo>
                    <a:pt x="193" y="0"/>
                    <a:pt x="97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197" y="295"/>
                    <a:pt x="197" y="295"/>
                    <a:pt x="197" y="295"/>
                  </a:cubicBezTo>
                  <a:cubicBezTo>
                    <a:pt x="197" y="295"/>
                    <a:pt x="181" y="76"/>
                    <a:pt x="247" y="0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74"/>
            <p:cNvSpPr>
              <a:spLocks/>
            </p:cNvSpPr>
            <p:nvPr/>
          </p:nvSpPr>
          <p:spPr bwMode="gray">
            <a:xfrm>
              <a:off x="10727037" y="5324795"/>
              <a:ext cx="3175" cy="1587"/>
            </a:xfrm>
            <a:custGeom>
              <a:avLst/>
              <a:gdLst>
                <a:gd name="T0" fmla="*/ 0 w 2"/>
                <a:gd name="T1" fmla="*/ 1 h 1"/>
                <a:gd name="T2" fmla="*/ 2 w 2"/>
                <a:gd name="T3" fmla="*/ 0 h 1"/>
                <a:gd name="T4" fmla="*/ 0 w 2"/>
                <a:gd name="T5" fmla="*/ 0 h 1"/>
                <a:gd name="T6" fmla="*/ 0 w 2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1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75"/>
            <p:cNvSpPr>
              <a:spLocks/>
            </p:cNvSpPr>
            <p:nvPr/>
          </p:nvSpPr>
          <p:spPr bwMode="gray">
            <a:xfrm>
              <a:off x="10512725" y="5324795"/>
              <a:ext cx="3175" cy="1587"/>
            </a:xfrm>
            <a:custGeom>
              <a:avLst/>
              <a:gdLst>
                <a:gd name="T0" fmla="*/ 0 w 3"/>
                <a:gd name="T1" fmla="*/ 1 h 1"/>
                <a:gd name="T2" fmla="*/ 3 w 3"/>
                <a:gd name="T3" fmla="*/ 0 h 1"/>
                <a:gd name="T4" fmla="*/ 0 w 3"/>
                <a:gd name="T5" fmla="*/ 0 h 1"/>
                <a:gd name="T6" fmla="*/ 0 w 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">
                  <a:moveTo>
                    <a:pt x="0" y="1"/>
                  </a:moveTo>
                  <a:cubicBezTo>
                    <a:pt x="1" y="0"/>
                    <a:pt x="2" y="0"/>
                    <a:pt x="3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76"/>
            <p:cNvSpPr>
              <a:spLocks/>
            </p:cNvSpPr>
            <p:nvPr/>
          </p:nvSpPr>
          <p:spPr bwMode="gray">
            <a:xfrm>
              <a:off x="10176175" y="5042220"/>
              <a:ext cx="127000" cy="404812"/>
            </a:xfrm>
            <a:custGeom>
              <a:avLst/>
              <a:gdLst>
                <a:gd name="T0" fmla="*/ 92 w 92"/>
                <a:gd name="T1" fmla="*/ 0 h 295"/>
                <a:gd name="T2" fmla="*/ 66 w 92"/>
                <a:gd name="T3" fmla="*/ 0 h 295"/>
                <a:gd name="T4" fmla="*/ 16 w 92"/>
                <a:gd name="T5" fmla="*/ 295 h 295"/>
                <a:gd name="T6" fmla="*/ 42 w 92"/>
                <a:gd name="T7" fmla="*/ 295 h 295"/>
                <a:gd name="T8" fmla="*/ 92 w 92"/>
                <a:gd name="T9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295">
                  <a:moveTo>
                    <a:pt x="92" y="0"/>
                  </a:moveTo>
                  <a:cubicBezTo>
                    <a:pt x="82" y="0"/>
                    <a:pt x="73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42" y="295"/>
                    <a:pt x="42" y="295"/>
                    <a:pt x="42" y="295"/>
                  </a:cubicBezTo>
                  <a:cubicBezTo>
                    <a:pt x="42" y="295"/>
                    <a:pt x="26" y="76"/>
                    <a:pt x="92" y="0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Rectangle 77"/>
            <p:cNvSpPr>
              <a:spLocks noChangeArrowheads="1"/>
            </p:cNvSpPr>
            <p:nvPr/>
          </p:nvSpPr>
          <p:spPr bwMode="gray">
            <a:xfrm>
              <a:off x="9574512" y="3729358"/>
              <a:ext cx="22225" cy="693737"/>
            </a:xfrm>
            <a:prstGeom prst="rect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78"/>
            <p:cNvSpPr>
              <a:spLocks/>
            </p:cNvSpPr>
            <p:nvPr/>
          </p:nvSpPr>
          <p:spPr bwMode="gray">
            <a:xfrm>
              <a:off x="10393662" y="5042220"/>
              <a:ext cx="906463" cy="404812"/>
            </a:xfrm>
            <a:custGeom>
              <a:avLst/>
              <a:gdLst>
                <a:gd name="T0" fmla="*/ 642 w 656"/>
                <a:gd name="T1" fmla="*/ 206 h 295"/>
                <a:gd name="T2" fmla="*/ 219 w 656"/>
                <a:gd name="T3" fmla="*/ 206 h 295"/>
                <a:gd name="T4" fmla="*/ 217 w 656"/>
                <a:gd name="T5" fmla="*/ 207 h 295"/>
                <a:gd name="T6" fmla="*/ 217 w 656"/>
                <a:gd name="T7" fmla="*/ 0 h 295"/>
                <a:gd name="T8" fmla="*/ 66 w 656"/>
                <a:gd name="T9" fmla="*/ 0 h 295"/>
                <a:gd name="T10" fmla="*/ 16 w 656"/>
                <a:gd name="T11" fmla="*/ 295 h 295"/>
                <a:gd name="T12" fmla="*/ 642 w 656"/>
                <a:gd name="T13" fmla="*/ 295 h 295"/>
                <a:gd name="T14" fmla="*/ 656 w 656"/>
                <a:gd name="T15" fmla="*/ 281 h 295"/>
                <a:gd name="T16" fmla="*/ 656 w 656"/>
                <a:gd name="T17" fmla="*/ 221 h 295"/>
                <a:gd name="T18" fmla="*/ 642 w 656"/>
                <a:gd name="T19" fmla="*/ 206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6" h="295">
                  <a:moveTo>
                    <a:pt x="642" y="206"/>
                  </a:moveTo>
                  <a:cubicBezTo>
                    <a:pt x="219" y="206"/>
                    <a:pt x="219" y="206"/>
                    <a:pt x="219" y="206"/>
                  </a:cubicBezTo>
                  <a:cubicBezTo>
                    <a:pt x="219" y="206"/>
                    <a:pt x="218" y="206"/>
                    <a:pt x="217" y="207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17" y="0"/>
                    <a:pt x="119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642" y="295"/>
                    <a:pt x="642" y="295"/>
                    <a:pt x="642" y="295"/>
                  </a:cubicBezTo>
                  <a:cubicBezTo>
                    <a:pt x="650" y="295"/>
                    <a:pt x="656" y="289"/>
                    <a:pt x="656" y="281"/>
                  </a:cubicBezTo>
                  <a:cubicBezTo>
                    <a:pt x="656" y="221"/>
                    <a:pt x="656" y="221"/>
                    <a:pt x="656" y="221"/>
                  </a:cubicBezTo>
                  <a:cubicBezTo>
                    <a:pt x="656" y="213"/>
                    <a:pt x="650" y="206"/>
                    <a:pt x="642" y="206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79"/>
            <p:cNvSpPr>
              <a:spLocks/>
            </p:cNvSpPr>
            <p:nvPr/>
          </p:nvSpPr>
          <p:spPr bwMode="gray">
            <a:xfrm>
              <a:off x="10393662" y="5042220"/>
              <a:ext cx="300038" cy="404812"/>
            </a:xfrm>
            <a:custGeom>
              <a:avLst/>
              <a:gdLst>
                <a:gd name="T0" fmla="*/ 81 w 217"/>
                <a:gd name="T1" fmla="*/ 15 h 295"/>
                <a:gd name="T2" fmla="*/ 217 w 217"/>
                <a:gd name="T3" fmla="*/ 15 h 295"/>
                <a:gd name="T4" fmla="*/ 217 w 217"/>
                <a:gd name="T5" fmla="*/ 0 h 295"/>
                <a:gd name="T6" fmla="*/ 66 w 217"/>
                <a:gd name="T7" fmla="*/ 0 h 295"/>
                <a:gd name="T8" fmla="*/ 16 w 217"/>
                <a:gd name="T9" fmla="*/ 295 h 295"/>
                <a:gd name="T10" fmla="*/ 30 w 217"/>
                <a:gd name="T11" fmla="*/ 295 h 295"/>
                <a:gd name="T12" fmla="*/ 81 w 217"/>
                <a:gd name="T13" fmla="*/ 1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7" h="295">
                  <a:moveTo>
                    <a:pt x="81" y="15"/>
                  </a:moveTo>
                  <a:cubicBezTo>
                    <a:pt x="122" y="15"/>
                    <a:pt x="188" y="15"/>
                    <a:pt x="217" y="15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17" y="0"/>
                    <a:pt x="119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30" y="295"/>
                    <a:pt x="30" y="295"/>
                    <a:pt x="30" y="295"/>
                  </a:cubicBezTo>
                  <a:cubicBezTo>
                    <a:pt x="28" y="244"/>
                    <a:pt x="25" y="79"/>
                    <a:pt x="81" y="15"/>
                  </a:cubicBezTo>
                  <a:close/>
                </a:path>
              </a:pathLst>
            </a:custGeom>
            <a:solidFill>
              <a:srgbClr val="FFCB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80"/>
            <p:cNvSpPr>
              <a:spLocks/>
            </p:cNvSpPr>
            <p:nvPr/>
          </p:nvSpPr>
          <p:spPr bwMode="gray">
            <a:xfrm>
              <a:off x="10414300" y="542798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81"/>
            <p:cNvSpPr>
              <a:spLocks/>
            </p:cNvSpPr>
            <p:nvPr/>
          </p:nvSpPr>
          <p:spPr bwMode="gray">
            <a:xfrm>
              <a:off x="10414300" y="5432745"/>
              <a:ext cx="0" cy="1587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82"/>
            <p:cNvSpPr>
              <a:spLocks/>
            </p:cNvSpPr>
            <p:nvPr/>
          </p:nvSpPr>
          <p:spPr bwMode="gray">
            <a:xfrm>
              <a:off x="10414300" y="544068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83"/>
            <p:cNvSpPr>
              <a:spLocks/>
            </p:cNvSpPr>
            <p:nvPr/>
          </p:nvSpPr>
          <p:spPr bwMode="gray">
            <a:xfrm>
              <a:off x="10433350" y="5324795"/>
              <a:ext cx="866775" cy="122237"/>
            </a:xfrm>
            <a:custGeom>
              <a:avLst/>
              <a:gdLst>
                <a:gd name="T0" fmla="*/ 613 w 627"/>
                <a:gd name="T1" fmla="*/ 0 h 89"/>
                <a:gd name="T2" fmla="*/ 613 w 627"/>
                <a:gd name="T3" fmla="*/ 56 h 89"/>
                <a:gd name="T4" fmla="*/ 599 w 627"/>
                <a:gd name="T5" fmla="*/ 71 h 89"/>
                <a:gd name="T6" fmla="*/ 0 w 627"/>
                <a:gd name="T7" fmla="*/ 71 h 89"/>
                <a:gd name="T8" fmla="*/ 1 w 627"/>
                <a:gd name="T9" fmla="*/ 89 h 89"/>
                <a:gd name="T10" fmla="*/ 613 w 627"/>
                <a:gd name="T11" fmla="*/ 89 h 89"/>
                <a:gd name="T12" fmla="*/ 627 w 627"/>
                <a:gd name="T13" fmla="*/ 75 h 89"/>
                <a:gd name="T14" fmla="*/ 627 w 627"/>
                <a:gd name="T15" fmla="*/ 15 h 89"/>
                <a:gd name="T16" fmla="*/ 613 w 627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7" h="89">
                  <a:moveTo>
                    <a:pt x="613" y="0"/>
                  </a:moveTo>
                  <a:cubicBezTo>
                    <a:pt x="613" y="56"/>
                    <a:pt x="613" y="56"/>
                    <a:pt x="613" y="56"/>
                  </a:cubicBezTo>
                  <a:cubicBezTo>
                    <a:pt x="613" y="64"/>
                    <a:pt x="607" y="71"/>
                    <a:pt x="599" y="71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78"/>
                    <a:pt x="1" y="84"/>
                    <a:pt x="1" y="89"/>
                  </a:cubicBezTo>
                  <a:cubicBezTo>
                    <a:pt x="613" y="89"/>
                    <a:pt x="613" y="89"/>
                    <a:pt x="613" y="89"/>
                  </a:cubicBezTo>
                  <a:cubicBezTo>
                    <a:pt x="621" y="89"/>
                    <a:pt x="627" y="83"/>
                    <a:pt x="627" y="75"/>
                  </a:cubicBezTo>
                  <a:cubicBezTo>
                    <a:pt x="627" y="15"/>
                    <a:pt x="627" y="15"/>
                    <a:pt x="627" y="15"/>
                  </a:cubicBezTo>
                  <a:cubicBezTo>
                    <a:pt x="627" y="7"/>
                    <a:pt x="621" y="1"/>
                    <a:pt x="613" y="0"/>
                  </a:cubicBezTo>
                  <a:close/>
                </a:path>
              </a:pathLst>
            </a:custGeom>
            <a:solidFill>
              <a:srgbClr val="DB9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84"/>
            <p:cNvSpPr>
              <a:spLocks/>
            </p:cNvSpPr>
            <p:nvPr/>
          </p:nvSpPr>
          <p:spPr bwMode="gray">
            <a:xfrm>
              <a:off x="10452400" y="5086670"/>
              <a:ext cx="203200" cy="238125"/>
            </a:xfrm>
            <a:custGeom>
              <a:avLst/>
              <a:gdLst>
                <a:gd name="T0" fmla="*/ 146 w 146"/>
                <a:gd name="T1" fmla="*/ 174 h 174"/>
                <a:gd name="T2" fmla="*/ 146 w 146"/>
                <a:gd name="T3" fmla="*/ 0 h 174"/>
                <a:gd name="T4" fmla="*/ 40 w 146"/>
                <a:gd name="T5" fmla="*/ 0 h 174"/>
                <a:gd name="T6" fmla="*/ 0 w 146"/>
                <a:gd name="T7" fmla="*/ 174 h 174"/>
                <a:gd name="T8" fmla="*/ 146 w 146"/>
                <a:gd name="T9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174">
                  <a:moveTo>
                    <a:pt x="146" y="174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46" y="0"/>
                    <a:pt x="82" y="0"/>
                    <a:pt x="40" y="0"/>
                  </a:cubicBezTo>
                  <a:cubicBezTo>
                    <a:pt x="8" y="38"/>
                    <a:pt x="0" y="119"/>
                    <a:pt x="0" y="174"/>
                  </a:cubicBezTo>
                  <a:lnTo>
                    <a:pt x="146" y="174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85"/>
            <p:cNvSpPr>
              <a:spLocks/>
            </p:cNvSpPr>
            <p:nvPr/>
          </p:nvSpPr>
          <p:spPr bwMode="gray">
            <a:xfrm>
              <a:off x="10452400" y="5086670"/>
              <a:ext cx="203200" cy="238125"/>
            </a:xfrm>
            <a:custGeom>
              <a:avLst/>
              <a:gdLst>
                <a:gd name="T0" fmla="*/ 146 w 146"/>
                <a:gd name="T1" fmla="*/ 174 h 174"/>
                <a:gd name="T2" fmla="*/ 40 w 146"/>
                <a:gd name="T3" fmla="*/ 0 h 174"/>
                <a:gd name="T4" fmla="*/ 0 w 146"/>
                <a:gd name="T5" fmla="*/ 174 h 174"/>
                <a:gd name="T6" fmla="*/ 146 w 146"/>
                <a:gd name="T7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6" h="174">
                  <a:moveTo>
                    <a:pt x="146" y="174"/>
                  </a:moveTo>
                  <a:cubicBezTo>
                    <a:pt x="146" y="174"/>
                    <a:pt x="84" y="73"/>
                    <a:pt x="40" y="0"/>
                  </a:cubicBezTo>
                  <a:cubicBezTo>
                    <a:pt x="8" y="38"/>
                    <a:pt x="0" y="119"/>
                    <a:pt x="0" y="174"/>
                  </a:cubicBezTo>
                  <a:lnTo>
                    <a:pt x="146" y="174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Oval 86"/>
            <p:cNvSpPr>
              <a:spLocks noChangeArrowheads="1"/>
            </p:cNvSpPr>
            <p:nvPr/>
          </p:nvSpPr>
          <p:spPr bwMode="gray">
            <a:xfrm>
              <a:off x="10458750" y="5353370"/>
              <a:ext cx="188913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Oval 87"/>
            <p:cNvSpPr>
              <a:spLocks noChangeArrowheads="1"/>
            </p:cNvSpPr>
            <p:nvPr/>
          </p:nvSpPr>
          <p:spPr bwMode="gray">
            <a:xfrm>
              <a:off x="10503200" y="5396233"/>
              <a:ext cx="100013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Oval 88"/>
            <p:cNvSpPr>
              <a:spLocks noChangeArrowheads="1"/>
            </p:cNvSpPr>
            <p:nvPr/>
          </p:nvSpPr>
          <p:spPr bwMode="gray">
            <a:xfrm>
              <a:off x="11041362" y="5353370"/>
              <a:ext cx="192088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Oval 89"/>
            <p:cNvSpPr>
              <a:spLocks noChangeArrowheads="1"/>
            </p:cNvSpPr>
            <p:nvPr/>
          </p:nvSpPr>
          <p:spPr bwMode="gray">
            <a:xfrm>
              <a:off x="1083975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90"/>
            <p:cNvSpPr>
              <a:spLocks/>
            </p:cNvSpPr>
            <p:nvPr/>
          </p:nvSpPr>
          <p:spPr bwMode="gray">
            <a:xfrm>
              <a:off x="10503200" y="5412108"/>
              <a:ext cx="85725" cy="87312"/>
            </a:xfrm>
            <a:custGeom>
              <a:avLst/>
              <a:gdLst>
                <a:gd name="T0" fmla="*/ 37 w 62"/>
                <a:gd name="T1" fmla="*/ 63 h 63"/>
                <a:gd name="T2" fmla="*/ 62 w 62"/>
                <a:gd name="T3" fmla="*/ 52 h 63"/>
                <a:gd name="T4" fmla="*/ 10 w 62"/>
                <a:gd name="T5" fmla="*/ 0 h 63"/>
                <a:gd name="T6" fmla="*/ 0 w 62"/>
                <a:gd name="T7" fmla="*/ 26 h 63"/>
                <a:gd name="T8" fmla="*/ 37 w 62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3">
                  <a:moveTo>
                    <a:pt x="37" y="63"/>
                  </a:moveTo>
                  <a:cubicBezTo>
                    <a:pt x="47" y="63"/>
                    <a:pt x="56" y="59"/>
                    <a:pt x="62" y="5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6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91"/>
            <p:cNvSpPr>
              <a:spLocks/>
            </p:cNvSpPr>
            <p:nvPr/>
          </p:nvSpPr>
          <p:spPr bwMode="gray">
            <a:xfrm>
              <a:off x="10241262" y="5359720"/>
              <a:ext cx="120650" cy="15875"/>
            </a:xfrm>
            <a:custGeom>
              <a:avLst/>
              <a:gdLst>
                <a:gd name="T0" fmla="*/ 81 w 87"/>
                <a:gd name="T1" fmla="*/ 12 h 12"/>
                <a:gd name="T2" fmla="*/ 6 w 87"/>
                <a:gd name="T3" fmla="*/ 12 h 12"/>
                <a:gd name="T4" fmla="*/ 0 w 87"/>
                <a:gd name="T5" fmla="*/ 6 h 12"/>
                <a:gd name="T6" fmla="*/ 6 w 87"/>
                <a:gd name="T7" fmla="*/ 0 h 12"/>
                <a:gd name="T8" fmla="*/ 81 w 87"/>
                <a:gd name="T9" fmla="*/ 0 h 12"/>
                <a:gd name="T10" fmla="*/ 87 w 87"/>
                <a:gd name="T11" fmla="*/ 6 h 12"/>
                <a:gd name="T12" fmla="*/ 81 w 87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12">
                  <a:moveTo>
                    <a:pt x="8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4" y="0"/>
                    <a:pt x="87" y="3"/>
                    <a:pt x="87" y="6"/>
                  </a:cubicBezTo>
                  <a:cubicBezTo>
                    <a:pt x="87" y="9"/>
                    <a:pt x="84" y="12"/>
                    <a:pt x="81" y="12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92"/>
            <p:cNvSpPr>
              <a:spLocks/>
            </p:cNvSpPr>
            <p:nvPr/>
          </p:nvSpPr>
          <p:spPr bwMode="gray">
            <a:xfrm>
              <a:off x="10241262" y="5396233"/>
              <a:ext cx="120650" cy="17462"/>
            </a:xfrm>
            <a:custGeom>
              <a:avLst/>
              <a:gdLst>
                <a:gd name="T0" fmla="*/ 81 w 87"/>
                <a:gd name="T1" fmla="*/ 12 h 12"/>
                <a:gd name="T2" fmla="*/ 6 w 87"/>
                <a:gd name="T3" fmla="*/ 12 h 12"/>
                <a:gd name="T4" fmla="*/ 0 w 87"/>
                <a:gd name="T5" fmla="*/ 6 h 12"/>
                <a:gd name="T6" fmla="*/ 6 w 87"/>
                <a:gd name="T7" fmla="*/ 0 h 12"/>
                <a:gd name="T8" fmla="*/ 81 w 87"/>
                <a:gd name="T9" fmla="*/ 0 h 12"/>
                <a:gd name="T10" fmla="*/ 87 w 87"/>
                <a:gd name="T11" fmla="*/ 6 h 12"/>
                <a:gd name="T12" fmla="*/ 81 w 87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12">
                  <a:moveTo>
                    <a:pt x="8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10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4" y="0"/>
                    <a:pt x="87" y="3"/>
                    <a:pt x="87" y="6"/>
                  </a:cubicBezTo>
                  <a:cubicBezTo>
                    <a:pt x="87" y="10"/>
                    <a:pt x="84" y="12"/>
                    <a:pt x="81" y="12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93"/>
            <p:cNvSpPr>
              <a:spLocks/>
            </p:cNvSpPr>
            <p:nvPr/>
          </p:nvSpPr>
          <p:spPr bwMode="gray">
            <a:xfrm>
              <a:off x="10209512" y="5086670"/>
              <a:ext cx="227013" cy="239712"/>
            </a:xfrm>
            <a:custGeom>
              <a:avLst/>
              <a:gdLst>
                <a:gd name="T0" fmla="*/ 31 w 164"/>
                <a:gd name="T1" fmla="*/ 0 h 175"/>
                <a:gd name="T2" fmla="*/ 0 w 164"/>
                <a:gd name="T3" fmla="*/ 175 h 175"/>
                <a:gd name="T4" fmla="*/ 133 w 164"/>
                <a:gd name="T5" fmla="*/ 175 h 175"/>
                <a:gd name="T6" fmla="*/ 164 w 164"/>
                <a:gd name="T7" fmla="*/ 0 h 175"/>
                <a:gd name="T8" fmla="*/ 31 w 164"/>
                <a:gd name="T9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4" h="175">
                  <a:moveTo>
                    <a:pt x="31" y="0"/>
                  </a:moveTo>
                  <a:cubicBezTo>
                    <a:pt x="9" y="49"/>
                    <a:pt x="1" y="119"/>
                    <a:pt x="0" y="175"/>
                  </a:cubicBezTo>
                  <a:cubicBezTo>
                    <a:pt x="133" y="175"/>
                    <a:pt x="133" y="175"/>
                    <a:pt x="133" y="175"/>
                  </a:cubicBezTo>
                  <a:cubicBezTo>
                    <a:pt x="134" y="119"/>
                    <a:pt x="142" y="49"/>
                    <a:pt x="164" y="0"/>
                  </a:cubicBezTo>
                  <a:lnTo>
                    <a:pt x="31" y="0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94"/>
            <p:cNvSpPr>
              <a:spLocks/>
            </p:cNvSpPr>
            <p:nvPr/>
          </p:nvSpPr>
          <p:spPr bwMode="gray">
            <a:xfrm>
              <a:off x="10209512" y="5086670"/>
              <a:ext cx="185738" cy="239712"/>
            </a:xfrm>
            <a:custGeom>
              <a:avLst/>
              <a:gdLst>
                <a:gd name="T0" fmla="*/ 31 w 134"/>
                <a:gd name="T1" fmla="*/ 0 h 175"/>
                <a:gd name="T2" fmla="*/ 0 w 134"/>
                <a:gd name="T3" fmla="*/ 175 h 175"/>
                <a:gd name="T4" fmla="*/ 133 w 134"/>
                <a:gd name="T5" fmla="*/ 175 h 175"/>
                <a:gd name="T6" fmla="*/ 31 w 134"/>
                <a:gd name="T7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" h="175">
                  <a:moveTo>
                    <a:pt x="31" y="0"/>
                  </a:moveTo>
                  <a:cubicBezTo>
                    <a:pt x="9" y="49"/>
                    <a:pt x="1" y="119"/>
                    <a:pt x="0" y="175"/>
                  </a:cubicBezTo>
                  <a:cubicBezTo>
                    <a:pt x="133" y="175"/>
                    <a:pt x="133" y="175"/>
                    <a:pt x="133" y="175"/>
                  </a:cubicBezTo>
                  <a:cubicBezTo>
                    <a:pt x="134" y="119"/>
                    <a:pt x="31" y="0"/>
                    <a:pt x="31" y="0"/>
                  </a:cubicBez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95"/>
            <p:cNvSpPr>
              <a:spLocks noEditPoints="1"/>
            </p:cNvSpPr>
            <p:nvPr/>
          </p:nvSpPr>
          <p:spPr bwMode="gray">
            <a:xfrm>
              <a:off x="9257012" y="4496120"/>
              <a:ext cx="280988" cy="279400"/>
            </a:xfrm>
            <a:custGeom>
              <a:avLst/>
              <a:gdLst>
                <a:gd name="T0" fmla="*/ 203 w 203"/>
                <a:gd name="T1" fmla="*/ 93 h 203"/>
                <a:gd name="T2" fmla="*/ 187 w 203"/>
                <a:gd name="T3" fmla="*/ 77 h 203"/>
                <a:gd name="T4" fmla="*/ 192 w 203"/>
                <a:gd name="T5" fmla="*/ 54 h 203"/>
                <a:gd name="T6" fmla="*/ 170 w 203"/>
                <a:gd name="T7" fmla="*/ 46 h 203"/>
                <a:gd name="T8" fmla="*/ 167 w 203"/>
                <a:gd name="T9" fmla="*/ 23 h 203"/>
                <a:gd name="T10" fmla="*/ 144 w 203"/>
                <a:gd name="T11" fmla="*/ 25 h 203"/>
                <a:gd name="T12" fmla="*/ 132 w 203"/>
                <a:gd name="T13" fmla="*/ 4 h 203"/>
                <a:gd name="T14" fmla="*/ 111 w 203"/>
                <a:gd name="T15" fmla="*/ 15 h 203"/>
                <a:gd name="T16" fmla="*/ 92 w 203"/>
                <a:gd name="T17" fmla="*/ 0 h 203"/>
                <a:gd name="T18" fmla="*/ 77 w 203"/>
                <a:gd name="T19" fmla="*/ 18 h 203"/>
                <a:gd name="T20" fmla="*/ 54 w 203"/>
                <a:gd name="T21" fmla="*/ 11 h 203"/>
                <a:gd name="T22" fmla="*/ 47 w 203"/>
                <a:gd name="T23" fmla="*/ 33 h 203"/>
                <a:gd name="T24" fmla="*/ 23 w 203"/>
                <a:gd name="T25" fmla="*/ 36 h 203"/>
                <a:gd name="T26" fmla="*/ 24 w 203"/>
                <a:gd name="T27" fmla="*/ 59 h 203"/>
                <a:gd name="T28" fmla="*/ 4 w 203"/>
                <a:gd name="T29" fmla="*/ 71 h 203"/>
                <a:gd name="T30" fmla="*/ 14 w 203"/>
                <a:gd name="T31" fmla="*/ 93 h 203"/>
                <a:gd name="T32" fmla="*/ 0 w 203"/>
                <a:gd name="T33" fmla="*/ 112 h 203"/>
                <a:gd name="T34" fmla="*/ 16 w 203"/>
                <a:gd name="T35" fmla="*/ 127 h 203"/>
                <a:gd name="T36" fmla="*/ 11 w 203"/>
                <a:gd name="T37" fmla="*/ 149 h 203"/>
                <a:gd name="T38" fmla="*/ 32 w 203"/>
                <a:gd name="T39" fmla="*/ 158 h 203"/>
                <a:gd name="T40" fmla="*/ 36 w 203"/>
                <a:gd name="T41" fmla="*/ 180 h 203"/>
                <a:gd name="T42" fmla="*/ 59 w 203"/>
                <a:gd name="T43" fmla="*/ 180 h 203"/>
                <a:gd name="T44" fmla="*/ 71 w 203"/>
                <a:gd name="T45" fmla="*/ 199 h 203"/>
                <a:gd name="T46" fmla="*/ 92 w 203"/>
                <a:gd name="T47" fmla="*/ 191 h 203"/>
                <a:gd name="T48" fmla="*/ 111 w 203"/>
                <a:gd name="T49" fmla="*/ 203 h 203"/>
                <a:gd name="T50" fmla="*/ 127 w 203"/>
                <a:gd name="T51" fmla="*/ 188 h 203"/>
                <a:gd name="T52" fmla="*/ 149 w 203"/>
                <a:gd name="T53" fmla="*/ 192 h 203"/>
                <a:gd name="T54" fmla="*/ 158 w 203"/>
                <a:gd name="T55" fmla="*/ 171 h 203"/>
                <a:gd name="T56" fmla="*/ 180 w 203"/>
                <a:gd name="T57" fmla="*/ 167 h 203"/>
                <a:gd name="T58" fmla="*/ 180 w 203"/>
                <a:gd name="T59" fmla="*/ 144 h 203"/>
                <a:gd name="T60" fmla="*/ 199 w 203"/>
                <a:gd name="T61" fmla="*/ 132 h 203"/>
                <a:gd name="T62" fmla="*/ 190 w 203"/>
                <a:gd name="T63" fmla="*/ 112 h 203"/>
                <a:gd name="T64" fmla="*/ 57 w 203"/>
                <a:gd name="T65" fmla="*/ 58 h 203"/>
                <a:gd name="T66" fmla="*/ 93 w 203"/>
                <a:gd name="T67" fmla="*/ 73 h 203"/>
                <a:gd name="T68" fmla="*/ 39 w 203"/>
                <a:gd name="T69" fmla="*/ 95 h 203"/>
                <a:gd name="T70" fmla="*/ 93 w 203"/>
                <a:gd name="T71" fmla="*/ 166 h 203"/>
                <a:gd name="T72" fmla="*/ 39 w 203"/>
                <a:gd name="T73" fmla="*/ 111 h 203"/>
                <a:gd name="T74" fmla="*/ 93 w 203"/>
                <a:gd name="T75" fmla="*/ 133 h 203"/>
                <a:gd name="T76" fmla="*/ 89 w 203"/>
                <a:gd name="T77" fmla="*/ 102 h 203"/>
                <a:gd name="T78" fmla="*/ 114 w 203"/>
                <a:gd name="T79" fmla="*/ 102 h 203"/>
                <a:gd name="T80" fmla="*/ 89 w 203"/>
                <a:gd name="T81" fmla="*/ 102 h 203"/>
                <a:gd name="T82" fmla="*/ 110 w 203"/>
                <a:gd name="T83" fmla="*/ 166 h 203"/>
                <a:gd name="T84" fmla="*/ 124 w 203"/>
                <a:gd name="T85" fmla="*/ 125 h 203"/>
                <a:gd name="T86" fmla="*/ 165 w 203"/>
                <a:gd name="T87" fmla="*/ 111 h 203"/>
                <a:gd name="T88" fmla="*/ 132 w 203"/>
                <a:gd name="T89" fmla="*/ 95 h 203"/>
                <a:gd name="T90" fmla="*/ 110 w 203"/>
                <a:gd name="T91" fmla="*/ 40 h 203"/>
                <a:gd name="T92" fmla="*/ 165 w 203"/>
                <a:gd name="T93" fmla="*/ 95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3" h="203">
                  <a:moveTo>
                    <a:pt x="203" y="112"/>
                  </a:moveTo>
                  <a:cubicBezTo>
                    <a:pt x="203" y="93"/>
                    <a:pt x="203" y="93"/>
                    <a:pt x="203" y="93"/>
                  </a:cubicBezTo>
                  <a:cubicBezTo>
                    <a:pt x="190" y="93"/>
                    <a:pt x="190" y="93"/>
                    <a:pt x="190" y="93"/>
                  </a:cubicBezTo>
                  <a:cubicBezTo>
                    <a:pt x="189" y="88"/>
                    <a:pt x="188" y="82"/>
                    <a:pt x="187" y="77"/>
                  </a:cubicBezTo>
                  <a:cubicBezTo>
                    <a:pt x="199" y="72"/>
                    <a:pt x="199" y="72"/>
                    <a:pt x="199" y="72"/>
                  </a:cubicBezTo>
                  <a:cubicBezTo>
                    <a:pt x="192" y="54"/>
                    <a:pt x="192" y="54"/>
                    <a:pt x="192" y="54"/>
                  </a:cubicBezTo>
                  <a:cubicBezTo>
                    <a:pt x="179" y="60"/>
                    <a:pt x="179" y="60"/>
                    <a:pt x="179" y="60"/>
                  </a:cubicBezTo>
                  <a:cubicBezTo>
                    <a:pt x="177" y="55"/>
                    <a:pt x="174" y="51"/>
                    <a:pt x="170" y="46"/>
                  </a:cubicBezTo>
                  <a:cubicBezTo>
                    <a:pt x="180" y="36"/>
                    <a:pt x="180" y="36"/>
                    <a:pt x="180" y="36"/>
                  </a:cubicBezTo>
                  <a:cubicBezTo>
                    <a:pt x="167" y="23"/>
                    <a:pt x="167" y="23"/>
                    <a:pt x="167" y="23"/>
                  </a:cubicBezTo>
                  <a:cubicBezTo>
                    <a:pt x="157" y="33"/>
                    <a:pt x="157" y="33"/>
                    <a:pt x="157" y="33"/>
                  </a:cubicBezTo>
                  <a:cubicBezTo>
                    <a:pt x="153" y="30"/>
                    <a:pt x="148" y="27"/>
                    <a:pt x="144" y="25"/>
                  </a:cubicBezTo>
                  <a:cubicBezTo>
                    <a:pt x="149" y="11"/>
                    <a:pt x="149" y="11"/>
                    <a:pt x="149" y="11"/>
                  </a:cubicBezTo>
                  <a:cubicBezTo>
                    <a:pt x="132" y="4"/>
                    <a:pt x="132" y="4"/>
                    <a:pt x="132" y="4"/>
                  </a:cubicBezTo>
                  <a:cubicBezTo>
                    <a:pt x="127" y="18"/>
                    <a:pt x="127" y="18"/>
                    <a:pt x="127" y="18"/>
                  </a:cubicBezTo>
                  <a:cubicBezTo>
                    <a:pt x="122" y="16"/>
                    <a:pt x="116" y="15"/>
                    <a:pt x="111" y="15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87" y="15"/>
                    <a:pt x="82" y="16"/>
                    <a:pt x="77" y="18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60" y="25"/>
                    <a:pt x="60" y="25"/>
                    <a:pt x="60" y="25"/>
                  </a:cubicBezTo>
                  <a:cubicBezTo>
                    <a:pt x="55" y="27"/>
                    <a:pt x="51" y="30"/>
                    <a:pt x="47" y="33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0" y="51"/>
                    <a:pt x="27" y="55"/>
                    <a:pt x="24" y="59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4" y="71"/>
                    <a:pt x="4" y="71"/>
                    <a:pt x="4" y="71"/>
                  </a:cubicBezTo>
                  <a:cubicBezTo>
                    <a:pt x="17" y="77"/>
                    <a:pt x="17" y="77"/>
                    <a:pt x="17" y="77"/>
                  </a:cubicBezTo>
                  <a:cubicBezTo>
                    <a:pt x="15" y="82"/>
                    <a:pt x="14" y="88"/>
                    <a:pt x="14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14" y="112"/>
                    <a:pt x="14" y="112"/>
                    <a:pt x="14" y="112"/>
                  </a:cubicBezTo>
                  <a:cubicBezTo>
                    <a:pt x="14" y="117"/>
                    <a:pt x="15" y="122"/>
                    <a:pt x="16" y="127"/>
                  </a:cubicBezTo>
                  <a:cubicBezTo>
                    <a:pt x="4" y="132"/>
                    <a:pt x="4" y="132"/>
                    <a:pt x="4" y="132"/>
                  </a:cubicBezTo>
                  <a:cubicBezTo>
                    <a:pt x="11" y="149"/>
                    <a:pt x="11" y="149"/>
                    <a:pt x="11" y="149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6" y="149"/>
                    <a:pt x="29" y="154"/>
                    <a:pt x="32" y="158"/>
                  </a:cubicBezTo>
                  <a:cubicBezTo>
                    <a:pt x="23" y="167"/>
                    <a:pt x="23" y="167"/>
                    <a:pt x="23" y="167"/>
                  </a:cubicBezTo>
                  <a:cubicBezTo>
                    <a:pt x="36" y="180"/>
                    <a:pt x="36" y="180"/>
                    <a:pt x="36" y="180"/>
                  </a:cubicBezTo>
                  <a:cubicBezTo>
                    <a:pt x="45" y="171"/>
                    <a:pt x="45" y="171"/>
                    <a:pt x="45" y="171"/>
                  </a:cubicBezTo>
                  <a:cubicBezTo>
                    <a:pt x="50" y="175"/>
                    <a:pt x="54" y="178"/>
                    <a:pt x="59" y="180"/>
                  </a:cubicBezTo>
                  <a:cubicBezTo>
                    <a:pt x="54" y="192"/>
                    <a:pt x="54" y="192"/>
                    <a:pt x="54" y="192"/>
                  </a:cubicBezTo>
                  <a:cubicBezTo>
                    <a:pt x="71" y="199"/>
                    <a:pt x="71" y="199"/>
                    <a:pt x="71" y="199"/>
                  </a:cubicBezTo>
                  <a:cubicBezTo>
                    <a:pt x="76" y="188"/>
                    <a:pt x="76" y="188"/>
                    <a:pt x="76" y="188"/>
                  </a:cubicBezTo>
                  <a:cubicBezTo>
                    <a:pt x="81" y="189"/>
                    <a:pt x="87" y="190"/>
                    <a:pt x="92" y="191"/>
                  </a:cubicBezTo>
                  <a:cubicBezTo>
                    <a:pt x="92" y="203"/>
                    <a:pt x="92" y="203"/>
                    <a:pt x="92" y="203"/>
                  </a:cubicBezTo>
                  <a:cubicBezTo>
                    <a:pt x="111" y="203"/>
                    <a:pt x="111" y="203"/>
                    <a:pt x="111" y="203"/>
                  </a:cubicBezTo>
                  <a:cubicBezTo>
                    <a:pt x="111" y="191"/>
                    <a:pt x="111" y="191"/>
                    <a:pt x="111" y="191"/>
                  </a:cubicBezTo>
                  <a:cubicBezTo>
                    <a:pt x="117" y="190"/>
                    <a:pt x="122" y="189"/>
                    <a:pt x="127" y="188"/>
                  </a:cubicBezTo>
                  <a:cubicBezTo>
                    <a:pt x="132" y="199"/>
                    <a:pt x="132" y="199"/>
                    <a:pt x="132" y="199"/>
                  </a:cubicBezTo>
                  <a:cubicBezTo>
                    <a:pt x="149" y="192"/>
                    <a:pt x="149" y="192"/>
                    <a:pt x="149" y="192"/>
                  </a:cubicBezTo>
                  <a:cubicBezTo>
                    <a:pt x="144" y="181"/>
                    <a:pt x="144" y="181"/>
                    <a:pt x="144" y="181"/>
                  </a:cubicBezTo>
                  <a:cubicBezTo>
                    <a:pt x="149" y="178"/>
                    <a:pt x="154" y="175"/>
                    <a:pt x="158" y="171"/>
                  </a:cubicBezTo>
                  <a:cubicBezTo>
                    <a:pt x="167" y="180"/>
                    <a:pt x="167" y="180"/>
                    <a:pt x="167" y="180"/>
                  </a:cubicBezTo>
                  <a:cubicBezTo>
                    <a:pt x="180" y="167"/>
                    <a:pt x="180" y="167"/>
                    <a:pt x="180" y="167"/>
                  </a:cubicBezTo>
                  <a:cubicBezTo>
                    <a:pt x="171" y="158"/>
                    <a:pt x="171" y="158"/>
                    <a:pt x="171" y="158"/>
                  </a:cubicBezTo>
                  <a:cubicBezTo>
                    <a:pt x="175" y="154"/>
                    <a:pt x="178" y="149"/>
                    <a:pt x="180" y="144"/>
                  </a:cubicBezTo>
                  <a:cubicBezTo>
                    <a:pt x="192" y="149"/>
                    <a:pt x="192" y="149"/>
                    <a:pt x="192" y="149"/>
                  </a:cubicBezTo>
                  <a:cubicBezTo>
                    <a:pt x="199" y="132"/>
                    <a:pt x="199" y="132"/>
                    <a:pt x="199" y="132"/>
                  </a:cubicBezTo>
                  <a:cubicBezTo>
                    <a:pt x="187" y="127"/>
                    <a:pt x="187" y="127"/>
                    <a:pt x="187" y="127"/>
                  </a:cubicBezTo>
                  <a:cubicBezTo>
                    <a:pt x="188" y="122"/>
                    <a:pt x="189" y="117"/>
                    <a:pt x="190" y="112"/>
                  </a:cubicBezTo>
                  <a:lnTo>
                    <a:pt x="203" y="112"/>
                  </a:lnTo>
                  <a:close/>
                  <a:moveTo>
                    <a:pt x="57" y="58"/>
                  </a:moveTo>
                  <a:cubicBezTo>
                    <a:pt x="67" y="48"/>
                    <a:pt x="80" y="41"/>
                    <a:pt x="93" y="40"/>
                  </a:cubicBezTo>
                  <a:cubicBezTo>
                    <a:pt x="93" y="73"/>
                    <a:pt x="93" y="73"/>
                    <a:pt x="93" y="73"/>
                  </a:cubicBezTo>
                  <a:cubicBezTo>
                    <a:pt x="83" y="76"/>
                    <a:pt x="75" y="84"/>
                    <a:pt x="72" y="95"/>
                  </a:cubicBezTo>
                  <a:cubicBezTo>
                    <a:pt x="39" y="95"/>
                    <a:pt x="39" y="95"/>
                    <a:pt x="39" y="95"/>
                  </a:cubicBezTo>
                  <a:cubicBezTo>
                    <a:pt x="40" y="81"/>
                    <a:pt x="47" y="68"/>
                    <a:pt x="57" y="58"/>
                  </a:cubicBezTo>
                  <a:close/>
                  <a:moveTo>
                    <a:pt x="93" y="166"/>
                  </a:moveTo>
                  <a:cubicBezTo>
                    <a:pt x="80" y="164"/>
                    <a:pt x="67" y="158"/>
                    <a:pt x="57" y="148"/>
                  </a:cubicBezTo>
                  <a:cubicBezTo>
                    <a:pt x="47" y="138"/>
                    <a:pt x="40" y="125"/>
                    <a:pt x="39" y="111"/>
                  </a:cubicBezTo>
                  <a:cubicBezTo>
                    <a:pt x="72" y="111"/>
                    <a:pt x="72" y="111"/>
                    <a:pt x="72" y="111"/>
                  </a:cubicBezTo>
                  <a:cubicBezTo>
                    <a:pt x="75" y="122"/>
                    <a:pt x="83" y="130"/>
                    <a:pt x="93" y="133"/>
                  </a:cubicBezTo>
                  <a:lnTo>
                    <a:pt x="93" y="166"/>
                  </a:lnTo>
                  <a:close/>
                  <a:moveTo>
                    <a:pt x="89" y="102"/>
                  </a:moveTo>
                  <a:cubicBezTo>
                    <a:pt x="89" y="95"/>
                    <a:pt x="95" y="89"/>
                    <a:pt x="102" y="89"/>
                  </a:cubicBezTo>
                  <a:cubicBezTo>
                    <a:pt x="109" y="89"/>
                    <a:pt x="114" y="95"/>
                    <a:pt x="114" y="102"/>
                  </a:cubicBezTo>
                  <a:cubicBezTo>
                    <a:pt x="114" y="109"/>
                    <a:pt x="109" y="114"/>
                    <a:pt x="102" y="114"/>
                  </a:cubicBezTo>
                  <a:cubicBezTo>
                    <a:pt x="95" y="114"/>
                    <a:pt x="89" y="109"/>
                    <a:pt x="89" y="102"/>
                  </a:cubicBezTo>
                  <a:close/>
                  <a:moveTo>
                    <a:pt x="147" y="148"/>
                  </a:moveTo>
                  <a:cubicBezTo>
                    <a:pt x="137" y="158"/>
                    <a:pt x="124" y="164"/>
                    <a:pt x="110" y="166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15" y="131"/>
                    <a:pt x="120" y="129"/>
                    <a:pt x="124" y="125"/>
                  </a:cubicBezTo>
                  <a:cubicBezTo>
                    <a:pt x="128" y="121"/>
                    <a:pt x="130" y="116"/>
                    <a:pt x="132" y="111"/>
                  </a:cubicBezTo>
                  <a:cubicBezTo>
                    <a:pt x="165" y="111"/>
                    <a:pt x="165" y="111"/>
                    <a:pt x="165" y="111"/>
                  </a:cubicBezTo>
                  <a:cubicBezTo>
                    <a:pt x="163" y="125"/>
                    <a:pt x="157" y="138"/>
                    <a:pt x="147" y="148"/>
                  </a:cubicBezTo>
                  <a:close/>
                  <a:moveTo>
                    <a:pt x="132" y="95"/>
                  </a:moveTo>
                  <a:cubicBezTo>
                    <a:pt x="129" y="84"/>
                    <a:pt x="121" y="76"/>
                    <a:pt x="110" y="73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24" y="41"/>
                    <a:pt x="137" y="48"/>
                    <a:pt x="147" y="58"/>
                  </a:cubicBezTo>
                  <a:cubicBezTo>
                    <a:pt x="157" y="68"/>
                    <a:pt x="163" y="81"/>
                    <a:pt x="165" y="95"/>
                  </a:cubicBezTo>
                  <a:lnTo>
                    <a:pt x="132" y="95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96"/>
            <p:cNvSpPr>
              <a:spLocks noEditPoints="1"/>
            </p:cNvSpPr>
            <p:nvPr/>
          </p:nvSpPr>
          <p:spPr bwMode="gray">
            <a:xfrm>
              <a:off x="9109375" y="4723133"/>
              <a:ext cx="254000" cy="254000"/>
            </a:xfrm>
            <a:custGeom>
              <a:avLst/>
              <a:gdLst>
                <a:gd name="T0" fmla="*/ 184 w 184"/>
                <a:gd name="T1" fmla="*/ 112 h 185"/>
                <a:gd name="T2" fmla="*/ 161 w 184"/>
                <a:gd name="T3" fmla="*/ 89 h 185"/>
                <a:gd name="T4" fmla="*/ 181 w 184"/>
                <a:gd name="T5" fmla="*/ 63 h 185"/>
                <a:gd name="T6" fmla="*/ 150 w 184"/>
                <a:gd name="T7" fmla="*/ 55 h 185"/>
                <a:gd name="T8" fmla="*/ 155 w 184"/>
                <a:gd name="T9" fmla="*/ 22 h 185"/>
                <a:gd name="T10" fmla="*/ 123 w 184"/>
                <a:gd name="T11" fmla="*/ 31 h 185"/>
                <a:gd name="T12" fmla="*/ 111 w 184"/>
                <a:gd name="T13" fmla="*/ 0 h 185"/>
                <a:gd name="T14" fmla="*/ 88 w 184"/>
                <a:gd name="T15" fmla="*/ 23 h 185"/>
                <a:gd name="T16" fmla="*/ 63 w 184"/>
                <a:gd name="T17" fmla="*/ 3 h 185"/>
                <a:gd name="T18" fmla="*/ 54 w 184"/>
                <a:gd name="T19" fmla="*/ 34 h 185"/>
                <a:gd name="T20" fmla="*/ 22 w 184"/>
                <a:gd name="T21" fmla="*/ 29 h 185"/>
                <a:gd name="T22" fmla="*/ 30 w 184"/>
                <a:gd name="T23" fmla="*/ 61 h 185"/>
                <a:gd name="T24" fmla="*/ 0 w 184"/>
                <a:gd name="T25" fmla="*/ 73 h 185"/>
                <a:gd name="T26" fmla="*/ 23 w 184"/>
                <a:gd name="T27" fmla="*/ 96 h 185"/>
                <a:gd name="T28" fmla="*/ 2 w 184"/>
                <a:gd name="T29" fmla="*/ 121 h 185"/>
                <a:gd name="T30" fmla="*/ 34 w 184"/>
                <a:gd name="T31" fmla="*/ 130 h 185"/>
                <a:gd name="T32" fmla="*/ 29 w 184"/>
                <a:gd name="T33" fmla="*/ 162 h 185"/>
                <a:gd name="T34" fmla="*/ 60 w 184"/>
                <a:gd name="T35" fmla="*/ 154 h 185"/>
                <a:gd name="T36" fmla="*/ 72 w 184"/>
                <a:gd name="T37" fmla="*/ 185 h 185"/>
                <a:gd name="T38" fmla="*/ 95 w 184"/>
                <a:gd name="T39" fmla="*/ 161 h 185"/>
                <a:gd name="T40" fmla="*/ 121 w 184"/>
                <a:gd name="T41" fmla="*/ 182 h 185"/>
                <a:gd name="T42" fmla="*/ 129 w 184"/>
                <a:gd name="T43" fmla="*/ 150 h 185"/>
                <a:gd name="T44" fmla="*/ 162 w 184"/>
                <a:gd name="T45" fmla="*/ 156 h 185"/>
                <a:gd name="T46" fmla="*/ 153 w 184"/>
                <a:gd name="T47" fmla="*/ 124 h 185"/>
                <a:gd name="T48" fmla="*/ 184 w 184"/>
                <a:gd name="T49" fmla="*/ 112 h 185"/>
                <a:gd name="T50" fmla="*/ 92 w 184"/>
                <a:gd name="T51" fmla="*/ 115 h 185"/>
                <a:gd name="T52" fmla="*/ 69 w 184"/>
                <a:gd name="T53" fmla="*/ 92 h 185"/>
                <a:gd name="T54" fmla="*/ 92 w 184"/>
                <a:gd name="T55" fmla="*/ 70 h 185"/>
                <a:gd name="T56" fmla="*/ 114 w 184"/>
                <a:gd name="T57" fmla="*/ 92 h 185"/>
                <a:gd name="T58" fmla="*/ 92 w 184"/>
                <a:gd name="T59" fmla="*/ 115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4" h="185">
                  <a:moveTo>
                    <a:pt x="184" y="112"/>
                  </a:moveTo>
                  <a:cubicBezTo>
                    <a:pt x="161" y="89"/>
                    <a:pt x="161" y="89"/>
                    <a:pt x="161" y="89"/>
                  </a:cubicBezTo>
                  <a:cubicBezTo>
                    <a:pt x="181" y="63"/>
                    <a:pt x="181" y="63"/>
                    <a:pt x="181" y="63"/>
                  </a:cubicBezTo>
                  <a:cubicBezTo>
                    <a:pt x="150" y="55"/>
                    <a:pt x="150" y="55"/>
                    <a:pt x="150" y="55"/>
                  </a:cubicBezTo>
                  <a:cubicBezTo>
                    <a:pt x="155" y="22"/>
                    <a:pt x="155" y="22"/>
                    <a:pt x="155" y="22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54" y="34"/>
                    <a:pt x="54" y="34"/>
                    <a:pt x="54" y="34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23" y="96"/>
                    <a:pt x="23" y="96"/>
                    <a:pt x="23" y="96"/>
                  </a:cubicBezTo>
                  <a:cubicBezTo>
                    <a:pt x="2" y="121"/>
                    <a:pt x="2" y="121"/>
                    <a:pt x="2" y="121"/>
                  </a:cubicBezTo>
                  <a:cubicBezTo>
                    <a:pt x="34" y="130"/>
                    <a:pt x="34" y="130"/>
                    <a:pt x="34" y="130"/>
                  </a:cubicBezTo>
                  <a:cubicBezTo>
                    <a:pt x="29" y="162"/>
                    <a:pt x="29" y="162"/>
                    <a:pt x="29" y="162"/>
                  </a:cubicBezTo>
                  <a:cubicBezTo>
                    <a:pt x="60" y="154"/>
                    <a:pt x="60" y="154"/>
                    <a:pt x="60" y="154"/>
                  </a:cubicBezTo>
                  <a:cubicBezTo>
                    <a:pt x="72" y="185"/>
                    <a:pt x="72" y="185"/>
                    <a:pt x="72" y="185"/>
                  </a:cubicBezTo>
                  <a:cubicBezTo>
                    <a:pt x="95" y="161"/>
                    <a:pt x="95" y="161"/>
                    <a:pt x="95" y="161"/>
                  </a:cubicBezTo>
                  <a:cubicBezTo>
                    <a:pt x="121" y="182"/>
                    <a:pt x="121" y="182"/>
                    <a:pt x="121" y="182"/>
                  </a:cubicBezTo>
                  <a:cubicBezTo>
                    <a:pt x="129" y="150"/>
                    <a:pt x="129" y="150"/>
                    <a:pt x="129" y="150"/>
                  </a:cubicBezTo>
                  <a:cubicBezTo>
                    <a:pt x="162" y="156"/>
                    <a:pt x="162" y="156"/>
                    <a:pt x="162" y="156"/>
                  </a:cubicBezTo>
                  <a:cubicBezTo>
                    <a:pt x="153" y="124"/>
                    <a:pt x="153" y="124"/>
                    <a:pt x="153" y="124"/>
                  </a:cubicBezTo>
                  <a:lnTo>
                    <a:pt x="184" y="112"/>
                  </a:lnTo>
                  <a:close/>
                  <a:moveTo>
                    <a:pt x="92" y="115"/>
                  </a:moveTo>
                  <a:cubicBezTo>
                    <a:pt x="79" y="115"/>
                    <a:pt x="69" y="105"/>
                    <a:pt x="69" y="92"/>
                  </a:cubicBezTo>
                  <a:cubicBezTo>
                    <a:pt x="69" y="80"/>
                    <a:pt x="79" y="70"/>
                    <a:pt x="92" y="70"/>
                  </a:cubicBezTo>
                  <a:cubicBezTo>
                    <a:pt x="104" y="70"/>
                    <a:pt x="114" y="80"/>
                    <a:pt x="114" y="92"/>
                  </a:cubicBezTo>
                  <a:cubicBezTo>
                    <a:pt x="114" y="105"/>
                    <a:pt x="104" y="115"/>
                    <a:pt x="92" y="115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97"/>
            <p:cNvSpPr>
              <a:spLocks noEditPoints="1"/>
            </p:cNvSpPr>
            <p:nvPr/>
          </p:nvSpPr>
          <p:spPr bwMode="gray">
            <a:xfrm>
              <a:off x="9464975" y="4650108"/>
              <a:ext cx="358775" cy="355600"/>
            </a:xfrm>
            <a:custGeom>
              <a:avLst/>
              <a:gdLst>
                <a:gd name="T0" fmla="*/ 247 w 259"/>
                <a:gd name="T1" fmla="*/ 139 h 259"/>
                <a:gd name="T2" fmla="*/ 228 w 259"/>
                <a:gd name="T3" fmla="*/ 133 h 259"/>
                <a:gd name="T4" fmla="*/ 224 w 259"/>
                <a:gd name="T5" fmla="*/ 103 h 259"/>
                <a:gd name="T6" fmla="*/ 241 w 259"/>
                <a:gd name="T7" fmla="*/ 94 h 259"/>
                <a:gd name="T8" fmla="*/ 247 w 259"/>
                <a:gd name="T9" fmla="*/ 73 h 259"/>
                <a:gd name="T10" fmla="*/ 239 w 259"/>
                <a:gd name="T11" fmla="*/ 59 h 259"/>
                <a:gd name="T12" fmla="*/ 219 w 259"/>
                <a:gd name="T13" fmla="*/ 53 h 259"/>
                <a:gd name="T14" fmla="*/ 202 w 259"/>
                <a:gd name="T15" fmla="*/ 63 h 259"/>
                <a:gd name="T16" fmla="*/ 178 w 259"/>
                <a:gd name="T17" fmla="*/ 44 h 259"/>
                <a:gd name="T18" fmla="*/ 183 w 259"/>
                <a:gd name="T19" fmla="*/ 25 h 259"/>
                <a:gd name="T20" fmla="*/ 173 w 259"/>
                <a:gd name="T21" fmla="*/ 7 h 259"/>
                <a:gd name="T22" fmla="*/ 157 w 259"/>
                <a:gd name="T23" fmla="*/ 2 h 259"/>
                <a:gd name="T24" fmla="*/ 138 w 259"/>
                <a:gd name="T25" fmla="*/ 12 h 259"/>
                <a:gd name="T26" fmla="*/ 133 w 259"/>
                <a:gd name="T27" fmla="*/ 31 h 259"/>
                <a:gd name="T28" fmla="*/ 103 w 259"/>
                <a:gd name="T29" fmla="*/ 35 h 259"/>
                <a:gd name="T30" fmla="*/ 93 w 259"/>
                <a:gd name="T31" fmla="*/ 18 h 259"/>
                <a:gd name="T32" fmla="*/ 73 w 259"/>
                <a:gd name="T33" fmla="*/ 12 h 259"/>
                <a:gd name="T34" fmla="*/ 59 w 259"/>
                <a:gd name="T35" fmla="*/ 20 h 259"/>
                <a:gd name="T36" fmla="*/ 53 w 259"/>
                <a:gd name="T37" fmla="*/ 40 h 259"/>
                <a:gd name="T38" fmla="*/ 63 w 259"/>
                <a:gd name="T39" fmla="*/ 58 h 259"/>
                <a:gd name="T40" fmla="*/ 44 w 259"/>
                <a:gd name="T41" fmla="*/ 81 h 259"/>
                <a:gd name="T42" fmla="*/ 25 w 259"/>
                <a:gd name="T43" fmla="*/ 76 h 259"/>
                <a:gd name="T44" fmla="*/ 7 w 259"/>
                <a:gd name="T45" fmla="*/ 86 h 259"/>
                <a:gd name="T46" fmla="*/ 2 w 259"/>
                <a:gd name="T47" fmla="*/ 103 h 259"/>
                <a:gd name="T48" fmla="*/ 12 w 259"/>
                <a:gd name="T49" fmla="*/ 121 h 259"/>
                <a:gd name="T50" fmla="*/ 31 w 259"/>
                <a:gd name="T51" fmla="*/ 126 h 259"/>
                <a:gd name="T52" fmla="*/ 35 w 259"/>
                <a:gd name="T53" fmla="*/ 156 h 259"/>
                <a:gd name="T54" fmla="*/ 18 w 259"/>
                <a:gd name="T55" fmla="*/ 166 h 259"/>
                <a:gd name="T56" fmla="*/ 12 w 259"/>
                <a:gd name="T57" fmla="*/ 186 h 259"/>
                <a:gd name="T58" fmla="*/ 20 w 259"/>
                <a:gd name="T59" fmla="*/ 201 h 259"/>
                <a:gd name="T60" fmla="*/ 40 w 259"/>
                <a:gd name="T61" fmla="*/ 206 h 259"/>
                <a:gd name="T62" fmla="*/ 58 w 259"/>
                <a:gd name="T63" fmla="*/ 197 h 259"/>
                <a:gd name="T64" fmla="*/ 81 w 259"/>
                <a:gd name="T65" fmla="*/ 215 h 259"/>
                <a:gd name="T66" fmla="*/ 76 w 259"/>
                <a:gd name="T67" fmla="*/ 234 h 259"/>
                <a:gd name="T68" fmla="*/ 86 w 259"/>
                <a:gd name="T69" fmla="*/ 253 h 259"/>
                <a:gd name="T70" fmla="*/ 102 w 259"/>
                <a:gd name="T71" fmla="*/ 257 h 259"/>
                <a:gd name="T72" fmla="*/ 121 w 259"/>
                <a:gd name="T73" fmla="*/ 247 h 259"/>
                <a:gd name="T74" fmla="*/ 126 w 259"/>
                <a:gd name="T75" fmla="*/ 228 h 259"/>
                <a:gd name="T76" fmla="*/ 156 w 259"/>
                <a:gd name="T77" fmla="*/ 224 h 259"/>
                <a:gd name="T78" fmla="*/ 166 w 259"/>
                <a:gd name="T79" fmla="*/ 242 h 259"/>
                <a:gd name="T80" fmla="*/ 186 w 259"/>
                <a:gd name="T81" fmla="*/ 247 h 259"/>
                <a:gd name="T82" fmla="*/ 200 w 259"/>
                <a:gd name="T83" fmla="*/ 239 h 259"/>
                <a:gd name="T84" fmla="*/ 206 w 259"/>
                <a:gd name="T85" fmla="*/ 219 h 259"/>
                <a:gd name="T86" fmla="*/ 197 w 259"/>
                <a:gd name="T87" fmla="*/ 202 h 259"/>
                <a:gd name="T88" fmla="*/ 215 w 259"/>
                <a:gd name="T89" fmla="*/ 178 h 259"/>
                <a:gd name="T90" fmla="*/ 234 w 259"/>
                <a:gd name="T91" fmla="*/ 183 h 259"/>
                <a:gd name="T92" fmla="*/ 252 w 259"/>
                <a:gd name="T93" fmla="*/ 173 h 259"/>
                <a:gd name="T94" fmla="*/ 257 w 259"/>
                <a:gd name="T95" fmla="*/ 157 h 259"/>
                <a:gd name="T96" fmla="*/ 247 w 259"/>
                <a:gd name="T97" fmla="*/ 139 h 259"/>
                <a:gd name="T98" fmla="*/ 116 w 259"/>
                <a:gd name="T99" fmla="*/ 178 h 259"/>
                <a:gd name="T100" fmla="*/ 82 w 259"/>
                <a:gd name="T101" fmla="*/ 116 h 259"/>
                <a:gd name="T102" fmla="*/ 143 w 259"/>
                <a:gd name="T103" fmla="*/ 82 h 259"/>
                <a:gd name="T104" fmla="*/ 177 w 259"/>
                <a:gd name="T105" fmla="*/ 143 h 259"/>
                <a:gd name="T106" fmla="*/ 116 w 259"/>
                <a:gd name="T107" fmla="*/ 178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59" h="259">
                  <a:moveTo>
                    <a:pt x="247" y="139"/>
                  </a:moveTo>
                  <a:cubicBezTo>
                    <a:pt x="228" y="133"/>
                    <a:pt x="228" y="133"/>
                    <a:pt x="228" y="133"/>
                  </a:cubicBezTo>
                  <a:cubicBezTo>
                    <a:pt x="228" y="123"/>
                    <a:pt x="227" y="113"/>
                    <a:pt x="224" y="103"/>
                  </a:cubicBezTo>
                  <a:cubicBezTo>
                    <a:pt x="241" y="94"/>
                    <a:pt x="241" y="94"/>
                    <a:pt x="241" y="94"/>
                  </a:cubicBezTo>
                  <a:cubicBezTo>
                    <a:pt x="249" y="90"/>
                    <a:pt x="251" y="81"/>
                    <a:pt x="247" y="73"/>
                  </a:cubicBezTo>
                  <a:cubicBezTo>
                    <a:pt x="239" y="59"/>
                    <a:pt x="239" y="59"/>
                    <a:pt x="239" y="59"/>
                  </a:cubicBezTo>
                  <a:cubicBezTo>
                    <a:pt x="235" y="52"/>
                    <a:pt x="226" y="49"/>
                    <a:pt x="219" y="53"/>
                  </a:cubicBezTo>
                  <a:cubicBezTo>
                    <a:pt x="202" y="63"/>
                    <a:pt x="202" y="63"/>
                    <a:pt x="202" y="63"/>
                  </a:cubicBezTo>
                  <a:cubicBezTo>
                    <a:pt x="195" y="55"/>
                    <a:pt x="187" y="49"/>
                    <a:pt x="178" y="44"/>
                  </a:cubicBezTo>
                  <a:cubicBezTo>
                    <a:pt x="183" y="25"/>
                    <a:pt x="183" y="25"/>
                    <a:pt x="183" y="25"/>
                  </a:cubicBezTo>
                  <a:cubicBezTo>
                    <a:pt x="185" y="17"/>
                    <a:pt x="181" y="9"/>
                    <a:pt x="173" y="7"/>
                  </a:cubicBezTo>
                  <a:cubicBezTo>
                    <a:pt x="157" y="2"/>
                    <a:pt x="157" y="2"/>
                    <a:pt x="157" y="2"/>
                  </a:cubicBezTo>
                  <a:cubicBezTo>
                    <a:pt x="149" y="0"/>
                    <a:pt x="141" y="5"/>
                    <a:pt x="138" y="12"/>
                  </a:cubicBezTo>
                  <a:cubicBezTo>
                    <a:pt x="133" y="31"/>
                    <a:pt x="133" y="31"/>
                    <a:pt x="133" y="31"/>
                  </a:cubicBezTo>
                  <a:cubicBezTo>
                    <a:pt x="123" y="31"/>
                    <a:pt x="113" y="32"/>
                    <a:pt x="103" y="35"/>
                  </a:cubicBezTo>
                  <a:cubicBezTo>
                    <a:pt x="93" y="18"/>
                    <a:pt x="93" y="18"/>
                    <a:pt x="93" y="18"/>
                  </a:cubicBezTo>
                  <a:cubicBezTo>
                    <a:pt x="90" y="11"/>
                    <a:pt x="80" y="8"/>
                    <a:pt x="73" y="12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51" y="24"/>
                    <a:pt x="49" y="33"/>
                    <a:pt x="53" y="40"/>
                  </a:cubicBezTo>
                  <a:cubicBezTo>
                    <a:pt x="63" y="58"/>
                    <a:pt x="63" y="58"/>
                    <a:pt x="63" y="58"/>
                  </a:cubicBezTo>
                  <a:cubicBezTo>
                    <a:pt x="55" y="64"/>
                    <a:pt x="49" y="72"/>
                    <a:pt x="44" y="81"/>
                  </a:cubicBezTo>
                  <a:cubicBezTo>
                    <a:pt x="25" y="76"/>
                    <a:pt x="25" y="76"/>
                    <a:pt x="25" y="76"/>
                  </a:cubicBezTo>
                  <a:cubicBezTo>
                    <a:pt x="17" y="74"/>
                    <a:pt x="9" y="78"/>
                    <a:pt x="7" y="86"/>
                  </a:cubicBezTo>
                  <a:cubicBezTo>
                    <a:pt x="2" y="103"/>
                    <a:pt x="2" y="103"/>
                    <a:pt x="2" y="103"/>
                  </a:cubicBezTo>
                  <a:cubicBezTo>
                    <a:pt x="0" y="110"/>
                    <a:pt x="4" y="119"/>
                    <a:pt x="12" y="121"/>
                  </a:cubicBezTo>
                  <a:cubicBezTo>
                    <a:pt x="31" y="126"/>
                    <a:pt x="31" y="126"/>
                    <a:pt x="31" y="126"/>
                  </a:cubicBezTo>
                  <a:cubicBezTo>
                    <a:pt x="31" y="136"/>
                    <a:pt x="32" y="146"/>
                    <a:pt x="35" y="156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1" y="170"/>
                    <a:pt x="8" y="179"/>
                    <a:pt x="12" y="186"/>
                  </a:cubicBezTo>
                  <a:cubicBezTo>
                    <a:pt x="20" y="201"/>
                    <a:pt x="20" y="201"/>
                    <a:pt x="20" y="201"/>
                  </a:cubicBezTo>
                  <a:cubicBezTo>
                    <a:pt x="24" y="208"/>
                    <a:pt x="33" y="210"/>
                    <a:pt x="40" y="206"/>
                  </a:cubicBezTo>
                  <a:cubicBezTo>
                    <a:pt x="58" y="197"/>
                    <a:pt x="58" y="197"/>
                    <a:pt x="58" y="197"/>
                  </a:cubicBezTo>
                  <a:cubicBezTo>
                    <a:pt x="64" y="204"/>
                    <a:pt x="72" y="210"/>
                    <a:pt x="81" y="215"/>
                  </a:cubicBezTo>
                  <a:cubicBezTo>
                    <a:pt x="76" y="234"/>
                    <a:pt x="76" y="234"/>
                    <a:pt x="76" y="234"/>
                  </a:cubicBezTo>
                  <a:cubicBezTo>
                    <a:pt x="74" y="242"/>
                    <a:pt x="78" y="250"/>
                    <a:pt x="86" y="253"/>
                  </a:cubicBezTo>
                  <a:cubicBezTo>
                    <a:pt x="102" y="257"/>
                    <a:pt x="102" y="257"/>
                    <a:pt x="102" y="257"/>
                  </a:cubicBezTo>
                  <a:cubicBezTo>
                    <a:pt x="110" y="259"/>
                    <a:pt x="118" y="255"/>
                    <a:pt x="121" y="247"/>
                  </a:cubicBezTo>
                  <a:cubicBezTo>
                    <a:pt x="126" y="228"/>
                    <a:pt x="126" y="228"/>
                    <a:pt x="126" y="228"/>
                  </a:cubicBezTo>
                  <a:cubicBezTo>
                    <a:pt x="136" y="228"/>
                    <a:pt x="146" y="227"/>
                    <a:pt x="156" y="224"/>
                  </a:cubicBezTo>
                  <a:cubicBezTo>
                    <a:pt x="166" y="242"/>
                    <a:pt x="166" y="242"/>
                    <a:pt x="166" y="242"/>
                  </a:cubicBezTo>
                  <a:cubicBezTo>
                    <a:pt x="170" y="249"/>
                    <a:pt x="179" y="251"/>
                    <a:pt x="186" y="247"/>
                  </a:cubicBezTo>
                  <a:cubicBezTo>
                    <a:pt x="200" y="239"/>
                    <a:pt x="200" y="239"/>
                    <a:pt x="200" y="239"/>
                  </a:cubicBezTo>
                  <a:cubicBezTo>
                    <a:pt x="208" y="235"/>
                    <a:pt x="210" y="226"/>
                    <a:pt x="206" y="219"/>
                  </a:cubicBezTo>
                  <a:cubicBezTo>
                    <a:pt x="197" y="202"/>
                    <a:pt x="197" y="202"/>
                    <a:pt x="197" y="202"/>
                  </a:cubicBezTo>
                  <a:cubicBezTo>
                    <a:pt x="204" y="195"/>
                    <a:pt x="210" y="187"/>
                    <a:pt x="215" y="178"/>
                  </a:cubicBezTo>
                  <a:cubicBezTo>
                    <a:pt x="234" y="183"/>
                    <a:pt x="234" y="183"/>
                    <a:pt x="234" y="183"/>
                  </a:cubicBezTo>
                  <a:cubicBezTo>
                    <a:pt x="242" y="185"/>
                    <a:pt x="250" y="181"/>
                    <a:pt x="252" y="173"/>
                  </a:cubicBezTo>
                  <a:cubicBezTo>
                    <a:pt x="257" y="157"/>
                    <a:pt x="257" y="157"/>
                    <a:pt x="257" y="157"/>
                  </a:cubicBezTo>
                  <a:cubicBezTo>
                    <a:pt x="259" y="149"/>
                    <a:pt x="255" y="141"/>
                    <a:pt x="247" y="139"/>
                  </a:cubicBezTo>
                  <a:close/>
                  <a:moveTo>
                    <a:pt x="116" y="178"/>
                  </a:moveTo>
                  <a:cubicBezTo>
                    <a:pt x="90" y="170"/>
                    <a:pt x="74" y="143"/>
                    <a:pt x="82" y="116"/>
                  </a:cubicBezTo>
                  <a:cubicBezTo>
                    <a:pt x="89" y="90"/>
                    <a:pt x="117" y="74"/>
                    <a:pt x="143" y="82"/>
                  </a:cubicBezTo>
                  <a:cubicBezTo>
                    <a:pt x="169" y="89"/>
                    <a:pt x="185" y="117"/>
                    <a:pt x="177" y="143"/>
                  </a:cubicBezTo>
                  <a:cubicBezTo>
                    <a:pt x="170" y="170"/>
                    <a:pt x="142" y="185"/>
                    <a:pt x="116" y="178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98"/>
            <p:cNvSpPr>
              <a:spLocks noEditPoints="1"/>
            </p:cNvSpPr>
            <p:nvPr/>
          </p:nvSpPr>
          <p:spPr bwMode="gray">
            <a:xfrm>
              <a:off x="9818987" y="4658045"/>
              <a:ext cx="227013" cy="228600"/>
            </a:xfrm>
            <a:custGeom>
              <a:avLst/>
              <a:gdLst>
                <a:gd name="T0" fmla="*/ 165 w 165"/>
                <a:gd name="T1" fmla="*/ 75 h 166"/>
                <a:gd name="T2" fmla="*/ 165 w 165"/>
                <a:gd name="T3" fmla="*/ 75 h 166"/>
                <a:gd name="T4" fmla="*/ 151 w 165"/>
                <a:gd name="T5" fmla="*/ 63 h 166"/>
                <a:gd name="T6" fmla="*/ 156 w 165"/>
                <a:gd name="T7" fmla="*/ 44 h 166"/>
                <a:gd name="T8" fmla="*/ 138 w 165"/>
                <a:gd name="T9" fmla="*/ 38 h 166"/>
                <a:gd name="T10" fmla="*/ 136 w 165"/>
                <a:gd name="T11" fmla="*/ 19 h 166"/>
                <a:gd name="T12" fmla="*/ 117 w 165"/>
                <a:gd name="T13" fmla="*/ 20 h 166"/>
                <a:gd name="T14" fmla="*/ 107 w 165"/>
                <a:gd name="T15" fmla="*/ 3 h 166"/>
                <a:gd name="T16" fmla="*/ 90 w 165"/>
                <a:gd name="T17" fmla="*/ 12 h 166"/>
                <a:gd name="T18" fmla="*/ 90 w 165"/>
                <a:gd name="T19" fmla="*/ 0 h 166"/>
                <a:gd name="T20" fmla="*/ 75 w 165"/>
                <a:gd name="T21" fmla="*/ 0 h 166"/>
                <a:gd name="T22" fmla="*/ 62 w 165"/>
                <a:gd name="T23" fmla="*/ 14 h 166"/>
                <a:gd name="T24" fmla="*/ 44 w 165"/>
                <a:gd name="T25" fmla="*/ 9 h 166"/>
                <a:gd name="T26" fmla="*/ 36 w 165"/>
                <a:gd name="T27" fmla="*/ 27 h 166"/>
                <a:gd name="T28" fmla="*/ 18 w 165"/>
                <a:gd name="T29" fmla="*/ 30 h 166"/>
                <a:gd name="T30" fmla="*/ 19 w 165"/>
                <a:gd name="T31" fmla="*/ 48 h 166"/>
                <a:gd name="T32" fmla="*/ 3 w 165"/>
                <a:gd name="T33" fmla="*/ 58 h 166"/>
                <a:gd name="T34" fmla="*/ 10 w 165"/>
                <a:gd name="T35" fmla="*/ 75 h 166"/>
                <a:gd name="T36" fmla="*/ 0 w 165"/>
                <a:gd name="T37" fmla="*/ 75 h 166"/>
                <a:gd name="T38" fmla="*/ 0 w 165"/>
                <a:gd name="T39" fmla="*/ 80 h 166"/>
                <a:gd name="T40" fmla="*/ 0 w 165"/>
                <a:gd name="T41" fmla="*/ 90 h 166"/>
                <a:gd name="T42" fmla="*/ 10 w 165"/>
                <a:gd name="T43" fmla="*/ 90 h 166"/>
                <a:gd name="T44" fmla="*/ 3 w 165"/>
                <a:gd name="T45" fmla="*/ 107 h 166"/>
                <a:gd name="T46" fmla="*/ 18 w 165"/>
                <a:gd name="T47" fmla="*/ 118 h 166"/>
                <a:gd name="T48" fmla="*/ 18 w 165"/>
                <a:gd name="T49" fmla="*/ 136 h 166"/>
                <a:gd name="T50" fmla="*/ 36 w 165"/>
                <a:gd name="T51" fmla="*/ 140 h 166"/>
                <a:gd name="T52" fmla="*/ 44 w 165"/>
                <a:gd name="T53" fmla="*/ 156 h 166"/>
                <a:gd name="T54" fmla="*/ 62 w 165"/>
                <a:gd name="T55" fmla="*/ 153 h 166"/>
                <a:gd name="T56" fmla="*/ 75 w 165"/>
                <a:gd name="T57" fmla="*/ 166 h 166"/>
                <a:gd name="T58" fmla="*/ 90 w 165"/>
                <a:gd name="T59" fmla="*/ 166 h 166"/>
                <a:gd name="T60" fmla="*/ 90 w 165"/>
                <a:gd name="T61" fmla="*/ 155 h 166"/>
                <a:gd name="T62" fmla="*/ 107 w 165"/>
                <a:gd name="T63" fmla="*/ 162 h 166"/>
                <a:gd name="T64" fmla="*/ 117 w 165"/>
                <a:gd name="T65" fmla="*/ 146 h 166"/>
                <a:gd name="T66" fmla="*/ 135 w 165"/>
                <a:gd name="T67" fmla="*/ 147 h 166"/>
                <a:gd name="T68" fmla="*/ 138 w 165"/>
                <a:gd name="T69" fmla="*/ 129 h 166"/>
                <a:gd name="T70" fmla="*/ 156 w 165"/>
                <a:gd name="T71" fmla="*/ 122 h 166"/>
                <a:gd name="T72" fmla="*/ 151 w 165"/>
                <a:gd name="T73" fmla="*/ 103 h 166"/>
                <a:gd name="T74" fmla="*/ 165 w 165"/>
                <a:gd name="T75" fmla="*/ 90 h 166"/>
                <a:gd name="T76" fmla="*/ 133 w 165"/>
                <a:gd name="T77" fmla="*/ 75 h 166"/>
                <a:gd name="T78" fmla="*/ 104 w 165"/>
                <a:gd name="T79" fmla="*/ 71 h 166"/>
                <a:gd name="T80" fmla="*/ 113 w 165"/>
                <a:gd name="T81" fmla="*/ 42 h 166"/>
                <a:gd name="T82" fmla="*/ 90 w 165"/>
                <a:gd name="T83" fmla="*/ 59 h 166"/>
                <a:gd name="T84" fmla="*/ 113 w 165"/>
                <a:gd name="T85" fmla="*/ 42 h 166"/>
                <a:gd name="T86" fmla="*/ 75 w 165"/>
                <a:gd name="T87" fmla="*/ 90 h 166"/>
                <a:gd name="T88" fmla="*/ 90 w 165"/>
                <a:gd name="T89" fmla="*/ 76 h 166"/>
                <a:gd name="T90" fmla="*/ 75 w 165"/>
                <a:gd name="T91" fmla="*/ 32 h 166"/>
                <a:gd name="T92" fmla="*/ 69 w 165"/>
                <a:gd name="T93" fmla="*/ 61 h 166"/>
                <a:gd name="T94" fmla="*/ 75 w 165"/>
                <a:gd name="T95" fmla="*/ 32 h 166"/>
                <a:gd name="T96" fmla="*/ 60 w 165"/>
                <a:gd name="T97" fmla="*/ 71 h 166"/>
                <a:gd name="T98" fmla="*/ 31 w 165"/>
                <a:gd name="T99" fmla="*/ 75 h 166"/>
                <a:gd name="T100" fmla="*/ 41 w 165"/>
                <a:gd name="T101" fmla="*/ 115 h 166"/>
                <a:gd name="T102" fmla="*/ 57 w 165"/>
                <a:gd name="T103" fmla="*/ 90 h 166"/>
                <a:gd name="T104" fmla="*/ 41 w 165"/>
                <a:gd name="T105" fmla="*/ 115 h 166"/>
                <a:gd name="T106" fmla="*/ 69 w 165"/>
                <a:gd name="T107" fmla="*/ 106 h 166"/>
                <a:gd name="T108" fmla="*/ 75 w 165"/>
                <a:gd name="T109" fmla="*/ 135 h 166"/>
                <a:gd name="T110" fmla="*/ 90 w 165"/>
                <a:gd name="T111" fmla="*/ 135 h 166"/>
                <a:gd name="T112" fmla="*/ 94 w 165"/>
                <a:gd name="T113" fmla="*/ 106 h 166"/>
                <a:gd name="T114" fmla="*/ 90 w 165"/>
                <a:gd name="T115" fmla="*/ 135 h 166"/>
                <a:gd name="T116" fmla="*/ 104 w 165"/>
                <a:gd name="T117" fmla="*/ 96 h 166"/>
                <a:gd name="T118" fmla="*/ 133 w 165"/>
                <a:gd name="T119" fmla="*/ 9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65" h="166">
                  <a:moveTo>
                    <a:pt x="165" y="90"/>
                  </a:moveTo>
                  <a:cubicBezTo>
                    <a:pt x="165" y="75"/>
                    <a:pt x="165" y="75"/>
                    <a:pt x="165" y="75"/>
                  </a:cubicBezTo>
                  <a:cubicBezTo>
                    <a:pt x="165" y="75"/>
                    <a:pt x="165" y="75"/>
                    <a:pt x="165" y="75"/>
                  </a:cubicBezTo>
                  <a:cubicBezTo>
                    <a:pt x="165" y="75"/>
                    <a:pt x="165" y="75"/>
                    <a:pt x="165" y="75"/>
                  </a:cubicBezTo>
                  <a:cubicBezTo>
                    <a:pt x="154" y="75"/>
                    <a:pt x="154" y="75"/>
                    <a:pt x="154" y="75"/>
                  </a:cubicBezTo>
                  <a:cubicBezTo>
                    <a:pt x="153" y="71"/>
                    <a:pt x="152" y="67"/>
                    <a:pt x="151" y="63"/>
                  </a:cubicBezTo>
                  <a:cubicBezTo>
                    <a:pt x="162" y="58"/>
                    <a:pt x="162" y="58"/>
                    <a:pt x="162" y="58"/>
                  </a:cubicBezTo>
                  <a:cubicBezTo>
                    <a:pt x="156" y="44"/>
                    <a:pt x="156" y="44"/>
                    <a:pt x="156" y="44"/>
                  </a:cubicBezTo>
                  <a:cubicBezTo>
                    <a:pt x="145" y="49"/>
                    <a:pt x="145" y="49"/>
                    <a:pt x="145" y="49"/>
                  </a:cubicBezTo>
                  <a:cubicBezTo>
                    <a:pt x="143" y="45"/>
                    <a:pt x="141" y="41"/>
                    <a:pt x="138" y="38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36" y="19"/>
                    <a:pt x="136" y="19"/>
                    <a:pt x="136" y="19"/>
                  </a:cubicBezTo>
                  <a:cubicBezTo>
                    <a:pt x="127" y="27"/>
                    <a:pt x="127" y="27"/>
                    <a:pt x="127" y="27"/>
                  </a:cubicBezTo>
                  <a:cubicBezTo>
                    <a:pt x="124" y="25"/>
                    <a:pt x="120" y="22"/>
                    <a:pt x="117" y="20"/>
                  </a:cubicBezTo>
                  <a:cubicBezTo>
                    <a:pt x="121" y="9"/>
                    <a:pt x="121" y="9"/>
                    <a:pt x="121" y="9"/>
                  </a:cubicBezTo>
                  <a:cubicBezTo>
                    <a:pt x="107" y="3"/>
                    <a:pt x="107" y="3"/>
                    <a:pt x="107" y="3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99" y="13"/>
                    <a:pt x="94" y="12"/>
                    <a:pt x="90" y="12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1" y="12"/>
                    <a:pt x="66" y="13"/>
                    <a:pt x="62" y="14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44" y="9"/>
                    <a:pt x="44" y="9"/>
                    <a:pt x="44" y="9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4" y="22"/>
                    <a:pt x="40" y="24"/>
                    <a:pt x="36" y="27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3" y="41"/>
                    <a:pt x="21" y="45"/>
                    <a:pt x="19" y="48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13" y="62"/>
                    <a:pt x="13" y="62"/>
                    <a:pt x="13" y="62"/>
                  </a:cubicBezTo>
                  <a:cubicBezTo>
                    <a:pt x="11" y="66"/>
                    <a:pt x="11" y="71"/>
                    <a:pt x="1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10" y="90"/>
                    <a:pt x="10" y="90"/>
                    <a:pt x="10" y="90"/>
                  </a:cubicBezTo>
                  <a:cubicBezTo>
                    <a:pt x="10" y="95"/>
                    <a:pt x="11" y="99"/>
                    <a:pt x="12" y="103"/>
                  </a:cubicBezTo>
                  <a:cubicBezTo>
                    <a:pt x="3" y="107"/>
                    <a:pt x="3" y="107"/>
                    <a:pt x="3" y="107"/>
                  </a:cubicBezTo>
                  <a:cubicBezTo>
                    <a:pt x="9" y="121"/>
                    <a:pt x="9" y="121"/>
                    <a:pt x="9" y="121"/>
                  </a:cubicBezTo>
                  <a:cubicBezTo>
                    <a:pt x="18" y="118"/>
                    <a:pt x="18" y="118"/>
                    <a:pt x="18" y="118"/>
                  </a:cubicBezTo>
                  <a:cubicBezTo>
                    <a:pt x="20" y="122"/>
                    <a:pt x="23" y="125"/>
                    <a:pt x="26" y="129"/>
                  </a:cubicBezTo>
                  <a:cubicBezTo>
                    <a:pt x="18" y="136"/>
                    <a:pt x="18" y="136"/>
                    <a:pt x="18" y="136"/>
                  </a:cubicBezTo>
                  <a:cubicBezTo>
                    <a:pt x="29" y="147"/>
                    <a:pt x="29" y="147"/>
                    <a:pt x="29" y="147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40" y="142"/>
                    <a:pt x="44" y="145"/>
                    <a:pt x="48" y="147"/>
                  </a:cubicBezTo>
                  <a:cubicBezTo>
                    <a:pt x="44" y="156"/>
                    <a:pt x="44" y="156"/>
                    <a:pt x="44" y="156"/>
                  </a:cubicBezTo>
                  <a:cubicBezTo>
                    <a:pt x="58" y="162"/>
                    <a:pt x="58" y="162"/>
                    <a:pt x="58" y="162"/>
                  </a:cubicBezTo>
                  <a:cubicBezTo>
                    <a:pt x="62" y="153"/>
                    <a:pt x="62" y="153"/>
                    <a:pt x="62" y="153"/>
                  </a:cubicBezTo>
                  <a:cubicBezTo>
                    <a:pt x="66" y="154"/>
                    <a:pt x="70" y="155"/>
                    <a:pt x="75" y="155"/>
                  </a:cubicBezTo>
                  <a:cubicBezTo>
                    <a:pt x="75" y="166"/>
                    <a:pt x="75" y="166"/>
                    <a:pt x="75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55"/>
                    <a:pt x="90" y="155"/>
                    <a:pt x="90" y="155"/>
                  </a:cubicBezTo>
                  <a:cubicBezTo>
                    <a:pt x="94" y="155"/>
                    <a:pt x="99" y="154"/>
                    <a:pt x="103" y="152"/>
                  </a:cubicBezTo>
                  <a:cubicBezTo>
                    <a:pt x="107" y="162"/>
                    <a:pt x="107" y="162"/>
                    <a:pt x="107" y="162"/>
                  </a:cubicBezTo>
                  <a:cubicBezTo>
                    <a:pt x="121" y="156"/>
                    <a:pt x="121" y="156"/>
                    <a:pt x="121" y="156"/>
                  </a:cubicBezTo>
                  <a:cubicBezTo>
                    <a:pt x="117" y="146"/>
                    <a:pt x="117" y="146"/>
                    <a:pt x="117" y="146"/>
                  </a:cubicBezTo>
                  <a:cubicBezTo>
                    <a:pt x="121" y="144"/>
                    <a:pt x="124" y="142"/>
                    <a:pt x="127" y="140"/>
                  </a:cubicBezTo>
                  <a:cubicBezTo>
                    <a:pt x="135" y="147"/>
                    <a:pt x="135" y="147"/>
                    <a:pt x="135" y="147"/>
                  </a:cubicBezTo>
                  <a:cubicBezTo>
                    <a:pt x="146" y="137"/>
                    <a:pt x="146" y="137"/>
                    <a:pt x="146" y="137"/>
                  </a:cubicBezTo>
                  <a:cubicBezTo>
                    <a:pt x="138" y="129"/>
                    <a:pt x="138" y="129"/>
                    <a:pt x="138" y="129"/>
                  </a:cubicBezTo>
                  <a:cubicBezTo>
                    <a:pt x="141" y="125"/>
                    <a:pt x="143" y="121"/>
                    <a:pt x="146" y="117"/>
                  </a:cubicBezTo>
                  <a:cubicBezTo>
                    <a:pt x="156" y="122"/>
                    <a:pt x="156" y="122"/>
                    <a:pt x="156" y="122"/>
                  </a:cubicBezTo>
                  <a:cubicBezTo>
                    <a:pt x="162" y="108"/>
                    <a:pt x="162" y="108"/>
                    <a:pt x="162" y="108"/>
                  </a:cubicBezTo>
                  <a:cubicBezTo>
                    <a:pt x="151" y="103"/>
                    <a:pt x="151" y="103"/>
                    <a:pt x="151" y="103"/>
                  </a:cubicBezTo>
                  <a:cubicBezTo>
                    <a:pt x="152" y="99"/>
                    <a:pt x="153" y="95"/>
                    <a:pt x="154" y="90"/>
                  </a:cubicBezTo>
                  <a:lnTo>
                    <a:pt x="165" y="90"/>
                  </a:lnTo>
                  <a:close/>
                  <a:moveTo>
                    <a:pt x="123" y="52"/>
                  </a:moveTo>
                  <a:cubicBezTo>
                    <a:pt x="128" y="59"/>
                    <a:pt x="132" y="67"/>
                    <a:pt x="133" y="75"/>
                  </a:cubicBezTo>
                  <a:cubicBezTo>
                    <a:pt x="106" y="75"/>
                    <a:pt x="106" y="75"/>
                    <a:pt x="106" y="75"/>
                  </a:cubicBezTo>
                  <a:cubicBezTo>
                    <a:pt x="105" y="74"/>
                    <a:pt x="105" y="72"/>
                    <a:pt x="104" y="71"/>
                  </a:cubicBezTo>
                  <a:lnTo>
                    <a:pt x="123" y="52"/>
                  </a:lnTo>
                  <a:close/>
                  <a:moveTo>
                    <a:pt x="113" y="42"/>
                  </a:moveTo>
                  <a:cubicBezTo>
                    <a:pt x="94" y="61"/>
                    <a:pt x="94" y="61"/>
                    <a:pt x="94" y="61"/>
                  </a:cubicBezTo>
                  <a:cubicBezTo>
                    <a:pt x="93" y="61"/>
                    <a:pt x="92" y="60"/>
                    <a:pt x="90" y="59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9" y="34"/>
                    <a:pt x="107" y="37"/>
                    <a:pt x="113" y="42"/>
                  </a:cubicBezTo>
                  <a:close/>
                  <a:moveTo>
                    <a:pt x="90" y="90"/>
                  </a:moveTo>
                  <a:cubicBezTo>
                    <a:pt x="86" y="94"/>
                    <a:pt x="79" y="94"/>
                    <a:pt x="75" y="90"/>
                  </a:cubicBezTo>
                  <a:cubicBezTo>
                    <a:pt x="71" y="86"/>
                    <a:pt x="71" y="80"/>
                    <a:pt x="75" y="76"/>
                  </a:cubicBezTo>
                  <a:cubicBezTo>
                    <a:pt x="79" y="72"/>
                    <a:pt x="86" y="72"/>
                    <a:pt x="90" y="76"/>
                  </a:cubicBezTo>
                  <a:cubicBezTo>
                    <a:pt x="94" y="80"/>
                    <a:pt x="94" y="86"/>
                    <a:pt x="90" y="90"/>
                  </a:cubicBezTo>
                  <a:close/>
                  <a:moveTo>
                    <a:pt x="75" y="32"/>
                  </a:moveTo>
                  <a:cubicBezTo>
                    <a:pt x="75" y="59"/>
                    <a:pt x="75" y="59"/>
                    <a:pt x="75" y="59"/>
                  </a:cubicBezTo>
                  <a:cubicBezTo>
                    <a:pt x="73" y="60"/>
                    <a:pt x="71" y="60"/>
                    <a:pt x="69" y="61"/>
                  </a:cubicBezTo>
                  <a:cubicBezTo>
                    <a:pt x="50" y="42"/>
                    <a:pt x="50" y="42"/>
                    <a:pt x="50" y="42"/>
                  </a:cubicBezTo>
                  <a:cubicBezTo>
                    <a:pt x="57" y="37"/>
                    <a:pt x="66" y="33"/>
                    <a:pt x="75" y="32"/>
                  </a:cubicBezTo>
                  <a:close/>
                  <a:moveTo>
                    <a:pt x="41" y="52"/>
                  </a:moveTo>
                  <a:cubicBezTo>
                    <a:pt x="60" y="71"/>
                    <a:pt x="60" y="71"/>
                    <a:pt x="60" y="71"/>
                  </a:cubicBezTo>
                  <a:cubicBezTo>
                    <a:pt x="59" y="72"/>
                    <a:pt x="58" y="74"/>
                    <a:pt x="58" y="75"/>
                  </a:cubicBezTo>
                  <a:cubicBezTo>
                    <a:pt x="31" y="75"/>
                    <a:pt x="31" y="75"/>
                    <a:pt x="31" y="75"/>
                  </a:cubicBezTo>
                  <a:cubicBezTo>
                    <a:pt x="32" y="67"/>
                    <a:pt x="35" y="59"/>
                    <a:pt x="41" y="52"/>
                  </a:cubicBezTo>
                  <a:close/>
                  <a:moveTo>
                    <a:pt x="41" y="115"/>
                  </a:moveTo>
                  <a:cubicBezTo>
                    <a:pt x="35" y="108"/>
                    <a:pt x="32" y="99"/>
                    <a:pt x="30" y="90"/>
                  </a:cubicBezTo>
                  <a:cubicBezTo>
                    <a:pt x="57" y="90"/>
                    <a:pt x="57" y="90"/>
                    <a:pt x="57" y="90"/>
                  </a:cubicBezTo>
                  <a:cubicBezTo>
                    <a:pt x="58" y="92"/>
                    <a:pt x="59" y="94"/>
                    <a:pt x="60" y="96"/>
                  </a:cubicBezTo>
                  <a:lnTo>
                    <a:pt x="41" y="115"/>
                  </a:lnTo>
                  <a:close/>
                  <a:moveTo>
                    <a:pt x="50" y="125"/>
                  </a:moveTo>
                  <a:cubicBezTo>
                    <a:pt x="69" y="106"/>
                    <a:pt x="69" y="106"/>
                    <a:pt x="69" y="106"/>
                  </a:cubicBezTo>
                  <a:cubicBezTo>
                    <a:pt x="71" y="107"/>
                    <a:pt x="73" y="107"/>
                    <a:pt x="75" y="108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66" y="134"/>
                    <a:pt x="57" y="130"/>
                    <a:pt x="50" y="125"/>
                  </a:cubicBezTo>
                  <a:close/>
                  <a:moveTo>
                    <a:pt x="90" y="135"/>
                  </a:moveTo>
                  <a:cubicBezTo>
                    <a:pt x="90" y="107"/>
                    <a:pt x="90" y="107"/>
                    <a:pt x="90" y="107"/>
                  </a:cubicBezTo>
                  <a:cubicBezTo>
                    <a:pt x="92" y="107"/>
                    <a:pt x="93" y="106"/>
                    <a:pt x="94" y="106"/>
                  </a:cubicBezTo>
                  <a:cubicBezTo>
                    <a:pt x="113" y="125"/>
                    <a:pt x="113" y="125"/>
                    <a:pt x="113" y="125"/>
                  </a:cubicBezTo>
                  <a:cubicBezTo>
                    <a:pt x="107" y="130"/>
                    <a:pt x="99" y="133"/>
                    <a:pt x="90" y="135"/>
                  </a:cubicBezTo>
                  <a:close/>
                  <a:moveTo>
                    <a:pt x="123" y="115"/>
                  </a:moveTo>
                  <a:cubicBezTo>
                    <a:pt x="104" y="96"/>
                    <a:pt x="104" y="96"/>
                    <a:pt x="104" y="96"/>
                  </a:cubicBezTo>
                  <a:cubicBezTo>
                    <a:pt x="105" y="94"/>
                    <a:pt x="106" y="92"/>
                    <a:pt x="106" y="90"/>
                  </a:cubicBezTo>
                  <a:cubicBezTo>
                    <a:pt x="133" y="90"/>
                    <a:pt x="133" y="90"/>
                    <a:pt x="133" y="90"/>
                  </a:cubicBezTo>
                  <a:cubicBezTo>
                    <a:pt x="132" y="99"/>
                    <a:pt x="129" y="108"/>
                    <a:pt x="123" y="115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99"/>
            <p:cNvSpPr>
              <a:spLocks/>
            </p:cNvSpPr>
            <p:nvPr/>
          </p:nvSpPr>
          <p:spPr bwMode="gray">
            <a:xfrm>
              <a:off x="9061750" y="4907283"/>
              <a:ext cx="1035050" cy="211137"/>
            </a:xfrm>
            <a:custGeom>
              <a:avLst/>
              <a:gdLst>
                <a:gd name="T0" fmla="*/ 3 w 748"/>
                <a:gd name="T1" fmla="*/ 0 h 153"/>
                <a:gd name="T2" fmla="*/ 0 w 748"/>
                <a:gd name="T3" fmla="*/ 26 h 153"/>
                <a:gd name="T4" fmla="*/ 127 w 748"/>
                <a:gd name="T5" fmla="*/ 153 h 153"/>
                <a:gd name="T6" fmla="*/ 621 w 748"/>
                <a:gd name="T7" fmla="*/ 153 h 153"/>
                <a:gd name="T8" fmla="*/ 748 w 748"/>
                <a:gd name="T9" fmla="*/ 26 h 153"/>
                <a:gd name="T10" fmla="*/ 745 w 748"/>
                <a:gd name="T11" fmla="*/ 0 h 153"/>
                <a:gd name="T12" fmla="*/ 3 w 748"/>
                <a:gd name="T13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8" h="153">
                  <a:moveTo>
                    <a:pt x="3" y="0"/>
                  </a:moveTo>
                  <a:cubicBezTo>
                    <a:pt x="1" y="9"/>
                    <a:pt x="0" y="17"/>
                    <a:pt x="0" y="26"/>
                  </a:cubicBezTo>
                  <a:cubicBezTo>
                    <a:pt x="0" y="96"/>
                    <a:pt x="57" y="153"/>
                    <a:pt x="127" y="153"/>
                  </a:cubicBezTo>
                  <a:cubicBezTo>
                    <a:pt x="621" y="153"/>
                    <a:pt x="621" y="153"/>
                    <a:pt x="621" y="153"/>
                  </a:cubicBezTo>
                  <a:cubicBezTo>
                    <a:pt x="691" y="153"/>
                    <a:pt x="748" y="96"/>
                    <a:pt x="748" y="26"/>
                  </a:cubicBezTo>
                  <a:cubicBezTo>
                    <a:pt x="748" y="17"/>
                    <a:pt x="747" y="9"/>
                    <a:pt x="745" y="0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100"/>
            <p:cNvSpPr>
              <a:spLocks/>
            </p:cNvSpPr>
            <p:nvPr/>
          </p:nvSpPr>
          <p:spPr bwMode="gray">
            <a:xfrm>
              <a:off x="9101437" y="4907283"/>
              <a:ext cx="995363" cy="211137"/>
            </a:xfrm>
            <a:custGeom>
              <a:avLst/>
              <a:gdLst>
                <a:gd name="T0" fmla="*/ 716 w 719"/>
                <a:gd name="T1" fmla="*/ 0 h 153"/>
                <a:gd name="T2" fmla="*/ 700 w 719"/>
                <a:gd name="T3" fmla="*/ 0 h 153"/>
                <a:gd name="T4" fmla="*/ 701 w 719"/>
                <a:gd name="T5" fmla="*/ 8 h 153"/>
                <a:gd name="T6" fmla="*/ 573 w 719"/>
                <a:gd name="T7" fmla="*/ 135 h 153"/>
                <a:gd name="T8" fmla="*/ 80 w 719"/>
                <a:gd name="T9" fmla="*/ 135 h 153"/>
                <a:gd name="T10" fmla="*/ 0 w 719"/>
                <a:gd name="T11" fmla="*/ 106 h 153"/>
                <a:gd name="T12" fmla="*/ 98 w 719"/>
                <a:gd name="T13" fmla="*/ 153 h 153"/>
                <a:gd name="T14" fmla="*/ 592 w 719"/>
                <a:gd name="T15" fmla="*/ 153 h 153"/>
                <a:gd name="T16" fmla="*/ 719 w 719"/>
                <a:gd name="T17" fmla="*/ 26 h 153"/>
                <a:gd name="T18" fmla="*/ 716 w 719"/>
                <a:gd name="T19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9" h="153">
                  <a:moveTo>
                    <a:pt x="716" y="0"/>
                  </a:moveTo>
                  <a:cubicBezTo>
                    <a:pt x="700" y="0"/>
                    <a:pt x="700" y="0"/>
                    <a:pt x="700" y="0"/>
                  </a:cubicBezTo>
                  <a:cubicBezTo>
                    <a:pt x="701" y="3"/>
                    <a:pt x="701" y="5"/>
                    <a:pt x="701" y="8"/>
                  </a:cubicBezTo>
                  <a:cubicBezTo>
                    <a:pt x="701" y="78"/>
                    <a:pt x="644" y="135"/>
                    <a:pt x="573" y="135"/>
                  </a:cubicBezTo>
                  <a:cubicBezTo>
                    <a:pt x="80" y="135"/>
                    <a:pt x="80" y="135"/>
                    <a:pt x="80" y="135"/>
                  </a:cubicBezTo>
                  <a:cubicBezTo>
                    <a:pt x="50" y="135"/>
                    <a:pt x="22" y="124"/>
                    <a:pt x="0" y="106"/>
                  </a:cubicBezTo>
                  <a:cubicBezTo>
                    <a:pt x="23" y="135"/>
                    <a:pt x="59" y="153"/>
                    <a:pt x="98" y="153"/>
                  </a:cubicBezTo>
                  <a:cubicBezTo>
                    <a:pt x="592" y="153"/>
                    <a:pt x="592" y="153"/>
                    <a:pt x="592" y="153"/>
                  </a:cubicBezTo>
                  <a:cubicBezTo>
                    <a:pt x="662" y="153"/>
                    <a:pt x="719" y="96"/>
                    <a:pt x="719" y="26"/>
                  </a:cubicBezTo>
                  <a:cubicBezTo>
                    <a:pt x="719" y="17"/>
                    <a:pt x="718" y="9"/>
                    <a:pt x="716" y="0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101"/>
            <p:cNvSpPr>
              <a:spLocks/>
            </p:cNvSpPr>
            <p:nvPr/>
          </p:nvSpPr>
          <p:spPr bwMode="gray">
            <a:xfrm>
              <a:off x="9064925" y="4192908"/>
              <a:ext cx="1028700" cy="377825"/>
            </a:xfrm>
            <a:custGeom>
              <a:avLst/>
              <a:gdLst>
                <a:gd name="T0" fmla="*/ 744 w 744"/>
                <a:gd name="T1" fmla="*/ 274 h 274"/>
                <a:gd name="T2" fmla="*/ 621 w 744"/>
                <a:gd name="T3" fmla="*/ 173 h 274"/>
                <a:gd name="T4" fmla="*/ 581 w 744"/>
                <a:gd name="T5" fmla="*/ 179 h 274"/>
                <a:gd name="T6" fmla="*/ 457 w 744"/>
                <a:gd name="T7" fmla="*/ 68 h 274"/>
                <a:gd name="T8" fmla="*/ 372 w 744"/>
                <a:gd name="T9" fmla="*/ 101 h 274"/>
                <a:gd name="T10" fmla="*/ 249 w 744"/>
                <a:gd name="T11" fmla="*/ 0 h 274"/>
                <a:gd name="T12" fmla="*/ 123 w 744"/>
                <a:gd name="T13" fmla="*/ 125 h 274"/>
                <a:gd name="T14" fmla="*/ 133 w 744"/>
                <a:gd name="T15" fmla="*/ 173 h 274"/>
                <a:gd name="T16" fmla="*/ 123 w 744"/>
                <a:gd name="T17" fmla="*/ 173 h 274"/>
                <a:gd name="T18" fmla="*/ 0 w 744"/>
                <a:gd name="T19" fmla="*/ 274 h 274"/>
                <a:gd name="T20" fmla="*/ 744 w 744"/>
                <a:gd name="T21" fmla="*/ 274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4" h="274">
                  <a:moveTo>
                    <a:pt x="744" y="274"/>
                  </a:moveTo>
                  <a:cubicBezTo>
                    <a:pt x="733" y="217"/>
                    <a:pt x="682" y="173"/>
                    <a:pt x="621" y="173"/>
                  </a:cubicBezTo>
                  <a:cubicBezTo>
                    <a:pt x="607" y="173"/>
                    <a:pt x="594" y="175"/>
                    <a:pt x="581" y="179"/>
                  </a:cubicBezTo>
                  <a:cubicBezTo>
                    <a:pt x="574" y="117"/>
                    <a:pt x="521" y="68"/>
                    <a:pt x="457" y="68"/>
                  </a:cubicBezTo>
                  <a:cubicBezTo>
                    <a:pt x="424" y="68"/>
                    <a:pt x="394" y="81"/>
                    <a:pt x="372" y="101"/>
                  </a:cubicBezTo>
                  <a:cubicBezTo>
                    <a:pt x="361" y="44"/>
                    <a:pt x="310" y="0"/>
                    <a:pt x="249" y="0"/>
                  </a:cubicBezTo>
                  <a:cubicBezTo>
                    <a:pt x="179" y="0"/>
                    <a:pt x="123" y="56"/>
                    <a:pt x="123" y="125"/>
                  </a:cubicBezTo>
                  <a:cubicBezTo>
                    <a:pt x="123" y="142"/>
                    <a:pt x="127" y="159"/>
                    <a:pt x="133" y="173"/>
                  </a:cubicBezTo>
                  <a:cubicBezTo>
                    <a:pt x="130" y="173"/>
                    <a:pt x="127" y="173"/>
                    <a:pt x="123" y="173"/>
                  </a:cubicBezTo>
                  <a:cubicBezTo>
                    <a:pt x="62" y="173"/>
                    <a:pt x="12" y="217"/>
                    <a:pt x="0" y="274"/>
                  </a:cubicBezTo>
                  <a:lnTo>
                    <a:pt x="744" y="27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102"/>
            <p:cNvSpPr>
              <a:spLocks/>
            </p:cNvSpPr>
            <p:nvPr/>
          </p:nvSpPr>
          <p:spPr bwMode="gray">
            <a:xfrm>
              <a:off x="9268125" y="4192908"/>
              <a:ext cx="825500" cy="377825"/>
            </a:xfrm>
            <a:custGeom>
              <a:avLst/>
              <a:gdLst>
                <a:gd name="T0" fmla="*/ 80 w 597"/>
                <a:gd name="T1" fmla="*/ 23 h 274"/>
                <a:gd name="T2" fmla="*/ 203 w 597"/>
                <a:gd name="T3" fmla="*/ 125 h 274"/>
                <a:gd name="T4" fmla="*/ 288 w 597"/>
                <a:gd name="T5" fmla="*/ 91 h 274"/>
                <a:gd name="T6" fmla="*/ 413 w 597"/>
                <a:gd name="T7" fmla="*/ 203 h 274"/>
                <a:gd name="T8" fmla="*/ 452 w 597"/>
                <a:gd name="T9" fmla="*/ 196 h 274"/>
                <a:gd name="T10" fmla="*/ 568 w 597"/>
                <a:gd name="T11" fmla="*/ 274 h 274"/>
                <a:gd name="T12" fmla="*/ 597 w 597"/>
                <a:gd name="T13" fmla="*/ 274 h 274"/>
                <a:gd name="T14" fmla="*/ 474 w 597"/>
                <a:gd name="T15" fmla="*/ 173 h 274"/>
                <a:gd name="T16" fmla="*/ 434 w 597"/>
                <a:gd name="T17" fmla="*/ 179 h 274"/>
                <a:gd name="T18" fmla="*/ 310 w 597"/>
                <a:gd name="T19" fmla="*/ 68 h 274"/>
                <a:gd name="T20" fmla="*/ 225 w 597"/>
                <a:gd name="T21" fmla="*/ 101 h 274"/>
                <a:gd name="T22" fmla="*/ 102 w 597"/>
                <a:gd name="T23" fmla="*/ 0 h 274"/>
                <a:gd name="T24" fmla="*/ 0 w 597"/>
                <a:gd name="T25" fmla="*/ 52 h 274"/>
                <a:gd name="T26" fmla="*/ 80 w 597"/>
                <a:gd name="T27" fmla="*/ 23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7" h="274">
                  <a:moveTo>
                    <a:pt x="80" y="23"/>
                  </a:moveTo>
                  <a:cubicBezTo>
                    <a:pt x="141" y="23"/>
                    <a:pt x="192" y="67"/>
                    <a:pt x="203" y="125"/>
                  </a:cubicBezTo>
                  <a:cubicBezTo>
                    <a:pt x="225" y="104"/>
                    <a:pt x="255" y="91"/>
                    <a:pt x="288" y="91"/>
                  </a:cubicBezTo>
                  <a:cubicBezTo>
                    <a:pt x="353" y="91"/>
                    <a:pt x="406" y="140"/>
                    <a:pt x="413" y="203"/>
                  </a:cubicBezTo>
                  <a:cubicBezTo>
                    <a:pt x="425" y="199"/>
                    <a:pt x="438" y="196"/>
                    <a:pt x="452" y="196"/>
                  </a:cubicBezTo>
                  <a:cubicBezTo>
                    <a:pt x="505" y="196"/>
                    <a:pt x="549" y="229"/>
                    <a:pt x="568" y="274"/>
                  </a:cubicBezTo>
                  <a:cubicBezTo>
                    <a:pt x="597" y="274"/>
                    <a:pt x="597" y="274"/>
                    <a:pt x="597" y="274"/>
                  </a:cubicBezTo>
                  <a:cubicBezTo>
                    <a:pt x="586" y="217"/>
                    <a:pt x="535" y="173"/>
                    <a:pt x="474" y="173"/>
                  </a:cubicBezTo>
                  <a:cubicBezTo>
                    <a:pt x="460" y="173"/>
                    <a:pt x="447" y="175"/>
                    <a:pt x="434" y="179"/>
                  </a:cubicBezTo>
                  <a:cubicBezTo>
                    <a:pt x="427" y="117"/>
                    <a:pt x="374" y="68"/>
                    <a:pt x="310" y="68"/>
                  </a:cubicBezTo>
                  <a:cubicBezTo>
                    <a:pt x="277" y="68"/>
                    <a:pt x="247" y="81"/>
                    <a:pt x="225" y="101"/>
                  </a:cubicBezTo>
                  <a:cubicBezTo>
                    <a:pt x="214" y="44"/>
                    <a:pt x="163" y="0"/>
                    <a:pt x="102" y="0"/>
                  </a:cubicBezTo>
                  <a:cubicBezTo>
                    <a:pt x="60" y="0"/>
                    <a:pt x="23" y="20"/>
                    <a:pt x="0" y="52"/>
                  </a:cubicBezTo>
                  <a:cubicBezTo>
                    <a:pt x="22" y="34"/>
                    <a:pt x="49" y="23"/>
                    <a:pt x="80" y="23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Oval 103"/>
            <p:cNvSpPr>
              <a:spLocks noChangeArrowheads="1"/>
            </p:cNvSpPr>
            <p:nvPr/>
          </p:nvSpPr>
          <p:spPr bwMode="gray">
            <a:xfrm>
              <a:off x="11085812" y="5396233"/>
              <a:ext cx="103188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Oval 104"/>
            <p:cNvSpPr>
              <a:spLocks noChangeArrowheads="1"/>
            </p:cNvSpPr>
            <p:nvPr/>
          </p:nvSpPr>
          <p:spPr bwMode="gray">
            <a:xfrm>
              <a:off x="10884200" y="5396233"/>
              <a:ext cx="101600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105"/>
            <p:cNvSpPr>
              <a:spLocks/>
            </p:cNvSpPr>
            <p:nvPr/>
          </p:nvSpPr>
          <p:spPr bwMode="gray">
            <a:xfrm>
              <a:off x="10884200" y="5412108"/>
              <a:ext cx="85725" cy="87312"/>
            </a:xfrm>
            <a:custGeom>
              <a:avLst/>
              <a:gdLst>
                <a:gd name="T0" fmla="*/ 37 w 62"/>
                <a:gd name="T1" fmla="*/ 63 h 63"/>
                <a:gd name="T2" fmla="*/ 62 w 62"/>
                <a:gd name="T3" fmla="*/ 52 h 63"/>
                <a:gd name="T4" fmla="*/ 11 w 62"/>
                <a:gd name="T5" fmla="*/ 0 h 63"/>
                <a:gd name="T6" fmla="*/ 0 w 62"/>
                <a:gd name="T7" fmla="*/ 26 h 63"/>
                <a:gd name="T8" fmla="*/ 37 w 62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3">
                  <a:moveTo>
                    <a:pt x="37" y="63"/>
                  </a:moveTo>
                  <a:cubicBezTo>
                    <a:pt x="47" y="63"/>
                    <a:pt x="56" y="59"/>
                    <a:pt x="62" y="52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6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106"/>
            <p:cNvSpPr>
              <a:spLocks/>
            </p:cNvSpPr>
            <p:nvPr/>
          </p:nvSpPr>
          <p:spPr bwMode="gray">
            <a:xfrm>
              <a:off x="11085812" y="5412108"/>
              <a:ext cx="87313" cy="87312"/>
            </a:xfrm>
            <a:custGeom>
              <a:avLst/>
              <a:gdLst>
                <a:gd name="T0" fmla="*/ 37 w 63"/>
                <a:gd name="T1" fmla="*/ 63 h 63"/>
                <a:gd name="T2" fmla="*/ 63 w 63"/>
                <a:gd name="T3" fmla="*/ 52 h 63"/>
                <a:gd name="T4" fmla="*/ 11 w 63"/>
                <a:gd name="T5" fmla="*/ 0 h 63"/>
                <a:gd name="T6" fmla="*/ 0 w 63"/>
                <a:gd name="T7" fmla="*/ 26 h 63"/>
                <a:gd name="T8" fmla="*/ 37 w 63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63">
                  <a:moveTo>
                    <a:pt x="37" y="63"/>
                  </a:moveTo>
                  <a:cubicBezTo>
                    <a:pt x="47" y="63"/>
                    <a:pt x="56" y="59"/>
                    <a:pt x="63" y="52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7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678132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Rectangle 140"/>
          <p:cNvSpPr/>
          <p:nvPr userDrawn="1"/>
        </p:nvSpPr>
        <p:spPr bwMode="gray">
          <a:xfrm>
            <a:off x="5441950" y="0"/>
            <a:ext cx="6994525" cy="699452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5" name="Freeform: Shape 104"/>
          <p:cNvSpPr>
            <a:spLocks/>
          </p:cNvSpPr>
          <p:nvPr userDrawn="1"/>
        </p:nvSpPr>
        <p:spPr bwMode="gray">
          <a:xfrm>
            <a:off x="5441950" y="4251325"/>
            <a:ext cx="6994525" cy="2743200"/>
          </a:xfrm>
          <a:custGeom>
            <a:avLst/>
            <a:gdLst>
              <a:gd name="connsiteX0" fmla="*/ 237491 w 7007806"/>
              <a:gd name="connsiteY0" fmla="*/ 0 h 2048448"/>
              <a:gd name="connsiteX1" fmla="*/ 966532 w 7007806"/>
              <a:gd name="connsiteY1" fmla="*/ 0 h 2048448"/>
              <a:gd name="connsiteX2" fmla="*/ 966532 w 7007806"/>
              <a:gd name="connsiteY2" fmla="*/ 578198 h 2048448"/>
              <a:gd name="connsiteX3" fmla="*/ 1425492 w 7007806"/>
              <a:gd name="connsiteY3" fmla="*/ 606386 h 2048448"/>
              <a:gd name="connsiteX4" fmla="*/ 1677037 w 7007806"/>
              <a:gd name="connsiteY4" fmla="*/ 606386 h 2048448"/>
              <a:gd name="connsiteX5" fmla="*/ 1677037 w 7007806"/>
              <a:gd name="connsiteY5" fmla="*/ 483901 h 2048448"/>
              <a:gd name="connsiteX6" fmla="*/ 1686642 w 7007806"/>
              <a:gd name="connsiteY6" fmla="*/ 483901 h 2048448"/>
              <a:gd name="connsiteX7" fmla="*/ 1686642 w 7007806"/>
              <a:gd name="connsiteY7" fmla="*/ 225552 h 2048448"/>
              <a:gd name="connsiteX8" fmla="*/ 2059578 w 7007806"/>
              <a:gd name="connsiteY8" fmla="*/ 225552 h 2048448"/>
              <a:gd name="connsiteX9" fmla="*/ 2059578 w 7007806"/>
              <a:gd name="connsiteY9" fmla="*/ 339268 h 2048448"/>
              <a:gd name="connsiteX10" fmla="*/ 2098045 w 7007806"/>
              <a:gd name="connsiteY10" fmla="*/ 339268 h 2048448"/>
              <a:gd name="connsiteX11" fmla="*/ 2098045 w 7007806"/>
              <a:gd name="connsiteY11" fmla="*/ 483901 h 2048448"/>
              <a:gd name="connsiteX12" fmla="*/ 2204842 w 7007806"/>
              <a:gd name="connsiteY12" fmla="*/ 483901 h 2048448"/>
              <a:gd name="connsiteX13" fmla="*/ 2204842 w 7007806"/>
              <a:gd name="connsiteY13" fmla="*/ 643969 h 2048448"/>
              <a:gd name="connsiteX14" fmla="*/ 2602307 w 7007806"/>
              <a:gd name="connsiteY14" fmla="*/ 643969 h 2048448"/>
              <a:gd name="connsiteX15" fmla="*/ 2602307 w 7007806"/>
              <a:gd name="connsiteY15" fmla="*/ 744644 h 2048448"/>
              <a:gd name="connsiteX16" fmla="*/ 3055683 w 7007806"/>
              <a:gd name="connsiteY16" fmla="*/ 744644 h 2048448"/>
              <a:gd name="connsiteX17" fmla="*/ 3055683 w 7007806"/>
              <a:gd name="connsiteY17" fmla="*/ 777377 h 2048448"/>
              <a:gd name="connsiteX18" fmla="*/ 3075299 w 7007806"/>
              <a:gd name="connsiteY18" fmla="*/ 777377 h 2048448"/>
              <a:gd name="connsiteX19" fmla="*/ 3075299 w 7007806"/>
              <a:gd name="connsiteY19" fmla="*/ 965361 h 2048448"/>
              <a:gd name="connsiteX20" fmla="*/ 3423979 w 7007806"/>
              <a:gd name="connsiteY20" fmla="*/ 965361 h 2048448"/>
              <a:gd name="connsiteX21" fmla="*/ 3423979 w 7007806"/>
              <a:gd name="connsiteY21" fmla="*/ 525721 h 2048448"/>
              <a:gd name="connsiteX22" fmla="*/ 3527067 w 7007806"/>
              <a:gd name="connsiteY22" fmla="*/ 525721 h 2048448"/>
              <a:gd name="connsiteX23" fmla="*/ 3527067 w 7007806"/>
              <a:gd name="connsiteY23" fmla="*/ 386248 h 2048448"/>
              <a:gd name="connsiteX24" fmla="*/ 3830268 w 7007806"/>
              <a:gd name="connsiteY24" fmla="*/ 386248 h 2048448"/>
              <a:gd name="connsiteX25" fmla="*/ 3830268 w 7007806"/>
              <a:gd name="connsiteY25" fmla="*/ 525721 h 2048448"/>
              <a:gd name="connsiteX26" fmla="*/ 3927292 w 7007806"/>
              <a:gd name="connsiteY26" fmla="*/ 525721 h 2048448"/>
              <a:gd name="connsiteX27" fmla="*/ 3927292 w 7007806"/>
              <a:gd name="connsiteY27" fmla="*/ 58792 h 2048448"/>
              <a:gd name="connsiteX28" fmla="*/ 4630716 w 7007806"/>
              <a:gd name="connsiteY28" fmla="*/ 58792 h 2048448"/>
              <a:gd name="connsiteX29" fmla="*/ 4630716 w 7007806"/>
              <a:gd name="connsiteY29" fmla="*/ 616681 h 2048448"/>
              <a:gd name="connsiteX30" fmla="*/ 5073388 w 7007806"/>
              <a:gd name="connsiteY30" fmla="*/ 255872 h 2048448"/>
              <a:gd name="connsiteX31" fmla="*/ 5073388 w 7007806"/>
              <a:gd name="connsiteY31" fmla="*/ 643969 h 2048448"/>
              <a:gd name="connsiteX32" fmla="*/ 5315948 w 7007806"/>
              <a:gd name="connsiteY32" fmla="*/ 643969 h 2048448"/>
              <a:gd name="connsiteX33" fmla="*/ 5315948 w 7007806"/>
              <a:gd name="connsiteY33" fmla="*/ 525721 h 2048448"/>
              <a:gd name="connsiteX34" fmla="*/ 5419036 w 7007806"/>
              <a:gd name="connsiteY34" fmla="*/ 525721 h 2048448"/>
              <a:gd name="connsiteX35" fmla="*/ 5419036 w 7007806"/>
              <a:gd name="connsiteY35" fmla="*/ 386248 h 2048448"/>
              <a:gd name="connsiteX36" fmla="*/ 5722237 w 7007806"/>
              <a:gd name="connsiteY36" fmla="*/ 386248 h 2048448"/>
              <a:gd name="connsiteX37" fmla="*/ 5722237 w 7007806"/>
              <a:gd name="connsiteY37" fmla="*/ 525721 h 2048448"/>
              <a:gd name="connsiteX38" fmla="*/ 5825325 w 7007806"/>
              <a:gd name="connsiteY38" fmla="*/ 525721 h 2048448"/>
              <a:gd name="connsiteX39" fmla="*/ 5825325 w 7007806"/>
              <a:gd name="connsiteY39" fmla="*/ 965361 h 2048448"/>
              <a:gd name="connsiteX40" fmla="*/ 6170974 w 7007806"/>
              <a:gd name="connsiteY40" fmla="*/ 965361 h 2048448"/>
              <a:gd name="connsiteX41" fmla="*/ 6170974 w 7007806"/>
              <a:gd name="connsiteY41" fmla="*/ 777377 h 2048448"/>
              <a:gd name="connsiteX42" fmla="*/ 6646998 w 7007806"/>
              <a:gd name="connsiteY42" fmla="*/ 777377 h 2048448"/>
              <a:gd name="connsiteX43" fmla="*/ 6646998 w 7007806"/>
              <a:gd name="connsiteY43" fmla="*/ 1374681 h 2048448"/>
              <a:gd name="connsiteX44" fmla="*/ 7007806 w 7007806"/>
              <a:gd name="connsiteY44" fmla="*/ 1374681 h 2048448"/>
              <a:gd name="connsiteX45" fmla="*/ 7007806 w 7007806"/>
              <a:gd name="connsiteY45" fmla="*/ 1677881 h 2048448"/>
              <a:gd name="connsiteX46" fmla="*/ 6995117 w 7007806"/>
              <a:gd name="connsiteY46" fmla="*/ 1677881 h 2048448"/>
              <a:gd name="connsiteX47" fmla="*/ 6995117 w 7007806"/>
              <a:gd name="connsiteY47" fmla="*/ 2048448 h 2048448"/>
              <a:gd name="connsiteX48" fmla="*/ 0 w 7007806"/>
              <a:gd name="connsiteY48" fmla="*/ 2048448 h 2048448"/>
              <a:gd name="connsiteX49" fmla="*/ 0 w 7007806"/>
              <a:gd name="connsiteY49" fmla="*/ 339268 h 2048448"/>
              <a:gd name="connsiteX50" fmla="*/ 136873 w 7007806"/>
              <a:gd name="connsiteY50" fmla="*/ 339268 h 2048448"/>
              <a:gd name="connsiteX51" fmla="*/ 136873 w 7007806"/>
              <a:gd name="connsiteY51" fmla="*/ 483901 h 2048448"/>
              <a:gd name="connsiteX52" fmla="*/ 237491 w 7007806"/>
              <a:gd name="connsiteY52" fmla="*/ 483901 h 2048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7007806" h="2048448">
                <a:moveTo>
                  <a:pt x="237491" y="0"/>
                </a:moveTo>
                <a:lnTo>
                  <a:pt x="966532" y="0"/>
                </a:lnTo>
                <a:lnTo>
                  <a:pt x="966532" y="578198"/>
                </a:lnTo>
                <a:lnTo>
                  <a:pt x="1425492" y="606386"/>
                </a:lnTo>
                <a:lnTo>
                  <a:pt x="1677037" y="606386"/>
                </a:lnTo>
                <a:lnTo>
                  <a:pt x="1677037" y="483901"/>
                </a:lnTo>
                <a:lnTo>
                  <a:pt x="1686642" y="483901"/>
                </a:lnTo>
                <a:lnTo>
                  <a:pt x="1686642" y="225552"/>
                </a:lnTo>
                <a:lnTo>
                  <a:pt x="2059578" y="225552"/>
                </a:lnTo>
                <a:lnTo>
                  <a:pt x="2059578" y="339268"/>
                </a:lnTo>
                <a:lnTo>
                  <a:pt x="2098045" y="339268"/>
                </a:lnTo>
                <a:lnTo>
                  <a:pt x="2098045" y="483901"/>
                </a:lnTo>
                <a:lnTo>
                  <a:pt x="2204842" y="483901"/>
                </a:lnTo>
                <a:lnTo>
                  <a:pt x="2204842" y="643969"/>
                </a:lnTo>
                <a:lnTo>
                  <a:pt x="2602307" y="643969"/>
                </a:lnTo>
                <a:lnTo>
                  <a:pt x="2602307" y="744644"/>
                </a:lnTo>
                <a:lnTo>
                  <a:pt x="3055683" y="744644"/>
                </a:lnTo>
                <a:lnTo>
                  <a:pt x="3055683" y="777377"/>
                </a:lnTo>
                <a:lnTo>
                  <a:pt x="3075299" y="777377"/>
                </a:lnTo>
                <a:lnTo>
                  <a:pt x="3075299" y="965361"/>
                </a:lnTo>
                <a:lnTo>
                  <a:pt x="3423979" y="965361"/>
                </a:lnTo>
                <a:lnTo>
                  <a:pt x="3423979" y="525721"/>
                </a:lnTo>
                <a:lnTo>
                  <a:pt x="3527067" y="525721"/>
                </a:lnTo>
                <a:lnTo>
                  <a:pt x="3527067" y="386248"/>
                </a:lnTo>
                <a:lnTo>
                  <a:pt x="3830268" y="386248"/>
                </a:lnTo>
                <a:lnTo>
                  <a:pt x="3830268" y="525721"/>
                </a:lnTo>
                <a:lnTo>
                  <a:pt x="3927292" y="525721"/>
                </a:lnTo>
                <a:lnTo>
                  <a:pt x="3927292" y="58792"/>
                </a:lnTo>
                <a:lnTo>
                  <a:pt x="4630716" y="58792"/>
                </a:lnTo>
                <a:lnTo>
                  <a:pt x="4630716" y="616681"/>
                </a:lnTo>
                <a:lnTo>
                  <a:pt x="5073388" y="255872"/>
                </a:lnTo>
                <a:lnTo>
                  <a:pt x="5073388" y="643969"/>
                </a:lnTo>
                <a:lnTo>
                  <a:pt x="5315948" y="643969"/>
                </a:lnTo>
                <a:lnTo>
                  <a:pt x="5315948" y="525721"/>
                </a:lnTo>
                <a:lnTo>
                  <a:pt x="5419036" y="525721"/>
                </a:lnTo>
                <a:lnTo>
                  <a:pt x="5419036" y="386248"/>
                </a:lnTo>
                <a:lnTo>
                  <a:pt x="5722237" y="386248"/>
                </a:lnTo>
                <a:lnTo>
                  <a:pt x="5722237" y="525721"/>
                </a:lnTo>
                <a:lnTo>
                  <a:pt x="5825325" y="525721"/>
                </a:lnTo>
                <a:lnTo>
                  <a:pt x="5825325" y="965361"/>
                </a:lnTo>
                <a:lnTo>
                  <a:pt x="6170974" y="965361"/>
                </a:lnTo>
                <a:lnTo>
                  <a:pt x="6170974" y="777377"/>
                </a:lnTo>
                <a:lnTo>
                  <a:pt x="6646998" y="777377"/>
                </a:lnTo>
                <a:lnTo>
                  <a:pt x="6646998" y="1374681"/>
                </a:lnTo>
                <a:lnTo>
                  <a:pt x="7007806" y="1374681"/>
                </a:lnTo>
                <a:lnTo>
                  <a:pt x="7007806" y="1677881"/>
                </a:lnTo>
                <a:lnTo>
                  <a:pt x="6995117" y="1677881"/>
                </a:lnTo>
                <a:lnTo>
                  <a:pt x="6995117" y="2048448"/>
                </a:lnTo>
                <a:lnTo>
                  <a:pt x="0" y="2048448"/>
                </a:lnTo>
                <a:lnTo>
                  <a:pt x="0" y="339268"/>
                </a:lnTo>
                <a:lnTo>
                  <a:pt x="136873" y="339268"/>
                </a:lnTo>
                <a:lnTo>
                  <a:pt x="136873" y="483901"/>
                </a:lnTo>
                <a:lnTo>
                  <a:pt x="237491" y="483901"/>
                </a:lnTo>
                <a:close/>
              </a:path>
            </a:pathLst>
          </a:custGeom>
          <a:solidFill>
            <a:srgbClr val="409AE1">
              <a:alpha val="4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2119178"/>
            <a:ext cx="4937760" cy="1835285"/>
          </a:xfrm>
          <a:noFill/>
        </p:spPr>
        <p:txBody>
          <a:bodyPr lIns="146304" tIns="91440" rIns="146304" bIns="91440" anchor="t" anchorCtr="0"/>
          <a:lstStyle>
            <a:lvl1pPr>
              <a:defRPr sz="4800" spc="-100" baseline="0">
                <a:gradFill>
                  <a:gsLst>
                    <a:gs pos="74359">
                      <a:schemeClr val="tx1"/>
                    </a:gs>
                    <a:gs pos="57576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954463"/>
            <a:ext cx="4937760" cy="731528"/>
          </a:xfrm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lang="en-US" sz="3200" kern="1200" spc="0" baseline="0" dirty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Speaker name</a:t>
            </a:r>
          </a:p>
        </p:txBody>
      </p:sp>
      <p:pic>
        <p:nvPicPr>
          <p:cNvPr id="142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3116" y="479425"/>
            <a:ext cx="1451843" cy="310896"/>
          </a:xfrm>
          <a:prstGeom prst="rect">
            <a:avLst/>
          </a:prstGeom>
        </p:spPr>
      </p:pic>
      <p:grpSp>
        <p:nvGrpSpPr>
          <p:cNvPr id="143" name="Group 142"/>
          <p:cNvGrpSpPr>
            <a:grpSpLocks noChangeAspect="1"/>
          </p:cNvGrpSpPr>
          <p:nvPr userDrawn="1"/>
        </p:nvGrpSpPr>
        <p:grpSpPr bwMode="gray">
          <a:xfrm>
            <a:off x="7462446" y="3200401"/>
            <a:ext cx="4577461" cy="3539940"/>
            <a:chOff x="8496600" y="3495586"/>
            <a:chExt cx="3009906" cy="2327684"/>
          </a:xfrm>
        </p:grpSpPr>
        <p:sp>
          <p:nvSpPr>
            <p:cNvPr id="144" name="Freeform 9"/>
            <p:cNvSpPr>
              <a:spLocks/>
            </p:cNvSpPr>
            <p:nvPr/>
          </p:nvSpPr>
          <p:spPr bwMode="gray">
            <a:xfrm>
              <a:off x="8496600" y="5501008"/>
              <a:ext cx="646113" cy="82550"/>
            </a:xfrm>
            <a:custGeom>
              <a:avLst/>
              <a:gdLst>
                <a:gd name="T0" fmla="*/ 437 w 467"/>
                <a:gd name="T1" fmla="*/ 60 h 60"/>
                <a:gd name="T2" fmla="*/ 30 w 467"/>
                <a:gd name="T3" fmla="*/ 60 h 60"/>
                <a:gd name="T4" fmla="*/ 0 w 467"/>
                <a:gd name="T5" fmla="*/ 30 h 60"/>
                <a:gd name="T6" fmla="*/ 30 w 467"/>
                <a:gd name="T7" fmla="*/ 0 h 60"/>
                <a:gd name="T8" fmla="*/ 437 w 467"/>
                <a:gd name="T9" fmla="*/ 0 h 60"/>
                <a:gd name="T10" fmla="*/ 467 w 467"/>
                <a:gd name="T11" fmla="*/ 30 h 60"/>
                <a:gd name="T12" fmla="*/ 437 w 467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7" h="60">
                  <a:moveTo>
                    <a:pt x="437" y="60"/>
                  </a:moveTo>
                  <a:cubicBezTo>
                    <a:pt x="30" y="60"/>
                    <a:pt x="30" y="60"/>
                    <a:pt x="30" y="60"/>
                  </a:cubicBezTo>
                  <a:cubicBezTo>
                    <a:pt x="13" y="60"/>
                    <a:pt x="0" y="46"/>
                    <a:pt x="0" y="30"/>
                  </a:cubicBezTo>
                  <a:cubicBezTo>
                    <a:pt x="0" y="13"/>
                    <a:pt x="13" y="0"/>
                    <a:pt x="30" y="0"/>
                  </a:cubicBezTo>
                  <a:cubicBezTo>
                    <a:pt x="437" y="0"/>
                    <a:pt x="437" y="0"/>
                    <a:pt x="437" y="0"/>
                  </a:cubicBezTo>
                  <a:cubicBezTo>
                    <a:pt x="453" y="0"/>
                    <a:pt x="467" y="13"/>
                    <a:pt x="467" y="30"/>
                  </a:cubicBezTo>
                  <a:cubicBezTo>
                    <a:pt x="467" y="46"/>
                    <a:pt x="453" y="60"/>
                    <a:pt x="437" y="6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0"/>
            <p:cNvSpPr>
              <a:spLocks/>
            </p:cNvSpPr>
            <p:nvPr/>
          </p:nvSpPr>
          <p:spPr bwMode="gray">
            <a:xfrm>
              <a:off x="10804831" y="3495586"/>
              <a:ext cx="701675" cy="371475"/>
            </a:xfrm>
            <a:custGeom>
              <a:avLst/>
              <a:gdLst>
                <a:gd name="T0" fmla="*/ 440 w 507"/>
                <a:gd name="T1" fmla="*/ 127 h 271"/>
                <a:gd name="T2" fmla="*/ 306 w 507"/>
                <a:gd name="T3" fmla="*/ 0 h 271"/>
                <a:gd name="T4" fmla="*/ 174 w 507"/>
                <a:gd name="T5" fmla="*/ 106 h 271"/>
                <a:gd name="T6" fmla="*/ 99 w 507"/>
                <a:gd name="T7" fmla="*/ 72 h 271"/>
                <a:gd name="T8" fmla="*/ 0 w 507"/>
                <a:gd name="T9" fmla="*/ 171 h 271"/>
                <a:gd name="T10" fmla="*/ 99 w 507"/>
                <a:gd name="T11" fmla="*/ 271 h 271"/>
                <a:gd name="T12" fmla="*/ 435 w 507"/>
                <a:gd name="T13" fmla="*/ 271 h 271"/>
                <a:gd name="T14" fmla="*/ 507 w 507"/>
                <a:gd name="T15" fmla="*/ 199 h 271"/>
                <a:gd name="T16" fmla="*/ 440 w 507"/>
                <a:gd name="T17" fmla="*/ 127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7" h="271">
                  <a:moveTo>
                    <a:pt x="440" y="127"/>
                  </a:moveTo>
                  <a:cubicBezTo>
                    <a:pt x="436" y="56"/>
                    <a:pt x="378" y="0"/>
                    <a:pt x="306" y="0"/>
                  </a:cubicBezTo>
                  <a:cubicBezTo>
                    <a:pt x="241" y="0"/>
                    <a:pt x="187" y="46"/>
                    <a:pt x="174" y="106"/>
                  </a:cubicBezTo>
                  <a:cubicBezTo>
                    <a:pt x="156" y="85"/>
                    <a:pt x="129" y="72"/>
                    <a:pt x="99" y="72"/>
                  </a:cubicBezTo>
                  <a:cubicBezTo>
                    <a:pt x="44" y="72"/>
                    <a:pt x="0" y="116"/>
                    <a:pt x="0" y="171"/>
                  </a:cubicBezTo>
                  <a:cubicBezTo>
                    <a:pt x="0" y="226"/>
                    <a:pt x="44" y="271"/>
                    <a:pt x="99" y="271"/>
                  </a:cubicBezTo>
                  <a:cubicBezTo>
                    <a:pt x="99" y="271"/>
                    <a:pt x="434" y="271"/>
                    <a:pt x="435" y="271"/>
                  </a:cubicBezTo>
                  <a:cubicBezTo>
                    <a:pt x="475" y="271"/>
                    <a:pt x="507" y="238"/>
                    <a:pt x="507" y="199"/>
                  </a:cubicBezTo>
                  <a:cubicBezTo>
                    <a:pt x="507" y="161"/>
                    <a:pt x="478" y="130"/>
                    <a:pt x="440" y="1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1"/>
            <p:cNvSpPr>
              <a:spLocks/>
            </p:cNvSpPr>
            <p:nvPr/>
          </p:nvSpPr>
          <p:spPr bwMode="gray">
            <a:xfrm>
              <a:off x="10001550" y="5497833"/>
              <a:ext cx="1504950" cy="82550"/>
            </a:xfrm>
            <a:custGeom>
              <a:avLst/>
              <a:gdLst>
                <a:gd name="T0" fmla="*/ 1059 w 1089"/>
                <a:gd name="T1" fmla="*/ 60 h 60"/>
                <a:gd name="T2" fmla="*/ 30 w 1089"/>
                <a:gd name="T3" fmla="*/ 60 h 60"/>
                <a:gd name="T4" fmla="*/ 0 w 1089"/>
                <a:gd name="T5" fmla="*/ 30 h 60"/>
                <a:gd name="T6" fmla="*/ 30 w 1089"/>
                <a:gd name="T7" fmla="*/ 0 h 60"/>
                <a:gd name="T8" fmla="*/ 1059 w 1089"/>
                <a:gd name="T9" fmla="*/ 0 h 60"/>
                <a:gd name="T10" fmla="*/ 1089 w 1089"/>
                <a:gd name="T11" fmla="*/ 30 h 60"/>
                <a:gd name="T12" fmla="*/ 1059 w 1089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9" h="60">
                  <a:moveTo>
                    <a:pt x="1059" y="60"/>
                  </a:moveTo>
                  <a:cubicBezTo>
                    <a:pt x="30" y="60"/>
                    <a:pt x="30" y="60"/>
                    <a:pt x="30" y="60"/>
                  </a:cubicBez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1059" y="0"/>
                    <a:pt x="1059" y="0"/>
                    <a:pt x="1059" y="0"/>
                  </a:cubicBezTo>
                  <a:cubicBezTo>
                    <a:pt x="1076" y="0"/>
                    <a:pt x="1089" y="13"/>
                    <a:pt x="1089" y="30"/>
                  </a:cubicBezTo>
                  <a:cubicBezTo>
                    <a:pt x="1089" y="46"/>
                    <a:pt x="1076" y="60"/>
                    <a:pt x="1059" y="6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2"/>
            <p:cNvSpPr>
              <a:spLocks/>
            </p:cNvSpPr>
            <p:nvPr/>
          </p:nvSpPr>
          <p:spPr bwMode="gray">
            <a:xfrm>
              <a:off x="9110962" y="5713733"/>
              <a:ext cx="1012825" cy="109537"/>
            </a:xfrm>
            <a:custGeom>
              <a:avLst/>
              <a:gdLst>
                <a:gd name="T0" fmla="*/ 692 w 732"/>
                <a:gd name="T1" fmla="*/ 80 h 80"/>
                <a:gd name="T2" fmla="*/ 40 w 732"/>
                <a:gd name="T3" fmla="*/ 80 h 80"/>
                <a:gd name="T4" fmla="*/ 0 w 732"/>
                <a:gd name="T5" fmla="*/ 40 h 80"/>
                <a:gd name="T6" fmla="*/ 40 w 732"/>
                <a:gd name="T7" fmla="*/ 0 h 80"/>
                <a:gd name="T8" fmla="*/ 692 w 732"/>
                <a:gd name="T9" fmla="*/ 0 h 80"/>
                <a:gd name="T10" fmla="*/ 732 w 732"/>
                <a:gd name="T11" fmla="*/ 40 h 80"/>
                <a:gd name="T12" fmla="*/ 692 w 732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2" h="80">
                  <a:moveTo>
                    <a:pt x="692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92" y="0"/>
                    <a:pt x="692" y="0"/>
                    <a:pt x="692" y="0"/>
                  </a:cubicBezTo>
                  <a:cubicBezTo>
                    <a:pt x="714" y="0"/>
                    <a:pt x="732" y="18"/>
                    <a:pt x="732" y="40"/>
                  </a:cubicBezTo>
                  <a:cubicBezTo>
                    <a:pt x="732" y="62"/>
                    <a:pt x="714" y="80"/>
                    <a:pt x="692" y="8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3"/>
            <p:cNvSpPr>
              <a:spLocks/>
            </p:cNvSpPr>
            <p:nvPr/>
          </p:nvSpPr>
          <p:spPr bwMode="gray">
            <a:xfrm>
              <a:off x="8910937" y="4935858"/>
              <a:ext cx="33338" cy="77787"/>
            </a:xfrm>
            <a:custGeom>
              <a:avLst/>
              <a:gdLst>
                <a:gd name="T0" fmla="*/ 0 w 21"/>
                <a:gd name="T1" fmla="*/ 0 h 49"/>
                <a:gd name="T2" fmla="*/ 1 w 21"/>
                <a:gd name="T3" fmla="*/ 10 h 49"/>
                <a:gd name="T4" fmla="*/ 0 w 21"/>
                <a:gd name="T5" fmla="*/ 49 h 49"/>
                <a:gd name="T6" fmla="*/ 12 w 21"/>
                <a:gd name="T7" fmla="*/ 49 h 49"/>
                <a:gd name="T8" fmla="*/ 21 w 21"/>
                <a:gd name="T9" fmla="*/ 11 h 49"/>
                <a:gd name="T10" fmla="*/ 21 w 21"/>
                <a:gd name="T11" fmla="*/ 0 h 49"/>
                <a:gd name="T12" fmla="*/ 0 w 21"/>
                <a:gd name="T1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9">
                  <a:moveTo>
                    <a:pt x="0" y="0"/>
                  </a:moveTo>
                  <a:lnTo>
                    <a:pt x="1" y="10"/>
                  </a:lnTo>
                  <a:lnTo>
                    <a:pt x="0" y="49"/>
                  </a:lnTo>
                  <a:lnTo>
                    <a:pt x="12" y="49"/>
                  </a:ln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4"/>
            <p:cNvSpPr>
              <a:spLocks/>
            </p:cNvSpPr>
            <p:nvPr/>
          </p:nvSpPr>
          <p:spPr bwMode="gray">
            <a:xfrm>
              <a:off x="8929987" y="4935858"/>
              <a:ext cx="14288" cy="77787"/>
            </a:xfrm>
            <a:custGeom>
              <a:avLst/>
              <a:gdLst>
                <a:gd name="T0" fmla="*/ 5 w 9"/>
                <a:gd name="T1" fmla="*/ 0 h 49"/>
                <a:gd name="T2" fmla="*/ 5 w 9"/>
                <a:gd name="T3" fmla="*/ 11 h 49"/>
                <a:gd name="T4" fmla="*/ 0 w 9"/>
                <a:gd name="T5" fmla="*/ 49 h 49"/>
                <a:gd name="T6" fmla="*/ 9 w 9"/>
                <a:gd name="T7" fmla="*/ 11 h 49"/>
                <a:gd name="T8" fmla="*/ 9 w 9"/>
                <a:gd name="T9" fmla="*/ 0 h 49"/>
                <a:gd name="T10" fmla="*/ 5 w 9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49">
                  <a:moveTo>
                    <a:pt x="5" y="0"/>
                  </a:moveTo>
                  <a:lnTo>
                    <a:pt x="5" y="11"/>
                  </a:lnTo>
                  <a:lnTo>
                    <a:pt x="0" y="49"/>
                  </a:lnTo>
                  <a:lnTo>
                    <a:pt x="9" y="11"/>
                  </a:lnTo>
                  <a:lnTo>
                    <a:pt x="9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99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5"/>
            <p:cNvSpPr>
              <a:spLocks/>
            </p:cNvSpPr>
            <p:nvPr/>
          </p:nvSpPr>
          <p:spPr bwMode="gray">
            <a:xfrm>
              <a:off x="8910937" y="4935858"/>
              <a:ext cx="6350" cy="77787"/>
            </a:xfrm>
            <a:custGeom>
              <a:avLst/>
              <a:gdLst>
                <a:gd name="T0" fmla="*/ 0 w 4"/>
                <a:gd name="T1" fmla="*/ 0 h 49"/>
                <a:gd name="T2" fmla="*/ 1 w 4"/>
                <a:gd name="T3" fmla="*/ 10 h 49"/>
                <a:gd name="T4" fmla="*/ 0 w 4"/>
                <a:gd name="T5" fmla="*/ 49 h 49"/>
                <a:gd name="T6" fmla="*/ 4 w 4"/>
                <a:gd name="T7" fmla="*/ 10 h 49"/>
                <a:gd name="T8" fmla="*/ 4 w 4"/>
                <a:gd name="T9" fmla="*/ 0 h 49"/>
                <a:gd name="T10" fmla="*/ 0 w 4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9">
                  <a:moveTo>
                    <a:pt x="0" y="0"/>
                  </a:moveTo>
                  <a:lnTo>
                    <a:pt x="1" y="10"/>
                  </a:lnTo>
                  <a:lnTo>
                    <a:pt x="0" y="49"/>
                  </a:lnTo>
                  <a:lnTo>
                    <a:pt x="4" y="10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6"/>
            <p:cNvSpPr>
              <a:spLocks/>
            </p:cNvSpPr>
            <p:nvPr/>
          </p:nvSpPr>
          <p:spPr bwMode="gray">
            <a:xfrm>
              <a:off x="8912525" y="4997770"/>
              <a:ext cx="33338" cy="47625"/>
            </a:xfrm>
            <a:custGeom>
              <a:avLst/>
              <a:gdLst>
                <a:gd name="T0" fmla="*/ 0 w 24"/>
                <a:gd name="T1" fmla="*/ 0 h 34"/>
                <a:gd name="T2" fmla="*/ 0 w 24"/>
                <a:gd name="T3" fmla="*/ 34 h 34"/>
                <a:gd name="T4" fmla="*/ 22 w 24"/>
                <a:gd name="T5" fmla="*/ 34 h 34"/>
                <a:gd name="T6" fmla="*/ 24 w 24"/>
                <a:gd name="T7" fmla="*/ 32 h 34"/>
                <a:gd name="T8" fmla="*/ 24 w 24"/>
                <a:gd name="T9" fmla="*/ 27 h 34"/>
                <a:gd name="T10" fmla="*/ 22 w 24"/>
                <a:gd name="T11" fmla="*/ 24 h 34"/>
                <a:gd name="T12" fmla="*/ 15 w 24"/>
                <a:gd name="T13" fmla="*/ 16 h 34"/>
                <a:gd name="T14" fmla="*/ 15 w 24"/>
                <a:gd name="T15" fmla="*/ 0 h 34"/>
                <a:gd name="T16" fmla="*/ 0 w 24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34">
                  <a:moveTo>
                    <a:pt x="0" y="0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2" y="34"/>
                    <a:pt x="24" y="34"/>
                    <a:pt x="24" y="32"/>
                  </a:cubicBezTo>
                  <a:cubicBezTo>
                    <a:pt x="24" y="30"/>
                    <a:pt x="24" y="27"/>
                    <a:pt x="24" y="27"/>
                  </a:cubicBezTo>
                  <a:cubicBezTo>
                    <a:pt x="24" y="27"/>
                    <a:pt x="24" y="26"/>
                    <a:pt x="22" y="24"/>
                  </a:cubicBezTo>
                  <a:cubicBezTo>
                    <a:pt x="20" y="23"/>
                    <a:pt x="16" y="18"/>
                    <a:pt x="15" y="16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7"/>
            <p:cNvSpPr>
              <a:spLocks/>
            </p:cNvSpPr>
            <p:nvPr/>
          </p:nvSpPr>
          <p:spPr bwMode="gray">
            <a:xfrm>
              <a:off x="8912525" y="5042220"/>
              <a:ext cx="33338" cy="4762"/>
            </a:xfrm>
            <a:custGeom>
              <a:avLst/>
              <a:gdLst>
                <a:gd name="T0" fmla="*/ 24 w 24"/>
                <a:gd name="T1" fmla="*/ 0 h 4"/>
                <a:gd name="T2" fmla="*/ 24 w 24"/>
                <a:gd name="T3" fmla="*/ 2 h 4"/>
                <a:gd name="T4" fmla="*/ 22 w 24"/>
                <a:gd name="T5" fmla="*/ 4 h 4"/>
                <a:gd name="T6" fmla="*/ 0 w 24"/>
                <a:gd name="T7" fmla="*/ 4 h 4"/>
                <a:gd name="T8" fmla="*/ 0 w 24"/>
                <a:gd name="T9" fmla="*/ 2 h 4"/>
                <a:gd name="T10" fmla="*/ 22 w 24"/>
                <a:gd name="T11" fmla="*/ 2 h 4"/>
                <a:gd name="T12" fmla="*/ 24 w 24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">
                  <a:moveTo>
                    <a:pt x="24" y="0"/>
                  </a:moveTo>
                  <a:cubicBezTo>
                    <a:pt x="24" y="0"/>
                    <a:pt x="24" y="1"/>
                    <a:pt x="24" y="2"/>
                  </a:cubicBezTo>
                  <a:cubicBezTo>
                    <a:pt x="24" y="4"/>
                    <a:pt x="22" y="4"/>
                    <a:pt x="22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2" y="2"/>
                    <a:pt x="24" y="2"/>
                    <a:pt x="24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8"/>
            <p:cNvSpPr>
              <a:spLocks/>
            </p:cNvSpPr>
            <p:nvPr/>
          </p:nvSpPr>
          <p:spPr bwMode="gray">
            <a:xfrm>
              <a:off x="8933162" y="5019995"/>
              <a:ext cx="12700" cy="25400"/>
            </a:xfrm>
            <a:custGeom>
              <a:avLst/>
              <a:gdLst>
                <a:gd name="T0" fmla="*/ 7 w 9"/>
                <a:gd name="T1" fmla="*/ 18 h 18"/>
                <a:gd name="T2" fmla="*/ 9 w 9"/>
                <a:gd name="T3" fmla="*/ 16 h 18"/>
                <a:gd name="T4" fmla="*/ 9 w 9"/>
                <a:gd name="T5" fmla="*/ 11 h 18"/>
                <a:gd name="T6" fmla="*/ 7 w 9"/>
                <a:gd name="T7" fmla="*/ 8 h 18"/>
                <a:gd name="T8" fmla="*/ 0 w 9"/>
                <a:gd name="T9" fmla="*/ 0 h 18"/>
                <a:gd name="T10" fmla="*/ 0 w 9"/>
                <a:gd name="T11" fmla="*/ 18 h 18"/>
                <a:gd name="T12" fmla="*/ 7 w 9"/>
                <a:gd name="T1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8">
                  <a:moveTo>
                    <a:pt x="7" y="18"/>
                  </a:moveTo>
                  <a:cubicBezTo>
                    <a:pt x="7" y="18"/>
                    <a:pt x="9" y="18"/>
                    <a:pt x="9" y="16"/>
                  </a:cubicBezTo>
                  <a:cubicBezTo>
                    <a:pt x="9" y="14"/>
                    <a:pt x="9" y="11"/>
                    <a:pt x="9" y="11"/>
                  </a:cubicBezTo>
                  <a:cubicBezTo>
                    <a:pt x="9" y="11"/>
                    <a:pt x="9" y="10"/>
                    <a:pt x="7" y="8"/>
                  </a:cubicBezTo>
                  <a:cubicBezTo>
                    <a:pt x="5" y="7"/>
                    <a:pt x="1" y="2"/>
                    <a:pt x="0" y="0"/>
                  </a:cubicBezTo>
                  <a:cubicBezTo>
                    <a:pt x="0" y="18"/>
                    <a:pt x="0" y="18"/>
                    <a:pt x="0" y="18"/>
                  </a:cubicBezTo>
                  <a:lnTo>
                    <a:pt x="7" y="18"/>
                  </a:lnTo>
                  <a:close/>
                </a:path>
              </a:pathLst>
            </a:custGeom>
            <a:solidFill>
              <a:srgbClr val="3131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9"/>
            <p:cNvSpPr>
              <a:spLocks/>
            </p:cNvSpPr>
            <p:nvPr/>
          </p:nvSpPr>
          <p:spPr bwMode="gray">
            <a:xfrm>
              <a:off x="8874425" y="4935858"/>
              <a:ext cx="33338" cy="77787"/>
            </a:xfrm>
            <a:custGeom>
              <a:avLst/>
              <a:gdLst>
                <a:gd name="T0" fmla="*/ 0 w 21"/>
                <a:gd name="T1" fmla="*/ 0 h 49"/>
                <a:gd name="T2" fmla="*/ 0 w 21"/>
                <a:gd name="T3" fmla="*/ 10 h 49"/>
                <a:gd name="T4" fmla="*/ 0 w 21"/>
                <a:gd name="T5" fmla="*/ 49 h 49"/>
                <a:gd name="T6" fmla="*/ 13 w 21"/>
                <a:gd name="T7" fmla="*/ 49 h 49"/>
                <a:gd name="T8" fmla="*/ 21 w 21"/>
                <a:gd name="T9" fmla="*/ 11 h 49"/>
                <a:gd name="T10" fmla="*/ 21 w 21"/>
                <a:gd name="T11" fmla="*/ 0 h 49"/>
                <a:gd name="T12" fmla="*/ 0 w 21"/>
                <a:gd name="T1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9">
                  <a:moveTo>
                    <a:pt x="0" y="0"/>
                  </a:moveTo>
                  <a:lnTo>
                    <a:pt x="0" y="10"/>
                  </a:lnTo>
                  <a:lnTo>
                    <a:pt x="0" y="49"/>
                  </a:lnTo>
                  <a:lnTo>
                    <a:pt x="13" y="49"/>
                  </a:ln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20"/>
            <p:cNvSpPr>
              <a:spLocks/>
            </p:cNvSpPr>
            <p:nvPr/>
          </p:nvSpPr>
          <p:spPr bwMode="gray">
            <a:xfrm>
              <a:off x="8895062" y="4935858"/>
              <a:ext cx="12700" cy="77787"/>
            </a:xfrm>
            <a:custGeom>
              <a:avLst/>
              <a:gdLst>
                <a:gd name="T0" fmla="*/ 4 w 8"/>
                <a:gd name="T1" fmla="*/ 0 h 49"/>
                <a:gd name="T2" fmla="*/ 4 w 8"/>
                <a:gd name="T3" fmla="*/ 11 h 49"/>
                <a:gd name="T4" fmla="*/ 0 w 8"/>
                <a:gd name="T5" fmla="*/ 49 h 49"/>
                <a:gd name="T6" fmla="*/ 8 w 8"/>
                <a:gd name="T7" fmla="*/ 11 h 49"/>
                <a:gd name="T8" fmla="*/ 8 w 8"/>
                <a:gd name="T9" fmla="*/ 0 h 49"/>
                <a:gd name="T10" fmla="*/ 4 w 8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49">
                  <a:moveTo>
                    <a:pt x="4" y="0"/>
                  </a:moveTo>
                  <a:lnTo>
                    <a:pt x="4" y="11"/>
                  </a:lnTo>
                  <a:lnTo>
                    <a:pt x="0" y="49"/>
                  </a:lnTo>
                  <a:lnTo>
                    <a:pt x="8" y="11"/>
                  </a:lnTo>
                  <a:lnTo>
                    <a:pt x="8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99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21"/>
            <p:cNvSpPr>
              <a:spLocks/>
            </p:cNvSpPr>
            <p:nvPr/>
          </p:nvSpPr>
          <p:spPr bwMode="gray">
            <a:xfrm>
              <a:off x="8874425" y="4935858"/>
              <a:ext cx="6350" cy="77787"/>
            </a:xfrm>
            <a:custGeom>
              <a:avLst/>
              <a:gdLst>
                <a:gd name="T0" fmla="*/ 0 w 4"/>
                <a:gd name="T1" fmla="*/ 0 h 49"/>
                <a:gd name="T2" fmla="*/ 0 w 4"/>
                <a:gd name="T3" fmla="*/ 10 h 49"/>
                <a:gd name="T4" fmla="*/ 0 w 4"/>
                <a:gd name="T5" fmla="*/ 49 h 49"/>
                <a:gd name="T6" fmla="*/ 4 w 4"/>
                <a:gd name="T7" fmla="*/ 10 h 49"/>
                <a:gd name="T8" fmla="*/ 4 w 4"/>
                <a:gd name="T9" fmla="*/ 0 h 49"/>
                <a:gd name="T10" fmla="*/ 0 w 4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9">
                  <a:moveTo>
                    <a:pt x="0" y="0"/>
                  </a:moveTo>
                  <a:lnTo>
                    <a:pt x="0" y="10"/>
                  </a:lnTo>
                  <a:lnTo>
                    <a:pt x="0" y="49"/>
                  </a:lnTo>
                  <a:lnTo>
                    <a:pt x="4" y="10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22"/>
            <p:cNvSpPr>
              <a:spLocks/>
            </p:cNvSpPr>
            <p:nvPr/>
          </p:nvSpPr>
          <p:spPr bwMode="gray">
            <a:xfrm>
              <a:off x="8874425" y="4997770"/>
              <a:ext cx="34925" cy="47625"/>
            </a:xfrm>
            <a:custGeom>
              <a:avLst/>
              <a:gdLst>
                <a:gd name="T0" fmla="*/ 0 w 25"/>
                <a:gd name="T1" fmla="*/ 0 h 34"/>
                <a:gd name="T2" fmla="*/ 0 w 25"/>
                <a:gd name="T3" fmla="*/ 34 h 34"/>
                <a:gd name="T4" fmla="*/ 23 w 25"/>
                <a:gd name="T5" fmla="*/ 34 h 34"/>
                <a:gd name="T6" fmla="*/ 24 w 25"/>
                <a:gd name="T7" fmla="*/ 32 h 34"/>
                <a:gd name="T8" fmla="*/ 24 w 25"/>
                <a:gd name="T9" fmla="*/ 27 h 34"/>
                <a:gd name="T10" fmla="*/ 22 w 25"/>
                <a:gd name="T11" fmla="*/ 24 h 34"/>
                <a:gd name="T12" fmla="*/ 16 w 25"/>
                <a:gd name="T13" fmla="*/ 16 h 34"/>
                <a:gd name="T14" fmla="*/ 16 w 25"/>
                <a:gd name="T15" fmla="*/ 0 h 34"/>
                <a:gd name="T16" fmla="*/ 0 w 25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34">
                  <a:moveTo>
                    <a:pt x="0" y="0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4" y="34"/>
                    <a:pt x="24" y="32"/>
                  </a:cubicBezTo>
                  <a:cubicBezTo>
                    <a:pt x="24" y="30"/>
                    <a:pt x="24" y="27"/>
                    <a:pt x="24" y="27"/>
                  </a:cubicBezTo>
                  <a:cubicBezTo>
                    <a:pt x="24" y="27"/>
                    <a:pt x="25" y="26"/>
                    <a:pt x="22" y="24"/>
                  </a:cubicBezTo>
                  <a:cubicBezTo>
                    <a:pt x="20" y="23"/>
                    <a:pt x="16" y="18"/>
                    <a:pt x="16" y="16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23"/>
            <p:cNvSpPr>
              <a:spLocks/>
            </p:cNvSpPr>
            <p:nvPr/>
          </p:nvSpPr>
          <p:spPr bwMode="gray">
            <a:xfrm>
              <a:off x="8874425" y="5042220"/>
              <a:ext cx="33338" cy="4762"/>
            </a:xfrm>
            <a:custGeom>
              <a:avLst/>
              <a:gdLst>
                <a:gd name="T0" fmla="*/ 24 w 24"/>
                <a:gd name="T1" fmla="*/ 0 h 4"/>
                <a:gd name="T2" fmla="*/ 24 w 24"/>
                <a:gd name="T3" fmla="*/ 2 h 4"/>
                <a:gd name="T4" fmla="*/ 23 w 24"/>
                <a:gd name="T5" fmla="*/ 4 h 4"/>
                <a:gd name="T6" fmla="*/ 0 w 24"/>
                <a:gd name="T7" fmla="*/ 4 h 4"/>
                <a:gd name="T8" fmla="*/ 0 w 24"/>
                <a:gd name="T9" fmla="*/ 2 h 4"/>
                <a:gd name="T10" fmla="*/ 23 w 24"/>
                <a:gd name="T11" fmla="*/ 2 h 4"/>
                <a:gd name="T12" fmla="*/ 24 w 24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">
                  <a:moveTo>
                    <a:pt x="24" y="0"/>
                  </a:moveTo>
                  <a:cubicBezTo>
                    <a:pt x="24" y="0"/>
                    <a:pt x="24" y="1"/>
                    <a:pt x="24" y="2"/>
                  </a:cubicBezTo>
                  <a:cubicBezTo>
                    <a:pt x="24" y="4"/>
                    <a:pt x="23" y="4"/>
                    <a:pt x="23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3" y="2"/>
                    <a:pt x="24" y="2"/>
                    <a:pt x="24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24"/>
            <p:cNvSpPr>
              <a:spLocks/>
            </p:cNvSpPr>
            <p:nvPr/>
          </p:nvSpPr>
          <p:spPr bwMode="gray">
            <a:xfrm>
              <a:off x="8896650" y="5019995"/>
              <a:ext cx="11113" cy="25400"/>
            </a:xfrm>
            <a:custGeom>
              <a:avLst/>
              <a:gdLst>
                <a:gd name="T0" fmla="*/ 0 w 8"/>
                <a:gd name="T1" fmla="*/ 0 h 18"/>
                <a:gd name="T2" fmla="*/ 0 w 8"/>
                <a:gd name="T3" fmla="*/ 18 h 18"/>
                <a:gd name="T4" fmla="*/ 7 w 8"/>
                <a:gd name="T5" fmla="*/ 18 h 18"/>
                <a:gd name="T6" fmla="*/ 8 w 8"/>
                <a:gd name="T7" fmla="*/ 16 h 18"/>
                <a:gd name="T8" fmla="*/ 8 w 8"/>
                <a:gd name="T9" fmla="*/ 11 h 18"/>
                <a:gd name="T10" fmla="*/ 8 w 8"/>
                <a:gd name="T11" fmla="*/ 11 h 18"/>
                <a:gd name="T12" fmla="*/ 8 w 8"/>
                <a:gd name="T13" fmla="*/ 11 h 18"/>
                <a:gd name="T14" fmla="*/ 8 w 8"/>
                <a:gd name="T15" fmla="*/ 11 h 18"/>
                <a:gd name="T16" fmla="*/ 6 w 8"/>
                <a:gd name="T17" fmla="*/ 8 h 18"/>
                <a:gd name="T18" fmla="*/ 0 w 8"/>
                <a:gd name="T1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18">
                  <a:moveTo>
                    <a:pt x="0" y="0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8"/>
                    <a:pt x="8" y="16"/>
                  </a:cubicBezTo>
                  <a:cubicBezTo>
                    <a:pt x="8" y="14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0"/>
                    <a:pt x="8" y="9"/>
                    <a:pt x="6" y="8"/>
                  </a:cubicBezTo>
                  <a:cubicBezTo>
                    <a:pt x="4" y="7"/>
                    <a:pt x="0" y="2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25"/>
            <p:cNvSpPr>
              <a:spLocks/>
            </p:cNvSpPr>
            <p:nvPr/>
          </p:nvSpPr>
          <p:spPr bwMode="gray">
            <a:xfrm>
              <a:off x="8929987" y="4756470"/>
              <a:ext cx="9525" cy="1587"/>
            </a:xfrm>
            <a:custGeom>
              <a:avLst/>
              <a:gdLst>
                <a:gd name="T0" fmla="*/ 0 w 6"/>
                <a:gd name="T1" fmla="*/ 0 h 1"/>
                <a:gd name="T2" fmla="*/ 6 w 6"/>
                <a:gd name="T3" fmla="*/ 1 h 1"/>
                <a:gd name="T4" fmla="*/ 6 w 6"/>
                <a:gd name="T5" fmla="*/ 1 h 1"/>
                <a:gd name="T6" fmla="*/ 0 w 6"/>
                <a:gd name="T7" fmla="*/ 0 h 1"/>
                <a:gd name="T8" fmla="*/ 0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0" y="0"/>
                  </a:moveTo>
                  <a:lnTo>
                    <a:pt x="6" y="1"/>
                  </a:lnTo>
                  <a:lnTo>
                    <a:pt x="6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D9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26"/>
            <p:cNvSpPr>
              <a:spLocks/>
            </p:cNvSpPr>
            <p:nvPr/>
          </p:nvSpPr>
          <p:spPr bwMode="gray">
            <a:xfrm>
              <a:off x="8917287" y="4731070"/>
              <a:ext cx="0" cy="1587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CA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27"/>
            <p:cNvSpPr>
              <a:spLocks/>
            </p:cNvSpPr>
            <p:nvPr/>
          </p:nvSpPr>
          <p:spPr bwMode="gray">
            <a:xfrm>
              <a:off x="8899825" y="4724720"/>
              <a:ext cx="50800" cy="57150"/>
            </a:xfrm>
            <a:custGeom>
              <a:avLst/>
              <a:gdLst>
                <a:gd name="T0" fmla="*/ 33 w 36"/>
                <a:gd name="T1" fmla="*/ 16 h 42"/>
                <a:gd name="T2" fmla="*/ 28 w 36"/>
                <a:gd name="T3" fmla="*/ 7 h 42"/>
                <a:gd name="T4" fmla="*/ 27 w 36"/>
                <a:gd name="T5" fmla="*/ 5 h 42"/>
                <a:gd name="T6" fmla="*/ 27 w 36"/>
                <a:gd name="T7" fmla="*/ 5 h 42"/>
                <a:gd name="T8" fmla="*/ 17 w 36"/>
                <a:gd name="T9" fmla="*/ 4 h 42"/>
                <a:gd name="T10" fmla="*/ 13 w 36"/>
                <a:gd name="T11" fmla="*/ 0 h 42"/>
                <a:gd name="T12" fmla="*/ 13 w 36"/>
                <a:gd name="T13" fmla="*/ 0 h 42"/>
                <a:gd name="T14" fmla="*/ 13 w 36"/>
                <a:gd name="T15" fmla="*/ 5 h 42"/>
                <a:gd name="T16" fmla="*/ 13 w 36"/>
                <a:gd name="T17" fmla="*/ 6 h 42"/>
                <a:gd name="T18" fmla="*/ 13 w 36"/>
                <a:gd name="T19" fmla="*/ 11 h 42"/>
                <a:gd name="T20" fmla="*/ 14 w 36"/>
                <a:gd name="T21" fmla="*/ 14 h 42"/>
                <a:gd name="T22" fmla="*/ 11 w 36"/>
                <a:gd name="T23" fmla="*/ 14 h 42"/>
                <a:gd name="T24" fmla="*/ 6 w 36"/>
                <a:gd name="T25" fmla="*/ 11 h 42"/>
                <a:gd name="T26" fmla="*/ 3 w 36"/>
                <a:gd name="T27" fmla="*/ 12 h 42"/>
                <a:gd name="T28" fmla="*/ 4 w 36"/>
                <a:gd name="T29" fmla="*/ 17 h 42"/>
                <a:gd name="T30" fmla="*/ 5 w 36"/>
                <a:gd name="T31" fmla="*/ 20 h 42"/>
                <a:gd name="T32" fmla="*/ 6 w 36"/>
                <a:gd name="T33" fmla="*/ 22 h 42"/>
                <a:gd name="T34" fmla="*/ 6 w 36"/>
                <a:gd name="T35" fmla="*/ 22 h 42"/>
                <a:gd name="T36" fmla="*/ 6 w 36"/>
                <a:gd name="T37" fmla="*/ 22 h 42"/>
                <a:gd name="T38" fmla="*/ 2 w 36"/>
                <a:gd name="T39" fmla="*/ 31 h 42"/>
                <a:gd name="T40" fmla="*/ 0 w 36"/>
                <a:gd name="T41" fmla="*/ 30 h 42"/>
                <a:gd name="T42" fmla="*/ 2 w 36"/>
                <a:gd name="T43" fmla="*/ 41 h 42"/>
                <a:gd name="T44" fmla="*/ 19 w 36"/>
                <a:gd name="T45" fmla="*/ 42 h 42"/>
                <a:gd name="T46" fmla="*/ 18 w 36"/>
                <a:gd name="T47" fmla="*/ 36 h 42"/>
                <a:gd name="T48" fmla="*/ 23 w 36"/>
                <a:gd name="T49" fmla="*/ 37 h 42"/>
                <a:gd name="T50" fmla="*/ 28 w 36"/>
                <a:gd name="T51" fmla="*/ 34 h 42"/>
                <a:gd name="T52" fmla="*/ 29 w 36"/>
                <a:gd name="T53" fmla="*/ 29 h 42"/>
                <a:gd name="T54" fmla="*/ 29 w 36"/>
                <a:gd name="T55" fmla="*/ 24 h 42"/>
                <a:gd name="T56" fmla="*/ 30 w 36"/>
                <a:gd name="T57" fmla="*/ 20 h 42"/>
                <a:gd name="T58" fmla="*/ 33 w 36"/>
                <a:gd name="T59" fmla="*/ 1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6" h="42">
                  <a:moveTo>
                    <a:pt x="33" y="16"/>
                  </a:moveTo>
                  <a:cubicBezTo>
                    <a:pt x="33" y="16"/>
                    <a:pt x="28" y="8"/>
                    <a:pt x="28" y="7"/>
                  </a:cubicBezTo>
                  <a:cubicBezTo>
                    <a:pt x="27" y="6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3" y="6"/>
                    <a:pt x="20" y="5"/>
                    <a:pt x="17" y="4"/>
                  </a:cubicBezTo>
                  <a:cubicBezTo>
                    <a:pt x="15" y="2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9"/>
                    <a:pt x="13" y="11"/>
                  </a:cubicBezTo>
                  <a:cubicBezTo>
                    <a:pt x="14" y="12"/>
                    <a:pt x="14" y="14"/>
                    <a:pt x="14" y="14"/>
                  </a:cubicBezTo>
                  <a:cubicBezTo>
                    <a:pt x="14" y="16"/>
                    <a:pt x="11" y="14"/>
                    <a:pt x="11" y="14"/>
                  </a:cubicBezTo>
                  <a:cubicBezTo>
                    <a:pt x="11" y="14"/>
                    <a:pt x="9" y="12"/>
                    <a:pt x="6" y="11"/>
                  </a:cubicBezTo>
                  <a:cubicBezTo>
                    <a:pt x="5" y="11"/>
                    <a:pt x="4" y="11"/>
                    <a:pt x="3" y="12"/>
                  </a:cubicBezTo>
                  <a:cubicBezTo>
                    <a:pt x="3" y="13"/>
                    <a:pt x="3" y="15"/>
                    <a:pt x="4" y="17"/>
                  </a:cubicBezTo>
                  <a:cubicBezTo>
                    <a:pt x="4" y="18"/>
                    <a:pt x="4" y="20"/>
                    <a:pt x="5" y="20"/>
                  </a:cubicBezTo>
                  <a:cubicBezTo>
                    <a:pt x="5" y="21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8"/>
                    <a:pt x="2" y="31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20" y="37"/>
                    <a:pt x="21" y="37"/>
                    <a:pt x="23" y="37"/>
                  </a:cubicBezTo>
                  <a:cubicBezTo>
                    <a:pt x="28" y="37"/>
                    <a:pt x="28" y="34"/>
                    <a:pt x="28" y="34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6" y="19"/>
                    <a:pt x="34" y="17"/>
                    <a:pt x="33" y="16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28"/>
            <p:cNvSpPr>
              <a:spLocks/>
            </p:cNvSpPr>
            <p:nvPr/>
          </p:nvSpPr>
          <p:spPr bwMode="gray">
            <a:xfrm>
              <a:off x="8907762" y="4772345"/>
              <a:ext cx="17463" cy="4762"/>
            </a:xfrm>
            <a:custGeom>
              <a:avLst/>
              <a:gdLst>
                <a:gd name="T0" fmla="*/ 0 w 12"/>
                <a:gd name="T1" fmla="*/ 0 h 3"/>
                <a:gd name="T2" fmla="*/ 12 w 12"/>
                <a:gd name="T3" fmla="*/ 3 h 3"/>
                <a:gd name="T4" fmla="*/ 12 w 12"/>
                <a:gd name="T5" fmla="*/ 1 h 3"/>
                <a:gd name="T6" fmla="*/ 0 w 1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0" y="0"/>
                  </a:moveTo>
                  <a:cubicBezTo>
                    <a:pt x="1" y="1"/>
                    <a:pt x="4" y="3"/>
                    <a:pt x="12" y="3"/>
                  </a:cubicBezTo>
                  <a:cubicBezTo>
                    <a:pt x="12" y="2"/>
                    <a:pt x="12" y="2"/>
                    <a:pt x="12" y="1"/>
                  </a:cubicBez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solidFill>
              <a:srgbClr val="805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29"/>
            <p:cNvSpPr>
              <a:spLocks/>
            </p:cNvSpPr>
            <p:nvPr/>
          </p:nvSpPr>
          <p:spPr bwMode="gray">
            <a:xfrm>
              <a:off x="8934750" y="4758058"/>
              <a:ext cx="4763" cy="4762"/>
            </a:xfrm>
            <a:custGeom>
              <a:avLst/>
              <a:gdLst>
                <a:gd name="T0" fmla="*/ 4 w 4"/>
                <a:gd name="T1" fmla="*/ 3 h 4"/>
                <a:gd name="T2" fmla="*/ 2 w 4"/>
                <a:gd name="T3" fmla="*/ 0 h 4"/>
                <a:gd name="T4" fmla="*/ 0 w 4"/>
                <a:gd name="T5" fmla="*/ 0 h 4"/>
                <a:gd name="T6" fmla="*/ 4 w 4"/>
                <a:gd name="T7" fmla="*/ 4 h 4"/>
                <a:gd name="T8" fmla="*/ 4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3" y="2"/>
                    <a:pt x="2" y="1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2" y="2"/>
                    <a:pt x="4" y="4"/>
                  </a:cubicBezTo>
                  <a:lnTo>
                    <a:pt x="4" y="3"/>
                  </a:lnTo>
                  <a:close/>
                </a:path>
              </a:pathLst>
            </a:custGeom>
            <a:solidFill>
              <a:srgbClr val="805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30"/>
            <p:cNvSpPr>
              <a:spLocks/>
            </p:cNvSpPr>
            <p:nvPr/>
          </p:nvSpPr>
          <p:spPr bwMode="gray">
            <a:xfrm>
              <a:off x="8937925" y="4758058"/>
              <a:ext cx="1588" cy="3175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2 w 2"/>
                <a:gd name="T5" fmla="*/ 3 h 3"/>
                <a:gd name="T6" fmla="*/ 2 w 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1" y="2"/>
                    <a:pt x="2" y="3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31"/>
            <p:cNvSpPr>
              <a:spLocks/>
            </p:cNvSpPr>
            <p:nvPr/>
          </p:nvSpPr>
          <p:spPr bwMode="gray">
            <a:xfrm>
              <a:off x="8934750" y="4739008"/>
              <a:ext cx="4763" cy="3175"/>
            </a:xfrm>
            <a:custGeom>
              <a:avLst/>
              <a:gdLst>
                <a:gd name="T0" fmla="*/ 3 w 3"/>
                <a:gd name="T1" fmla="*/ 1 h 3"/>
                <a:gd name="T2" fmla="*/ 1 w 3"/>
                <a:gd name="T3" fmla="*/ 3 h 3"/>
                <a:gd name="T4" fmla="*/ 0 w 3"/>
                <a:gd name="T5" fmla="*/ 2 h 3"/>
                <a:gd name="T6" fmla="*/ 1 w 3"/>
                <a:gd name="T7" fmla="*/ 0 h 3"/>
                <a:gd name="T8" fmla="*/ 3 w 3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3" y="1"/>
                  </a:moveTo>
                  <a:cubicBezTo>
                    <a:pt x="3" y="2"/>
                    <a:pt x="2" y="3"/>
                    <a:pt x="1" y="3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2" y="0"/>
                    <a:pt x="2" y="1"/>
                    <a:pt x="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32"/>
            <p:cNvSpPr>
              <a:spLocks/>
            </p:cNvSpPr>
            <p:nvPr/>
          </p:nvSpPr>
          <p:spPr bwMode="gray">
            <a:xfrm>
              <a:off x="8893475" y="4772345"/>
              <a:ext cx="34925" cy="22225"/>
            </a:xfrm>
            <a:custGeom>
              <a:avLst/>
              <a:gdLst>
                <a:gd name="T0" fmla="*/ 0 w 22"/>
                <a:gd name="T1" fmla="*/ 8 h 14"/>
                <a:gd name="T2" fmla="*/ 2 w 22"/>
                <a:gd name="T3" fmla="*/ 0 h 14"/>
                <a:gd name="T4" fmla="*/ 22 w 22"/>
                <a:gd name="T5" fmla="*/ 4 h 14"/>
                <a:gd name="T6" fmla="*/ 22 w 22"/>
                <a:gd name="T7" fmla="*/ 14 h 14"/>
                <a:gd name="T8" fmla="*/ 0 w 22"/>
                <a:gd name="T9" fmla="*/ 8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4">
                  <a:moveTo>
                    <a:pt x="0" y="8"/>
                  </a:moveTo>
                  <a:lnTo>
                    <a:pt x="2" y="0"/>
                  </a:lnTo>
                  <a:lnTo>
                    <a:pt x="22" y="4"/>
                  </a:lnTo>
                  <a:lnTo>
                    <a:pt x="22" y="14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33"/>
            <p:cNvSpPr>
              <a:spLocks/>
            </p:cNvSpPr>
            <p:nvPr/>
          </p:nvSpPr>
          <p:spPr bwMode="gray">
            <a:xfrm>
              <a:off x="8855375" y="4777108"/>
              <a:ext cx="103188" cy="166687"/>
            </a:xfrm>
            <a:custGeom>
              <a:avLst/>
              <a:gdLst>
                <a:gd name="T0" fmla="*/ 31 w 74"/>
                <a:gd name="T1" fmla="*/ 4 h 121"/>
                <a:gd name="T2" fmla="*/ 14 w 74"/>
                <a:gd name="T3" fmla="*/ 24 h 121"/>
                <a:gd name="T4" fmla="*/ 0 w 74"/>
                <a:gd name="T5" fmla="*/ 119 h 121"/>
                <a:gd name="T6" fmla="*/ 68 w 74"/>
                <a:gd name="T7" fmla="*/ 115 h 121"/>
                <a:gd name="T8" fmla="*/ 62 w 74"/>
                <a:gd name="T9" fmla="*/ 16 h 121"/>
                <a:gd name="T10" fmla="*/ 31 w 74"/>
                <a:gd name="T11" fmla="*/ 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121">
                  <a:moveTo>
                    <a:pt x="31" y="4"/>
                  </a:moveTo>
                  <a:cubicBezTo>
                    <a:pt x="17" y="5"/>
                    <a:pt x="14" y="22"/>
                    <a:pt x="14" y="24"/>
                  </a:cubicBezTo>
                  <a:cubicBezTo>
                    <a:pt x="13" y="49"/>
                    <a:pt x="11" y="118"/>
                    <a:pt x="0" y="119"/>
                  </a:cubicBezTo>
                  <a:cubicBezTo>
                    <a:pt x="60" y="119"/>
                    <a:pt x="62" y="121"/>
                    <a:pt x="68" y="115"/>
                  </a:cubicBezTo>
                  <a:cubicBezTo>
                    <a:pt x="74" y="109"/>
                    <a:pt x="62" y="16"/>
                    <a:pt x="62" y="16"/>
                  </a:cubicBezTo>
                  <a:cubicBezTo>
                    <a:pt x="61" y="0"/>
                    <a:pt x="48" y="3"/>
                    <a:pt x="31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34"/>
            <p:cNvSpPr>
              <a:spLocks/>
            </p:cNvSpPr>
            <p:nvPr/>
          </p:nvSpPr>
          <p:spPr bwMode="gray">
            <a:xfrm>
              <a:off x="8855375" y="4780283"/>
              <a:ext cx="69850" cy="160337"/>
            </a:xfrm>
            <a:custGeom>
              <a:avLst/>
              <a:gdLst>
                <a:gd name="T0" fmla="*/ 31 w 50"/>
                <a:gd name="T1" fmla="*/ 1 h 116"/>
                <a:gd name="T2" fmla="*/ 14 w 50"/>
                <a:gd name="T3" fmla="*/ 21 h 116"/>
                <a:gd name="T4" fmla="*/ 0 w 50"/>
                <a:gd name="T5" fmla="*/ 116 h 116"/>
                <a:gd name="T6" fmla="*/ 9 w 50"/>
                <a:gd name="T7" fmla="*/ 116 h 116"/>
                <a:gd name="T8" fmla="*/ 8 w 50"/>
                <a:gd name="T9" fmla="*/ 116 h 116"/>
                <a:gd name="T10" fmla="*/ 22 w 50"/>
                <a:gd name="T11" fmla="*/ 31 h 116"/>
                <a:gd name="T12" fmla="*/ 40 w 50"/>
                <a:gd name="T13" fmla="*/ 2 h 116"/>
                <a:gd name="T14" fmla="*/ 49 w 50"/>
                <a:gd name="T15" fmla="*/ 0 h 116"/>
                <a:gd name="T16" fmla="*/ 31 w 50"/>
                <a:gd name="T17" fmla="*/ 1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116">
                  <a:moveTo>
                    <a:pt x="31" y="1"/>
                  </a:moveTo>
                  <a:cubicBezTo>
                    <a:pt x="17" y="2"/>
                    <a:pt x="14" y="19"/>
                    <a:pt x="14" y="21"/>
                  </a:cubicBezTo>
                  <a:cubicBezTo>
                    <a:pt x="13" y="46"/>
                    <a:pt x="11" y="115"/>
                    <a:pt x="0" y="116"/>
                  </a:cubicBezTo>
                  <a:cubicBezTo>
                    <a:pt x="3" y="116"/>
                    <a:pt x="6" y="116"/>
                    <a:pt x="9" y="116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20" y="115"/>
                    <a:pt x="21" y="55"/>
                    <a:pt x="22" y="31"/>
                  </a:cubicBezTo>
                  <a:cubicBezTo>
                    <a:pt x="22" y="29"/>
                    <a:pt x="26" y="3"/>
                    <a:pt x="40" y="2"/>
                  </a:cubicBezTo>
                  <a:cubicBezTo>
                    <a:pt x="43" y="2"/>
                    <a:pt x="50" y="1"/>
                    <a:pt x="49" y="0"/>
                  </a:cubicBezTo>
                  <a:cubicBezTo>
                    <a:pt x="44" y="0"/>
                    <a:pt x="38" y="0"/>
                    <a:pt x="31" y="1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35"/>
            <p:cNvSpPr>
              <a:spLocks/>
            </p:cNvSpPr>
            <p:nvPr/>
          </p:nvSpPr>
          <p:spPr bwMode="gray">
            <a:xfrm>
              <a:off x="8890300" y="4850133"/>
              <a:ext cx="87313" cy="55562"/>
            </a:xfrm>
            <a:custGeom>
              <a:avLst/>
              <a:gdLst>
                <a:gd name="T0" fmla="*/ 63 w 63"/>
                <a:gd name="T1" fmla="*/ 36 h 41"/>
                <a:gd name="T2" fmla="*/ 57 w 63"/>
                <a:gd name="T3" fmla="*/ 41 h 41"/>
                <a:gd name="T4" fmla="*/ 6 w 63"/>
                <a:gd name="T5" fmla="*/ 41 h 41"/>
                <a:gd name="T6" fmla="*/ 0 w 63"/>
                <a:gd name="T7" fmla="*/ 36 h 41"/>
                <a:gd name="T8" fmla="*/ 0 w 63"/>
                <a:gd name="T9" fmla="*/ 6 h 41"/>
                <a:gd name="T10" fmla="*/ 6 w 63"/>
                <a:gd name="T11" fmla="*/ 0 h 41"/>
                <a:gd name="T12" fmla="*/ 57 w 63"/>
                <a:gd name="T13" fmla="*/ 0 h 41"/>
                <a:gd name="T14" fmla="*/ 63 w 63"/>
                <a:gd name="T15" fmla="*/ 6 h 41"/>
                <a:gd name="T16" fmla="*/ 63 w 63"/>
                <a:gd name="T17" fmla="*/ 3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41">
                  <a:moveTo>
                    <a:pt x="63" y="36"/>
                  </a:moveTo>
                  <a:cubicBezTo>
                    <a:pt x="63" y="39"/>
                    <a:pt x="60" y="41"/>
                    <a:pt x="57" y="41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3" y="41"/>
                    <a:pt x="0" y="39"/>
                    <a:pt x="0" y="3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60" y="0"/>
                    <a:pt x="63" y="3"/>
                    <a:pt x="63" y="6"/>
                  </a:cubicBezTo>
                  <a:lnTo>
                    <a:pt x="63" y="36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36"/>
            <p:cNvSpPr>
              <a:spLocks/>
            </p:cNvSpPr>
            <p:nvPr/>
          </p:nvSpPr>
          <p:spPr bwMode="gray">
            <a:xfrm>
              <a:off x="8960150" y="4897758"/>
              <a:ext cx="19050" cy="20637"/>
            </a:xfrm>
            <a:custGeom>
              <a:avLst/>
              <a:gdLst>
                <a:gd name="T0" fmla="*/ 0 w 14"/>
                <a:gd name="T1" fmla="*/ 10 h 15"/>
                <a:gd name="T2" fmla="*/ 0 w 14"/>
                <a:gd name="T3" fmla="*/ 10 h 15"/>
                <a:gd name="T4" fmla="*/ 1 w 14"/>
                <a:gd name="T5" fmla="*/ 12 h 15"/>
                <a:gd name="T6" fmla="*/ 6 w 14"/>
                <a:gd name="T7" fmla="*/ 15 h 15"/>
                <a:gd name="T8" fmla="*/ 8 w 14"/>
                <a:gd name="T9" fmla="*/ 14 h 15"/>
                <a:gd name="T10" fmla="*/ 9 w 14"/>
                <a:gd name="T11" fmla="*/ 13 h 15"/>
                <a:gd name="T12" fmla="*/ 11 w 14"/>
                <a:gd name="T13" fmla="*/ 12 h 15"/>
                <a:gd name="T14" fmla="*/ 11 w 14"/>
                <a:gd name="T15" fmla="*/ 10 h 15"/>
                <a:gd name="T16" fmla="*/ 13 w 14"/>
                <a:gd name="T17" fmla="*/ 9 h 15"/>
                <a:gd name="T18" fmla="*/ 12 w 14"/>
                <a:gd name="T19" fmla="*/ 6 h 15"/>
                <a:gd name="T20" fmla="*/ 11 w 14"/>
                <a:gd name="T21" fmla="*/ 6 h 15"/>
                <a:gd name="T22" fmla="*/ 13 w 14"/>
                <a:gd name="T23" fmla="*/ 5 h 15"/>
                <a:gd name="T24" fmla="*/ 13 w 14"/>
                <a:gd name="T25" fmla="*/ 3 h 15"/>
                <a:gd name="T26" fmla="*/ 8 w 14"/>
                <a:gd name="T27" fmla="*/ 0 h 15"/>
                <a:gd name="T28" fmla="*/ 6 w 14"/>
                <a:gd name="T29" fmla="*/ 0 h 15"/>
                <a:gd name="T30" fmla="*/ 0 w 14"/>
                <a:gd name="T31" fmla="*/ 1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" h="15">
                  <a:moveTo>
                    <a:pt x="0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11"/>
                    <a:pt x="0" y="11"/>
                    <a:pt x="1" y="12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5"/>
                    <a:pt x="8" y="15"/>
                    <a:pt x="8" y="14"/>
                  </a:cubicBezTo>
                  <a:cubicBezTo>
                    <a:pt x="9" y="14"/>
                    <a:pt x="9" y="13"/>
                    <a:pt x="9" y="13"/>
                  </a:cubicBezTo>
                  <a:cubicBezTo>
                    <a:pt x="9" y="13"/>
                    <a:pt x="10" y="13"/>
                    <a:pt x="11" y="12"/>
                  </a:cubicBezTo>
                  <a:cubicBezTo>
                    <a:pt x="11" y="11"/>
                    <a:pt x="11" y="10"/>
                    <a:pt x="11" y="10"/>
                  </a:cubicBezTo>
                  <a:cubicBezTo>
                    <a:pt x="11" y="10"/>
                    <a:pt x="12" y="10"/>
                    <a:pt x="13" y="9"/>
                  </a:cubicBezTo>
                  <a:cubicBezTo>
                    <a:pt x="13" y="8"/>
                    <a:pt x="13" y="7"/>
                    <a:pt x="12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2" y="6"/>
                    <a:pt x="13" y="6"/>
                    <a:pt x="13" y="5"/>
                  </a:cubicBezTo>
                  <a:cubicBezTo>
                    <a:pt x="14" y="4"/>
                    <a:pt x="14" y="3"/>
                    <a:pt x="13" y="3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6" y="0"/>
                    <a:pt x="6" y="0"/>
                  </a:cubicBezTo>
                  <a:cubicBezTo>
                    <a:pt x="2" y="2"/>
                    <a:pt x="0" y="10"/>
                    <a:pt x="0" y="10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37"/>
            <p:cNvSpPr>
              <a:spLocks/>
            </p:cNvSpPr>
            <p:nvPr/>
          </p:nvSpPr>
          <p:spPr bwMode="gray">
            <a:xfrm>
              <a:off x="8960150" y="4892995"/>
              <a:ext cx="15875" cy="6350"/>
            </a:xfrm>
            <a:custGeom>
              <a:avLst/>
              <a:gdLst>
                <a:gd name="T0" fmla="*/ 0 w 11"/>
                <a:gd name="T1" fmla="*/ 2 h 4"/>
                <a:gd name="T2" fmla="*/ 2 w 11"/>
                <a:gd name="T3" fmla="*/ 0 h 4"/>
                <a:gd name="T4" fmla="*/ 10 w 11"/>
                <a:gd name="T5" fmla="*/ 0 h 4"/>
                <a:gd name="T6" fmla="*/ 11 w 11"/>
                <a:gd name="T7" fmla="*/ 2 h 4"/>
                <a:gd name="T8" fmla="*/ 11 w 11"/>
                <a:gd name="T9" fmla="*/ 2 h 4"/>
                <a:gd name="T10" fmla="*/ 10 w 11"/>
                <a:gd name="T11" fmla="*/ 4 h 4"/>
                <a:gd name="T12" fmla="*/ 2 w 11"/>
                <a:gd name="T13" fmla="*/ 4 h 4"/>
                <a:gd name="T14" fmla="*/ 0 w 11"/>
                <a:gd name="T1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4"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0"/>
                    <a:pt x="11" y="1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3"/>
                    <a:pt x="10" y="4"/>
                    <a:pt x="1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38"/>
            <p:cNvSpPr>
              <a:spLocks/>
            </p:cNvSpPr>
            <p:nvPr/>
          </p:nvSpPr>
          <p:spPr bwMode="gray">
            <a:xfrm>
              <a:off x="8893475" y="4797745"/>
              <a:ext cx="77788" cy="115887"/>
            </a:xfrm>
            <a:custGeom>
              <a:avLst/>
              <a:gdLst>
                <a:gd name="T0" fmla="*/ 48 w 57"/>
                <a:gd name="T1" fmla="*/ 84 h 84"/>
                <a:gd name="T2" fmla="*/ 42 w 57"/>
                <a:gd name="T3" fmla="*/ 82 h 84"/>
                <a:gd name="T4" fmla="*/ 18 w 57"/>
                <a:gd name="T5" fmla="*/ 59 h 84"/>
                <a:gd name="T6" fmla="*/ 1 w 57"/>
                <a:gd name="T7" fmla="*/ 11 h 84"/>
                <a:gd name="T8" fmla="*/ 6 w 57"/>
                <a:gd name="T9" fmla="*/ 1 h 84"/>
                <a:gd name="T10" fmla="*/ 16 w 57"/>
                <a:gd name="T11" fmla="*/ 6 h 84"/>
                <a:gd name="T12" fmla="*/ 32 w 57"/>
                <a:gd name="T13" fmla="*/ 50 h 84"/>
                <a:gd name="T14" fmla="*/ 53 w 57"/>
                <a:gd name="T15" fmla="*/ 70 h 84"/>
                <a:gd name="T16" fmla="*/ 54 w 57"/>
                <a:gd name="T17" fmla="*/ 81 h 84"/>
                <a:gd name="T18" fmla="*/ 48 w 57"/>
                <a:gd name="T1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84">
                  <a:moveTo>
                    <a:pt x="48" y="84"/>
                  </a:moveTo>
                  <a:cubicBezTo>
                    <a:pt x="46" y="84"/>
                    <a:pt x="44" y="83"/>
                    <a:pt x="42" y="82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7"/>
                    <a:pt x="2" y="2"/>
                    <a:pt x="6" y="1"/>
                  </a:cubicBezTo>
                  <a:cubicBezTo>
                    <a:pt x="10" y="0"/>
                    <a:pt x="15" y="2"/>
                    <a:pt x="16" y="6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53" y="70"/>
                    <a:pt x="53" y="70"/>
                    <a:pt x="53" y="70"/>
                  </a:cubicBezTo>
                  <a:cubicBezTo>
                    <a:pt x="57" y="73"/>
                    <a:pt x="57" y="78"/>
                    <a:pt x="54" y="81"/>
                  </a:cubicBezTo>
                  <a:cubicBezTo>
                    <a:pt x="52" y="83"/>
                    <a:pt x="50" y="84"/>
                    <a:pt x="48" y="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39"/>
            <p:cNvSpPr>
              <a:spLocks/>
            </p:cNvSpPr>
            <p:nvPr/>
          </p:nvSpPr>
          <p:spPr bwMode="gray">
            <a:xfrm>
              <a:off x="8893475" y="4799333"/>
              <a:ext cx="69850" cy="114300"/>
            </a:xfrm>
            <a:custGeom>
              <a:avLst/>
              <a:gdLst>
                <a:gd name="T0" fmla="*/ 48 w 51"/>
                <a:gd name="T1" fmla="*/ 76 h 82"/>
                <a:gd name="T2" fmla="*/ 23 w 51"/>
                <a:gd name="T3" fmla="*/ 53 h 82"/>
                <a:gd name="T4" fmla="*/ 5 w 51"/>
                <a:gd name="T5" fmla="*/ 2 h 82"/>
                <a:gd name="T6" fmla="*/ 4 w 51"/>
                <a:gd name="T7" fmla="*/ 0 h 82"/>
                <a:gd name="T8" fmla="*/ 1 w 51"/>
                <a:gd name="T9" fmla="*/ 9 h 82"/>
                <a:gd name="T10" fmla="*/ 18 w 51"/>
                <a:gd name="T11" fmla="*/ 57 h 82"/>
                <a:gd name="T12" fmla="*/ 42 w 51"/>
                <a:gd name="T13" fmla="*/ 80 h 82"/>
                <a:gd name="T14" fmla="*/ 48 w 51"/>
                <a:gd name="T15" fmla="*/ 82 h 82"/>
                <a:gd name="T16" fmla="*/ 51 w 51"/>
                <a:gd name="T17" fmla="*/ 81 h 82"/>
                <a:gd name="T18" fmla="*/ 48 w 51"/>
                <a:gd name="T19" fmla="*/ 76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82">
                  <a:moveTo>
                    <a:pt x="48" y="76"/>
                  </a:moveTo>
                  <a:cubicBezTo>
                    <a:pt x="23" y="53"/>
                    <a:pt x="23" y="53"/>
                    <a:pt x="23" y="53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5" y="1"/>
                    <a:pt x="4" y="0"/>
                  </a:cubicBezTo>
                  <a:cubicBezTo>
                    <a:pt x="1" y="2"/>
                    <a:pt x="0" y="6"/>
                    <a:pt x="1" y="9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4" y="81"/>
                    <a:pt x="46" y="82"/>
                    <a:pt x="48" y="82"/>
                  </a:cubicBezTo>
                  <a:cubicBezTo>
                    <a:pt x="49" y="82"/>
                    <a:pt x="50" y="82"/>
                    <a:pt x="51" y="81"/>
                  </a:cubicBezTo>
                  <a:cubicBezTo>
                    <a:pt x="51" y="79"/>
                    <a:pt x="50" y="78"/>
                    <a:pt x="48" y="76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40"/>
            <p:cNvSpPr>
              <a:spLocks/>
            </p:cNvSpPr>
            <p:nvPr/>
          </p:nvSpPr>
          <p:spPr bwMode="gray">
            <a:xfrm>
              <a:off x="8869662" y="4696145"/>
              <a:ext cx="73025" cy="73025"/>
            </a:xfrm>
            <a:custGeom>
              <a:avLst/>
              <a:gdLst>
                <a:gd name="T0" fmla="*/ 49 w 53"/>
                <a:gd name="T1" fmla="*/ 11 h 53"/>
                <a:gd name="T2" fmla="*/ 42 w 53"/>
                <a:gd name="T3" fmla="*/ 6 h 53"/>
                <a:gd name="T4" fmla="*/ 40 w 53"/>
                <a:gd name="T5" fmla="*/ 6 h 53"/>
                <a:gd name="T6" fmla="*/ 33 w 53"/>
                <a:gd name="T7" fmla="*/ 1 h 53"/>
                <a:gd name="T8" fmla="*/ 29 w 53"/>
                <a:gd name="T9" fmla="*/ 3 h 53"/>
                <a:gd name="T10" fmla="*/ 23 w 53"/>
                <a:gd name="T11" fmla="*/ 0 h 53"/>
                <a:gd name="T12" fmla="*/ 15 w 53"/>
                <a:gd name="T13" fmla="*/ 4 h 53"/>
                <a:gd name="T14" fmla="*/ 14 w 53"/>
                <a:gd name="T15" fmla="*/ 4 h 53"/>
                <a:gd name="T16" fmla="*/ 6 w 53"/>
                <a:gd name="T17" fmla="*/ 12 h 53"/>
                <a:gd name="T18" fmla="*/ 6 w 53"/>
                <a:gd name="T19" fmla="*/ 13 h 53"/>
                <a:gd name="T20" fmla="*/ 0 w 53"/>
                <a:gd name="T21" fmla="*/ 21 h 53"/>
                <a:gd name="T22" fmla="*/ 1 w 53"/>
                <a:gd name="T23" fmla="*/ 25 h 53"/>
                <a:gd name="T24" fmla="*/ 0 w 53"/>
                <a:gd name="T25" fmla="*/ 30 h 53"/>
                <a:gd name="T26" fmla="*/ 4 w 53"/>
                <a:gd name="T27" fmla="*/ 37 h 53"/>
                <a:gd name="T28" fmla="*/ 4 w 53"/>
                <a:gd name="T29" fmla="*/ 38 h 53"/>
                <a:gd name="T30" fmla="*/ 3 w 53"/>
                <a:gd name="T31" fmla="*/ 39 h 53"/>
                <a:gd name="T32" fmla="*/ 11 w 53"/>
                <a:gd name="T33" fmla="*/ 48 h 53"/>
                <a:gd name="T34" fmla="*/ 11 w 53"/>
                <a:gd name="T35" fmla="*/ 48 h 53"/>
                <a:gd name="T36" fmla="*/ 16 w 53"/>
                <a:gd name="T37" fmla="*/ 52 h 53"/>
                <a:gd name="T38" fmla="*/ 19 w 53"/>
                <a:gd name="T39" fmla="*/ 52 h 53"/>
                <a:gd name="T40" fmla="*/ 22 w 53"/>
                <a:gd name="T41" fmla="*/ 53 h 53"/>
                <a:gd name="T42" fmla="*/ 22 w 53"/>
                <a:gd name="T43" fmla="*/ 53 h 53"/>
                <a:gd name="T44" fmla="*/ 22 w 53"/>
                <a:gd name="T45" fmla="*/ 53 h 53"/>
                <a:gd name="T46" fmla="*/ 26 w 53"/>
                <a:gd name="T47" fmla="*/ 50 h 53"/>
                <a:gd name="T48" fmla="*/ 31 w 53"/>
                <a:gd name="T49" fmla="*/ 49 h 53"/>
                <a:gd name="T50" fmla="*/ 31 w 53"/>
                <a:gd name="T51" fmla="*/ 40 h 53"/>
                <a:gd name="T52" fmla="*/ 38 w 53"/>
                <a:gd name="T53" fmla="*/ 39 h 53"/>
                <a:gd name="T54" fmla="*/ 38 w 53"/>
                <a:gd name="T55" fmla="*/ 31 h 53"/>
                <a:gd name="T56" fmla="*/ 43 w 53"/>
                <a:gd name="T57" fmla="*/ 30 h 53"/>
                <a:gd name="T58" fmla="*/ 45 w 53"/>
                <a:gd name="T59" fmla="*/ 26 h 53"/>
                <a:gd name="T60" fmla="*/ 49 w 53"/>
                <a:gd name="T61" fmla="*/ 26 h 53"/>
                <a:gd name="T62" fmla="*/ 49 w 53"/>
                <a:gd name="T63" fmla="*/ 26 h 53"/>
                <a:gd name="T64" fmla="*/ 53 w 53"/>
                <a:gd name="T65" fmla="*/ 17 h 53"/>
                <a:gd name="T66" fmla="*/ 49 w 53"/>
                <a:gd name="T67" fmla="*/ 1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3" h="53">
                  <a:moveTo>
                    <a:pt x="49" y="11"/>
                  </a:moveTo>
                  <a:cubicBezTo>
                    <a:pt x="48" y="8"/>
                    <a:pt x="45" y="6"/>
                    <a:pt x="42" y="6"/>
                  </a:cubicBezTo>
                  <a:cubicBezTo>
                    <a:pt x="41" y="6"/>
                    <a:pt x="41" y="6"/>
                    <a:pt x="40" y="6"/>
                  </a:cubicBezTo>
                  <a:cubicBezTo>
                    <a:pt x="39" y="3"/>
                    <a:pt x="36" y="1"/>
                    <a:pt x="33" y="1"/>
                  </a:cubicBezTo>
                  <a:cubicBezTo>
                    <a:pt x="32" y="1"/>
                    <a:pt x="30" y="2"/>
                    <a:pt x="29" y="3"/>
                  </a:cubicBezTo>
                  <a:cubicBezTo>
                    <a:pt x="27" y="1"/>
                    <a:pt x="25" y="0"/>
                    <a:pt x="23" y="0"/>
                  </a:cubicBezTo>
                  <a:cubicBezTo>
                    <a:pt x="19" y="0"/>
                    <a:pt x="16" y="2"/>
                    <a:pt x="15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0" y="4"/>
                    <a:pt x="6" y="8"/>
                    <a:pt x="6" y="12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3" y="14"/>
                    <a:pt x="0" y="17"/>
                    <a:pt x="0" y="21"/>
                  </a:cubicBezTo>
                  <a:cubicBezTo>
                    <a:pt x="0" y="22"/>
                    <a:pt x="1" y="24"/>
                    <a:pt x="1" y="25"/>
                  </a:cubicBezTo>
                  <a:cubicBezTo>
                    <a:pt x="0" y="26"/>
                    <a:pt x="0" y="28"/>
                    <a:pt x="0" y="30"/>
                  </a:cubicBezTo>
                  <a:cubicBezTo>
                    <a:pt x="0" y="33"/>
                    <a:pt x="1" y="36"/>
                    <a:pt x="4" y="37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3" y="38"/>
                    <a:pt x="3" y="39"/>
                    <a:pt x="3" y="39"/>
                  </a:cubicBezTo>
                  <a:cubicBezTo>
                    <a:pt x="3" y="44"/>
                    <a:pt x="7" y="47"/>
                    <a:pt x="11" y="48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11" y="50"/>
                    <a:pt x="14" y="52"/>
                    <a:pt x="16" y="52"/>
                  </a:cubicBezTo>
                  <a:cubicBezTo>
                    <a:pt x="17" y="52"/>
                    <a:pt x="18" y="52"/>
                    <a:pt x="19" y="52"/>
                  </a:cubicBezTo>
                  <a:cubicBezTo>
                    <a:pt x="20" y="52"/>
                    <a:pt x="21" y="53"/>
                    <a:pt x="22" y="53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4" y="52"/>
                    <a:pt x="25" y="51"/>
                    <a:pt x="26" y="50"/>
                  </a:cubicBezTo>
                  <a:cubicBezTo>
                    <a:pt x="27" y="50"/>
                    <a:pt x="29" y="50"/>
                    <a:pt x="31" y="49"/>
                  </a:cubicBezTo>
                  <a:cubicBezTo>
                    <a:pt x="39" y="46"/>
                    <a:pt x="32" y="45"/>
                    <a:pt x="31" y="40"/>
                  </a:cubicBezTo>
                  <a:cubicBezTo>
                    <a:pt x="31" y="35"/>
                    <a:pt x="36" y="40"/>
                    <a:pt x="38" y="39"/>
                  </a:cubicBezTo>
                  <a:cubicBezTo>
                    <a:pt x="40" y="39"/>
                    <a:pt x="38" y="35"/>
                    <a:pt x="38" y="31"/>
                  </a:cubicBezTo>
                  <a:cubicBezTo>
                    <a:pt x="37" y="27"/>
                    <a:pt x="39" y="30"/>
                    <a:pt x="43" y="30"/>
                  </a:cubicBezTo>
                  <a:cubicBezTo>
                    <a:pt x="46" y="29"/>
                    <a:pt x="46" y="28"/>
                    <a:pt x="45" y="26"/>
                  </a:cubicBezTo>
                  <a:cubicBezTo>
                    <a:pt x="47" y="26"/>
                    <a:pt x="48" y="26"/>
                    <a:pt x="49" y="26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52" y="24"/>
                    <a:pt x="53" y="20"/>
                    <a:pt x="53" y="17"/>
                  </a:cubicBezTo>
                  <a:cubicBezTo>
                    <a:pt x="52" y="14"/>
                    <a:pt x="51" y="13"/>
                    <a:pt x="49" y="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41"/>
            <p:cNvSpPr>
              <a:spLocks/>
            </p:cNvSpPr>
            <p:nvPr/>
          </p:nvSpPr>
          <p:spPr bwMode="gray">
            <a:xfrm>
              <a:off x="8861725" y="4683445"/>
              <a:ext cx="82550" cy="65087"/>
            </a:xfrm>
            <a:custGeom>
              <a:avLst/>
              <a:gdLst>
                <a:gd name="T0" fmla="*/ 60 w 60"/>
                <a:gd name="T1" fmla="*/ 26 h 47"/>
                <a:gd name="T2" fmla="*/ 59 w 60"/>
                <a:gd name="T3" fmla="*/ 21 h 47"/>
                <a:gd name="T4" fmla="*/ 22 w 60"/>
                <a:gd name="T5" fmla="*/ 6 h 47"/>
                <a:gd name="T6" fmla="*/ 6 w 60"/>
                <a:gd name="T7" fmla="*/ 43 h 47"/>
                <a:gd name="T8" fmla="*/ 8 w 60"/>
                <a:gd name="T9" fmla="*/ 47 h 47"/>
                <a:gd name="T10" fmla="*/ 60 w 60"/>
                <a:gd name="T11" fmla="*/ 2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47">
                  <a:moveTo>
                    <a:pt x="60" y="26"/>
                  </a:moveTo>
                  <a:cubicBezTo>
                    <a:pt x="60" y="24"/>
                    <a:pt x="59" y="23"/>
                    <a:pt x="59" y="21"/>
                  </a:cubicBezTo>
                  <a:cubicBezTo>
                    <a:pt x="53" y="7"/>
                    <a:pt x="36" y="0"/>
                    <a:pt x="22" y="6"/>
                  </a:cubicBezTo>
                  <a:cubicBezTo>
                    <a:pt x="7" y="12"/>
                    <a:pt x="0" y="29"/>
                    <a:pt x="6" y="43"/>
                  </a:cubicBezTo>
                  <a:cubicBezTo>
                    <a:pt x="7" y="44"/>
                    <a:pt x="7" y="46"/>
                    <a:pt x="8" y="47"/>
                  </a:cubicBezTo>
                  <a:lnTo>
                    <a:pt x="60" y="26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42"/>
            <p:cNvSpPr>
              <a:spLocks/>
            </p:cNvSpPr>
            <p:nvPr/>
          </p:nvSpPr>
          <p:spPr bwMode="gray">
            <a:xfrm>
              <a:off x="8885537" y="4683445"/>
              <a:ext cx="58738" cy="38100"/>
            </a:xfrm>
            <a:custGeom>
              <a:avLst/>
              <a:gdLst>
                <a:gd name="T0" fmla="*/ 34 w 42"/>
                <a:gd name="T1" fmla="*/ 24 h 28"/>
                <a:gd name="T2" fmla="*/ 35 w 42"/>
                <a:gd name="T3" fmla="*/ 28 h 28"/>
                <a:gd name="T4" fmla="*/ 42 w 42"/>
                <a:gd name="T5" fmla="*/ 26 h 28"/>
                <a:gd name="T6" fmla="*/ 41 w 42"/>
                <a:gd name="T7" fmla="*/ 21 h 28"/>
                <a:gd name="T8" fmla="*/ 4 w 42"/>
                <a:gd name="T9" fmla="*/ 6 h 28"/>
                <a:gd name="T10" fmla="*/ 0 w 42"/>
                <a:gd name="T11" fmla="*/ 8 h 28"/>
                <a:gd name="T12" fmla="*/ 34 w 42"/>
                <a:gd name="T13" fmla="*/ 2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28">
                  <a:moveTo>
                    <a:pt x="34" y="24"/>
                  </a:moveTo>
                  <a:cubicBezTo>
                    <a:pt x="34" y="26"/>
                    <a:pt x="34" y="27"/>
                    <a:pt x="35" y="28"/>
                  </a:cubicBezTo>
                  <a:cubicBezTo>
                    <a:pt x="42" y="26"/>
                    <a:pt x="42" y="26"/>
                    <a:pt x="42" y="26"/>
                  </a:cubicBezTo>
                  <a:cubicBezTo>
                    <a:pt x="42" y="24"/>
                    <a:pt x="41" y="23"/>
                    <a:pt x="41" y="21"/>
                  </a:cubicBezTo>
                  <a:cubicBezTo>
                    <a:pt x="35" y="7"/>
                    <a:pt x="18" y="0"/>
                    <a:pt x="4" y="6"/>
                  </a:cubicBezTo>
                  <a:cubicBezTo>
                    <a:pt x="2" y="7"/>
                    <a:pt x="1" y="7"/>
                    <a:pt x="0" y="8"/>
                  </a:cubicBezTo>
                  <a:cubicBezTo>
                    <a:pt x="14" y="4"/>
                    <a:pt x="28" y="11"/>
                    <a:pt x="34" y="24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43"/>
            <p:cNvSpPr>
              <a:spLocks/>
            </p:cNvSpPr>
            <p:nvPr/>
          </p:nvSpPr>
          <p:spPr bwMode="gray">
            <a:xfrm>
              <a:off x="8864900" y="4692970"/>
              <a:ext cx="26988" cy="55562"/>
            </a:xfrm>
            <a:custGeom>
              <a:avLst/>
              <a:gdLst>
                <a:gd name="T0" fmla="*/ 20 w 20"/>
                <a:gd name="T1" fmla="*/ 0 h 40"/>
                <a:gd name="T2" fmla="*/ 16 w 20"/>
                <a:gd name="T3" fmla="*/ 1 h 40"/>
                <a:gd name="T4" fmla="*/ 3 w 20"/>
                <a:gd name="T5" fmla="*/ 30 h 40"/>
                <a:gd name="T6" fmla="*/ 3 w 20"/>
                <a:gd name="T7" fmla="*/ 30 h 40"/>
                <a:gd name="T8" fmla="*/ 3 w 20"/>
                <a:gd name="T9" fmla="*/ 31 h 40"/>
                <a:gd name="T10" fmla="*/ 4 w 20"/>
                <a:gd name="T11" fmla="*/ 36 h 40"/>
                <a:gd name="T12" fmla="*/ 6 w 20"/>
                <a:gd name="T13" fmla="*/ 40 h 40"/>
                <a:gd name="T14" fmla="*/ 10 w 20"/>
                <a:gd name="T15" fmla="*/ 38 h 40"/>
                <a:gd name="T16" fmla="*/ 13 w 20"/>
                <a:gd name="T17" fmla="*/ 37 h 40"/>
                <a:gd name="T18" fmla="*/ 11 w 20"/>
                <a:gd name="T19" fmla="*/ 33 h 40"/>
                <a:gd name="T20" fmla="*/ 20 w 20"/>
                <a:gd name="T2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40">
                  <a:moveTo>
                    <a:pt x="20" y="0"/>
                  </a:moveTo>
                  <a:cubicBezTo>
                    <a:pt x="18" y="0"/>
                    <a:pt x="17" y="1"/>
                    <a:pt x="16" y="1"/>
                  </a:cubicBezTo>
                  <a:cubicBezTo>
                    <a:pt x="6" y="7"/>
                    <a:pt x="0" y="19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3" y="33"/>
                    <a:pt x="4" y="34"/>
                    <a:pt x="4" y="36"/>
                  </a:cubicBezTo>
                  <a:cubicBezTo>
                    <a:pt x="5" y="37"/>
                    <a:pt x="6" y="39"/>
                    <a:pt x="6" y="40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3" y="36"/>
                    <a:pt x="12" y="34"/>
                    <a:pt x="11" y="33"/>
                  </a:cubicBezTo>
                  <a:cubicBezTo>
                    <a:pt x="6" y="21"/>
                    <a:pt x="10" y="8"/>
                    <a:pt x="20" y="0"/>
                  </a:cubicBez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44"/>
            <p:cNvSpPr>
              <a:spLocks/>
            </p:cNvSpPr>
            <p:nvPr/>
          </p:nvSpPr>
          <p:spPr bwMode="gray">
            <a:xfrm>
              <a:off x="8864900" y="4708845"/>
              <a:ext cx="84138" cy="39687"/>
            </a:xfrm>
            <a:custGeom>
              <a:avLst/>
              <a:gdLst>
                <a:gd name="T0" fmla="*/ 58 w 61"/>
                <a:gd name="T1" fmla="*/ 0 h 29"/>
                <a:gd name="T2" fmla="*/ 1 w 61"/>
                <a:gd name="T3" fmla="*/ 23 h 29"/>
                <a:gd name="T4" fmla="*/ 1 w 61"/>
                <a:gd name="T5" fmla="*/ 27 h 29"/>
                <a:gd name="T6" fmla="*/ 3 w 61"/>
                <a:gd name="T7" fmla="*/ 29 h 29"/>
                <a:gd name="T8" fmla="*/ 61 w 61"/>
                <a:gd name="T9" fmla="*/ 5 h 29"/>
                <a:gd name="T10" fmla="*/ 61 w 61"/>
                <a:gd name="T11" fmla="*/ 2 h 29"/>
                <a:gd name="T12" fmla="*/ 58 w 61"/>
                <a:gd name="T13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29">
                  <a:moveTo>
                    <a:pt x="58" y="0"/>
                  </a:move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5"/>
                    <a:pt x="1" y="27"/>
                  </a:cubicBezTo>
                  <a:cubicBezTo>
                    <a:pt x="2" y="28"/>
                    <a:pt x="3" y="29"/>
                    <a:pt x="3" y="29"/>
                  </a:cubicBezTo>
                  <a:cubicBezTo>
                    <a:pt x="61" y="5"/>
                    <a:pt x="61" y="5"/>
                    <a:pt x="61" y="5"/>
                  </a:cubicBezTo>
                  <a:cubicBezTo>
                    <a:pt x="61" y="5"/>
                    <a:pt x="61" y="4"/>
                    <a:pt x="61" y="2"/>
                  </a:cubicBezTo>
                  <a:cubicBezTo>
                    <a:pt x="60" y="0"/>
                    <a:pt x="58" y="0"/>
                    <a:pt x="58" y="0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45"/>
            <p:cNvSpPr>
              <a:spLocks noEditPoints="1"/>
            </p:cNvSpPr>
            <p:nvPr/>
          </p:nvSpPr>
          <p:spPr bwMode="gray">
            <a:xfrm>
              <a:off x="8693450" y="5112070"/>
              <a:ext cx="246063" cy="301625"/>
            </a:xfrm>
            <a:custGeom>
              <a:avLst/>
              <a:gdLst>
                <a:gd name="T0" fmla="*/ 100 w 178"/>
                <a:gd name="T1" fmla="*/ 161 h 219"/>
                <a:gd name="T2" fmla="*/ 175 w 178"/>
                <a:gd name="T3" fmla="*/ 114 h 219"/>
                <a:gd name="T4" fmla="*/ 176 w 178"/>
                <a:gd name="T5" fmla="*/ 113 h 219"/>
                <a:gd name="T6" fmla="*/ 176 w 178"/>
                <a:gd name="T7" fmla="*/ 113 h 219"/>
                <a:gd name="T8" fmla="*/ 177 w 178"/>
                <a:gd name="T9" fmla="*/ 112 h 219"/>
                <a:gd name="T10" fmla="*/ 177 w 178"/>
                <a:gd name="T11" fmla="*/ 110 h 219"/>
                <a:gd name="T12" fmla="*/ 177 w 178"/>
                <a:gd name="T13" fmla="*/ 109 h 219"/>
                <a:gd name="T14" fmla="*/ 177 w 178"/>
                <a:gd name="T15" fmla="*/ 108 h 219"/>
                <a:gd name="T16" fmla="*/ 176 w 178"/>
                <a:gd name="T17" fmla="*/ 107 h 219"/>
                <a:gd name="T18" fmla="*/ 176 w 178"/>
                <a:gd name="T19" fmla="*/ 107 h 219"/>
                <a:gd name="T20" fmla="*/ 175 w 178"/>
                <a:gd name="T21" fmla="*/ 106 h 219"/>
                <a:gd name="T22" fmla="*/ 174 w 178"/>
                <a:gd name="T23" fmla="*/ 105 h 219"/>
                <a:gd name="T24" fmla="*/ 100 w 178"/>
                <a:gd name="T25" fmla="*/ 58 h 219"/>
                <a:gd name="T26" fmla="*/ 176 w 178"/>
                <a:gd name="T27" fmla="*/ 3 h 219"/>
                <a:gd name="T28" fmla="*/ 89 w 178"/>
                <a:gd name="T29" fmla="*/ 51 h 219"/>
                <a:gd name="T30" fmla="*/ 2 w 178"/>
                <a:gd name="T31" fmla="*/ 3 h 219"/>
                <a:gd name="T32" fmla="*/ 78 w 178"/>
                <a:gd name="T33" fmla="*/ 58 h 219"/>
                <a:gd name="T34" fmla="*/ 3 w 178"/>
                <a:gd name="T35" fmla="*/ 105 h 219"/>
                <a:gd name="T36" fmla="*/ 2 w 178"/>
                <a:gd name="T37" fmla="*/ 106 h 219"/>
                <a:gd name="T38" fmla="*/ 2 w 178"/>
                <a:gd name="T39" fmla="*/ 107 h 219"/>
                <a:gd name="T40" fmla="*/ 2 w 178"/>
                <a:gd name="T41" fmla="*/ 107 h 219"/>
                <a:gd name="T42" fmla="*/ 1 w 178"/>
                <a:gd name="T43" fmla="*/ 108 h 219"/>
                <a:gd name="T44" fmla="*/ 1 w 178"/>
                <a:gd name="T45" fmla="*/ 109 h 219"/>
                <a:gd name="T46" fmla="*/ 1 w 178"/>
                <a:gd name="T47" fmla="*/ 110 h 219"/>
                <a:gd name="T48" fmla="*/ 1 w 178"/>
                <a:gd name="T49" fmla="*/ 112 h 219"/>
                <a:gd name="T50" fmla="*/ 1 w 178"/>
                <a:gd name="T51" fmla="*/ 113 h 219"/>
                <a:gd name="T52" fmla="*/ 2 w 178"/>
                <a:gd name="T53" fmla="*/ 113 h 219"/>
                <a:gd name="T54" fmla="*/ 3 w 178"/>
                <a:gd name="T55" fmla="*/ 114 h 219"/>
                <a:gd name="T56" fmla="*/ 78 w 178"/>
                <a:gd name="T57" fmla="*/ 161 h 219"/>
                <a:gd name="T58" fmla="*/ 2 w 178"/>
                <a:gd name="T59" fmla="*/ 216 h 219"/>
                <a:gd name="T60" fmla="*/ 10 w 178"/>
                <a:gd name="T61" fmla="*/ 218 h 219"/>
                <a:gd name="T62" fmla="*/ 168 w 178"/>
                <a:gd name="T63" fmla="*/ 218 h 219"/>
                <a:gd name="T64" fmla="*/ 176 w 178"/>
                <a:gd name="T65" fmla="*/ 216 h 219"/>
                <a:gd name="T66" fmla="*/ 18 w 178"/>
                <a:gd name="T67" fmla="*/ 110 h 219"/>
                <a:gd name="T68" fmla="*/ 160 w 178"/>
                <a:gd name="T69" fmla="*/ 110 h 219"/>
                <a:gd name="T70" fmla="*/ 18 w 178"/>
                <a:gd name="T71" fmla="*/ 11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78" h="219">
                  <a:moveTo>
                    <a:pt x="174" y="208"/>
                  </a:moveTo>
                  <a:cubicBezTo>
                    <a:pt x="100" y="161"/>
                    <a:pt x="100" y="161"/>
                    <a:pt x="100" y="161"/>
                  </a:cubicBezTo>
                  <a:cubicBezTo>
                    <a:pt x="174" y="115"/>
                    <a:pt x="174" y="115"/>
                    <a:pt x="174" y="115"/>
                  </a:cubicBezTo>
                  <a:cubicBezTo>
                    <a:pt x="175" y="114"/>
                    <a:pt x="175" y="114"/>
                    <a:pt x="175" y="114"/>
                  </a:cubicBezTo>
                  <a:cubicBezTo>
                    <a:pt x="175" y="114"/>
                    <a:pt x="175" y="114"/>
                    <a:pt x="175" y="114"/>
                  </a:cubicBezTo>
                  <a:cubicBezTo>
                    <a:pt x="175" y="114"/>
                    <a:pt x="176" y="114"/>
                    <a:pt x="176" y="113"/>
                  </a:cubicBezTo>
                  <a:cubicBezTo>
                    <a:pt x="176" y="113"/>
                    <a:pt x="176" y="113"/>
                    <a:pt x="176" y="113"/>
                  </a:cubicBezTo>
                  <a:cubicBezTo>
                    <a:pt x="176" y="113"/>
                    <a:pt x="176" y="113"/>
                    <a:pt x="176" y="113"/>
                  </a:cubicBezTo>
                  <a:cubicBezTo>
                    <a:pt x="177" y="112"/>
                    <a:pt x="177" y="112"/>
                    <a:pt x="177" y="112"/>
                  </a:cubicBezTo>
                  <a:cubicBezTo>
                    <a:pt x="177" y="112"/>
                    <a:pt x="177" y="112"/>
                    <a:pt x="177" y="112"/>
                  </a:cubicBezTo>
                  <a:cubicBezTo>
                    <a:pt x="177" y="111"/>
                    <a:pt x="177" y="111"/>
                    <a:pt x="177" y="111"/>
                  </a:cubicBezTo>
                  <a:cubicBezTo>
                    <a:pt x="177" y="110"/>
                    <a:pt x="177" y="110"/>
                    <a:pt x="177" y="110"/>
                  </a:cubicBezTo>
                  <a:cubicBezTo>
                    <a:pt x="177" y="110"/>
                    <a:pt x="177" y="110"/>
                    <a:pt x="177" y="110"/>
                  </a:cubicBezTo>
                  <a:cubicBezTo>
                    <a:pt x="177" y="109"/>
                    <a:pt x="177" y="109"/>
                    <a:pt x="177" y="109"/>
                  </a:cubicBezTo>
                  <a:cubicBezTo>
                    <a:pt x="177" y="109"/>
                    <a:pt x="177" y="109"/>
                    <a:pt x="177" y="109"/>
                  </a:cubicBezTo>
                  <a:cubicBezTo>
                    <a:pt x="177" y="108"/>
                    <a:pt x="177" y="108"/>
                    <a:pt x="177" y="108"/>
                  </a:cubicBezTo>
                  <a:cubicBezTo>
                    <a:pt x="177" y="108"/>
                    <a:pt x="177" y="108"/>
                    <a:pt x="177" y="108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6"/>
                    <a:pt x="176" y="106"/>
                    <a:pt x="176" y="106"/>
                  </a:cubicBezTo>
                  <a:cubicBezTo>
                    <a:pt x="175" y="106"/>
                    <a:pt x="175" y="106"/>
                    <a:pt x="175" y="106"/>
                  </a:cubicBezTo>
                  <a:cubicBezTo>
                    <a:pt x="175" y="105"/>
                    <a:pt x="175" y="105"/>
                    <a:pt x="175" y="105"/>
                  </a:cubicBezTo>
                  <a:cubicBezTo>
                    <a:pt x="174" y="105"/>
                    <a:pt x="174" y="105"/>
                    <a:pt x="174" y="105"/>
                  </a:cubicBezTo>
                  <a:cubicBezTo>
                    <a:pt x="174" y="105"/>
                    <a:pt x="174" y="105"/>
                    <a:pt x="174" y="105"/>
                  </a:cubicBezTo>
                  <a:cubicBezTo>
                    <a:pt x="100" y="58"/>
                    <a:pt x="100" y="58"/>
                    <a:pt x="100" y="58"/>
                  </a:cubicBezTo>
                  <a:cubicBezTo>
                    <a:pt x="174" y="12"/>
                    <a:pt x="174" y="12"/>
                    <a:pt x="174" y="12"/>
                  </a:cubicBezTo>
                  <a:cubicBezTo>
                    <a:pt x="177" y="10"/>
                    <a:pt x="178" y="6"/>
                    <a:pt x="176" y="3"/>
                  </a:cubicBezTo>
                  <a:cubicBezTo>
                    <a:pt x="174" y="1"/>
                    <a:pt x="171" y="0"/>
                    <a:pt x="168" y="2"/>
                  </a:cubicBezTo>
                  <a:cubicBezTo>
                    <a:pt x="89" y="51"/>
                    <a:pt x="89" y="51"/>
                    <a:pt x="89" y="51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7" y="0"/>
                    <a:pt x="3" y="1"/>
                    <a:pt x="2" y="3"/>
                  </a:cubicBezTo>
                  <a:cubicBezTo>
                    <a:pt x="0" y="6"/>
                    <a:pt x="1" y="10"/>
                    <a:pt x="4" y="12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4" y="105"/>
                    <a:pt x="4" y="105"/>
                    <a:pt x="4" y="105"/>
                  </a:cubicBezTo>
                  <a:cubicBezTo>
                    <a:pt x="3" y="105"/>
                    <a:pt x="3" y="105"/>
                    <a:pt x="3" y="105"/>
                  </a:cubicBezTo>
                  <a:cubicBezTo>
                    <a:pt x="3" y="105"/>
                    <a:pt x="3" y="105"/>
                    <a:pt x="3" y="105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1" y="108"/>
                    <a:pt x="1" y="108"/>
                    <a:pt x="1" y="108"/>
                  </a:cubicBezTo>
                  <a:cubicBezTo>
                    <a:pt x="1" y="108"/>
                    <a:pt x="1" y="108"/>
                    <a:pt x="1" y="108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1" y="111"/>
                    <a:pt x="1" y="111"/>
                    <a:pt x="1" y="111"/>
                  </a:cubicBezTo>
                  <a:cubicBezTo>
                    <a:pt x="1" y="112"/>
                    <a:pt x="1" y="112"/>
                    <a:pt x="1" y="112"/>
                  </a:cubicBezTo>
                  <a:cubicBezTo>
                    <a:pt x="1" y="112"/>
                    <a:pt x="1" y="112"/>
                    <a:pt x="1" y="112"/>
                  </a:cubicBezTo>
                  <a:cubicBezTo>
                    <a:pt x="1" y="113"/>
                    <a:pt x="1" y="113"/>
                    <a:pt x="1" y="113"/>
                  </a:cubicBezTo>
                  <a:cubicBezTo>
                    <a:pt x="2" y="113"/>
                    <a:pt x="2" y="113"/>
                    <a:pt x="2" y="113"/>
                  </a:cubicBezTo>
                  <a:cubicBezTo>
                    <a:pt x="2" y="113"/>
                    <a:pt x="2" y="113"/>
                    <a:pt x="2" y="113"/>
                  </a:cubicBezTo>
                  <a:cubicBezTo>
                    <a:pt x="2" y="114"/>
                    <a:pt x="2" y="114"/>
                    <a:pt x="3" y="114"/>
                  </a:cubicBezTo>
                  <a:cubicBezTo>
                    <a:pt x="3" y="114"/>
                    <a:pt x="3" y="114"/>
                    <a:pt x="3" y="114"/>
                  </a:cubicBezTo>
                  <a:cubicBezTo>
                    <a:pt x="4" y="115"/>
                    <a:pt x="4" y="115"/>
                    <a:pt x="4" y="115"/>
                  </a:cubicBezTo>
                  <a:cubicBezTo>
                    <a:pt x="78" y="161"/>
                    <a:pt x="78" y="161"/>
                    <a:pt x="78" y="161"/>
                  </a:cubicBezTo>
                  <a:cubicBezTo>
                    <a:pt x="4" y="208"/>
                    <a:pt x="4" y="208"/>
                    <a:pt x="4" y="208"/>
                  </a:cubicBezTo>
                  <a:cubicBezTo>
                    <a:pt x="1" y="210"/>
                    <a:pt x="0" y="213"/>
                    <a:pt x="2" y="216"/>
                  </a:cubicBezTo>
                  <a:cubicBezTo>
                    <a:pt x="3" y="218"/>
                    <a:pt x="5" y="219"/>
                    <a:pt x="7" y="219"/>
                  </a:cubicBezTo>
                  <a:cubicBezTo>
                    <a:pt x="8" y="219"/>
                    <a:pt x="9" y="219"/>
                    <a:pt x="10" y="218"/>
                  </a:cubicBezTo>
                  <a:cubicBezTo>
                    <a:pt x="89" y="169"/>
                    <a:pt x="89" y="169"/>
                    <a:pt x="89" y="169"/>
                  </a:cubicBezTo>
                  <a:cubicBezTo>
                    <a:pt x="168" y="218"/>
                    <a:pt x="168" y="218"/>
                    <a:pt x="168" y="218"/>
                  </a:cubicBezTo>
                  <a:cubicBezTo>
                    <a:pt x="169" y="219"/>
                    <a:pt x="170" y="219"/>
                    <a:pt x="171" y="219"/>
                  </a:cubicBezTo>
                  <a:cubicBezTo>
                    <a:pt x="173" y="219"/>
                    <a:pt x="175" y="218"/>
                    <a:pt x="176" y="216"/>
                  </a:cubicBezTo>
                  <a:cubicBezTo>
                    <a:pt x="178" y="213"/>
                    <a:pt x="177" y="210"/>
                    <a:pt x="174" y="208"/>
                  </a:cubicBezTo>
                  <a:close/>
                  <a:moveTo>
                    <a:pt x="18" y="110"/>
                  </a:moveTo>
                  <a:cubicBezTo>
                    <a:pt x="89" y="65"/>
                    <a:pt x="89" y="65"/>
                    <a:pt x="89" y="65"/>
                  </a:cubicBezTo>
                  <a:cubicBezTo>
                    <a:pt x="160" y="110"/>
                    <a:pt x="160" y="110"/>
                    <a:pt x="160" y="110"/>
                  </a:cubicBezTo>
                  <a:cubicBezTo>
                    <a:pt x="89" y="154"/>
                    <a:pt x="89" y="154"/>
                    <a:pt x="89" y="154"/>
                  </a:cubicBezTo>
                  <a:lnTo>
                    <a:pt x="18" y="110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46"/>
            <p:cNvSpPr>
              <a:spLocks/>
            </p:cNvSpPr>
            <p:nvPr/>
          </p:nvSpPr>
          <p:spPr bwMode="gray">
            <a:xfrm>
              <a:off x="8642650" y="5386708"/>
              <a:ext cx="346075" cy="112712"/>
            </a:xfrm>
            <a:custGeom>
              <a:avLst/>
              <a:gdLst>
                <a:gd name="T0" fmla="*/ 250 w 250"/>
                <a:gd name="T1" fmla="*/ 72 h 81"/>
                <a:gd name="T2" fmla="*/ 241 w 250"/>
                <a:gd name="T3" fmla="*/ 81 h 81"/>
                <a:gd name="T4" fmla="*/ 9 w 250"/>
                <a:gd name="T5" fmla="*/ 81 h 81"/>
                <a:gd name="T6" fmla="*/ 0 w 250"/>
                <a:gd name="T7" fmla="*/ 72 h 81"/>
                <a:gd name="T8" fmla="*/ 0 w 250"/>
                <a:gd name="T9" fmla="*/ 9 h 81"/>
                <a:gd name="T10" fmla="*/ 9 w 250"/>
                <a:gd name="T11" fmla="*/ 0 h 81"/>
                <a:gd name="T12" fmla="*/ 241 w 250"/>
                <a:gd name="T13" fmla="*/ 0 h 81"/>
                <a:gd name="T14" fmla="*/ 250 w 250"/>
                <a:gd name="T15" fmla="*/ 9 h 81"/>
                <a:gd name="T16" fmla="*/ 250 w 250"/>
                <a:gd name="T17" fmla="*/ 72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0" h="81">
                  <a:moveTo>
                    <a:pt x="250" y="72"/>
                  </a:moveTo>
                  <a:cubicBezTo>
                    <a:pt x="250" y="77"/>
                    <a:pt x="246" y="81"/>
                    <a:pt x="241" y="81"/>
                  </a:cubicBezTo>
                  <a:cubicBezTo>
                    <a:pt x="9" y="81"/>
                    <a:pt x="9" y="81"/>
                    <a:pt x="9" y="81"/>
                  </a:cubicBezTo>
                  <a:cubicBezTo>
                    <a:pt x="4" y="81"/>
                    <a:pt x="0" y="77"/>
                    <a:pt x="0" y="72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lnTo>
                    <a:pt x="250" y="72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47"/>
            <p:cNvSpPr>
              <a:spLocks/>
            </p:cNvSpPr>
            <p:nvPr/>
          </p:nvSpPr>
          <p:spPr bwMode="gray">
            <a:xfrm>
              <a:off x="8642650" y="5405758"/>
              <a:ext cx="327025" cy="93662"/>
            </a:xfrm>
            <a:custGeom>
              <a:avLst/>
              <a:gdLst>
                <a:gd name="T0" fmla="*/ 22 w 236"/>
                <a:gd name="T1" fmla="*/ 55 h 68"/>
                <a:gd name="T2" fmla="*/ 14 w 236"/>
                <a:gd name="T3" fmla="*/ 46 h 68"/>
                <a:gd name="T4" fmla="*/ 14 w 236"/>
                <a:gd name="T5" fmla="*/ 0 h 68"/>
                <a:gd name="T6" fmla="*/ 0 w 236"/>
                <a:gd name="T7" fmla="*/ 0 h 68"/>
                <a:gd name="T8" fmla="*/ 0 w 236"/>
                <a:gd name="T9" fmla="*/ 59 h 68"/>
                <a:gd name="T10" fmla="*/ 9 w 236"/>
                <a:gd name="T11" fmla="*/ 68 h 68"/>
                <a:gd name="T12" fmla="*/ 236 w 236"/>
                <a:gd name="T13" fmla="*/ 68 h 68"/>
                <a:gd name="T14" fmla="*/ 236 w 236"/>
                <a:gd name="T15" fmla="*/ 55 h 68"/>
                <a:gd name="T16" fmla="*/ 22 w 236"/>
                <a:gd name="T17" fmla="*/ 55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" h="68">
                  <a:moveTo>
                    <a:pt x="22" y="55"/>
                  </a:moveTo>
                  <a:cubicBezTo>
                    <a:pt x="17" y="55"/>
                    <a:pt x="14" y="51"/>
                    <a:pt x="14" y="46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64"/>
                    <a:pt x="4" y="68"/>
                    <a:pt x="9" y="68"/>
                  </a:cubicBezTo>
                  <a:cubicBezTo>
                    <a:pt x="236" y="68"/>
                    <a:pt x="236" y="68"/>
                    <a:pt x="236" y="68"/>
                  </a:cubicBezTo>
                  <a:cubicBezTo>
                    <a:pt x="236" y="55"/>
                    <a:pt x="236" y="55"/>
                    <a:pt x="236" y="55"/>
                  </a:cubicBezTo>
                  <a:lnTo>
                    <a:pt x="22" y="55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48"/>
            <p:cNvSpPr>
              <a:spLocks/>
            </p:cNvSpPr>
            <p:nvPr/>
          </p:nvSpPr>
          <p:spPr bwMode="gray">
            <a:xfrm>
              <a:off x="8642650" y="5386708"/>
              <a:ext cx="346075" cy="112712"/>
            </a:xfrm>
            <a:custGeom>
              <a:avLst/>
              <a:gdLst>
                <a:gd name="T0" fmla="*/ 241 w 250"/>
                <a:gd name="T1" fmla="*/ 81 h 81"/>
                <a:gd name="T2" fmla="*/ 236 w 250"/>
                <a:gd name="T3" fmla="*/ 81 h 81"/>
                <a:gd name="T4" fmla="*/ 236 w 250"/>
                <a:gd name="T5" fmla="*/ 22 h 81"/>
                <a:gd name="T6" fmla="*/ 228 w 250"/>
                <a:gd name="T7" fmla="*/ 13 h 81"/>
                <a:gd name="T8" fmla="*/ 0 w 250"/>
                <a:gd name="T9" fmla="*/ 13 h 81"/>
                <a:gd name="T10" fmla="*/ 0 w 250"/>
                <a:gd name="T11" fmla="*/ 9 h 81"/>
                <a:gd name="T12" fmla="*/ 9 w 250"/>
                <a:gd name="T13" fmla="*/ 0 h 81"/>
                <a:gd name="T14" fmla="*/ 241 w 250"/>
                <a:gd name="T15" fmla="*/ 0 h 81"/>
                <a:gd name="T16" fmla="*/ 250 w 250"/>
                <a:gd name="T17" fmla="*/ 9 h 81"/>
                <a:gd name="T18" fmla="*/ 250 w 250"/>
                <a:gd name="T19" fmla="*/ 72 h 81"/>
                <a:gd name="T20" fmla="*/ 241 w 250"/>
                <a:gd name="T21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0" h="81">
                  <a:moveTo>
                    <a:pt x="241" y="81"/>
                  </a:moveTo>
                  <a:cubicBezTo>
                    <a:pt x="236" y="81"/>
                    <a:pt x="236" y="81"/>
                    <a:pt x="236" y="81"/>
                  </a:cubicBezTo>
                  <a:cubicBezTo>
                    <a:pt x="236" y="22"/>
                    <a:pt x="236" y="22"/>
                    <a:pt x="236" y="22"/>
                  </a:cubicBezTo>
                  <a:cubicBezTo>
                    <a:pt x="236" y="17"/>
                    <a:pt x="232" y="13"/>
                    <a:pt x="228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cubicBezTo>
                    <a:pt x="250" y="72"/>
                    <a:pt x="250" y="72"/>
                    <a:pt x="250" y="72"/>
                  </a:cubicBezTo>
                  <a:cubicBezTo>
                    <a:pt x="250" y="77"/>
                    <a:pt x="246" y="81"/>
                    <a:pt x="241" y="8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Oval 49"/>
            <p:cNvSpPr>
              <a:spLocks noChangeArrowheads="1"/>
            </p:cNvSpPr>
            <p:nvPr/>
          </p:nvSpPr>
          <p:spPr bwMode="gray">
            <a:xfrm>
              <a:off x="8674400" y="5454970"/>
              <a:ext cx="87313" cy="873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Oval 50"/>
            <p:cNvSpPr>
              <a:spLocks noChangeArrowheads="1"/>
            </p:cNvSpPr>
            <p:nvPr/>
          </p:nvSpPr>
          <p:spPr bwMode="gray">
            <a:xfrm>
              <a:off x="8693450" y="5474020"/>
              <a:ext cx="49213" cy="49212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51"/>
            <p:cNvSpPr>
              <a:spLocks/>
            </p:cNvSpPr>
            <p:nvPr/>
          </p:nvSpPr>
          <p:spPr bwMode="gray">
            <a:xfrm>
              <a:off x="8693450" y="5480370"/>
              <a:ext cx="42863" cy="42862"/>
            </a:xfrm>
            <a:custGeom>
              <a:avLst/>
              <a:gdLst>
                <a:gd name="T0" fmla="*/ 18 w 31"/>
                <a:gd name="T1" fmla="*/ 31 h 31"/>
                <a:gd name="T2" fmla="*/ 31 w 31"/>
                <a:gd name="T3" fmla="*/ 26 h 31"/>
                <a:gd name="T4" fmla="*/ 6 w 31"/>
                <a:gd name="T5" fmla="*/ 0 h 31"/>
                <a:gd name="T6" fmla="*/ 0 w 31"/>
                <a:gd name="T7" fmla="*/ 13 h 31"/>
                <a:gd name="T8" fmla="*/ 18 w 31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18" y="31"/>
                  </a:moveTo>
                  <a:cubicBezTo>
                    <a:pt x="23" y="31"/>
                    <a:pt x="28" y="29"/>
                    <a:pt x="31" y="26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4"/>
                    <a:pt x="0" y="8"/>
                    <a:pt x="0" y="13"/>
                  </a:cubicBezTo>
                  <a:cubicBezTo>
                    <a:pt x="0" y="23"/>
                    <a:pt x="8" y="31"/>
                    <a:pt x="18" y="3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Oval 52"/>
            <p:cNvSpPr>
              <a:spLocks noChangeArrowheads="1"/>
            </p:cNvSpPr>
            <p:nvPr/>
          </p:nvSpPr>
          <p:spPr bwMode="gray">
            <a:xfrm>
              <a:off x="8869662" y="5454970"/>
              <a:ext cx="87313" cy="873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Oval 53"/>
            <p:cNvSpPr>
              <a:spLocks noChangeArrowheads="1"/>
            </p:cNvSpPr>
            <p:nvPr/>
          </p:nvSpPr>
          <p:spPr bwMode="gray">
            <a:xfrm>
              <a:off x="8887125" y="5474020"/>
              <a:ext cx="50800" cy="49212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54"/>
            <p:cNvSpPr>
              <a:spLocks/>
            </p:cNvSpPr>
            <p:nvPr/>
          </p:nvSpPr>
          <p:spPr bwMode="gray">
            <a:xfrm>
              <a:off x="8887125" y="5480370"/>
              <a:ext cx="42863" cy="42862"/>
            </a:xfrm>
            <a:custGeom>
              <a:avLst/>
              <a:gdLst>
                <a:gd name="T0" fmla="*/ 18 w 31"/>
                <a:gd name="T1" fmla="*/ 31 h 31"/>
                <a:gd name="T2" fmla="*/ 31 w 31"/>
                <a:gd name="T3" fmla="*/ 26 h 31"/>
                <a:gd name="T4" fmla="*/ 6 w 31"/>
                <a:gd name="T5" fmla="*/ 0 h 31"/>
                <a:gd name="T6" fmla="*/ 0 w 31"/>
                <a:gd name="T7" fmla="*/ 13 h 31"/>
                <a:gd name="T8" fmla="*/ 18 w 31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18" y="31"/>
                  </a:moveTo>
                  <a:cubicBezTo>
                    <a:pt x="23" y="31"/>
                    <a:pt x="28" y="29"/>
                    <a:pt x="31" y="26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4"/>
                    <a:pt x="0" y="8"/>
                    <a:pt x="0" y="13"/>
                  </a:cubicBezTo>
                  <a:cubicBezTo>
                    <a:pt x="0" y="23"/>
                    <a:pt x="8" y="31"/>
                    <a:pt x="18" y="3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55"/>
            <p:cNvSpPr>
              <a:spLocks noEditPoints="1"/>
            </p:cNvSpPr>
            <p:nvPr/>
          </p:nvSpPr>
          <p:spPr bwMode="gray">
            <a:xfrm>
              <a:off x="8631537" y="4907283"/>
              <a:ext cx="368300" cy="223837"/>
            </a:xfrm>
            <a:custGeom>
              <a:avLst/>
              <a:gdLst>
                <a:gd name="T0" fmla="*/ 258 w 266"/>
                <a:gd name="T1" fmla="*/ 0 h 163"/>
                <a:gd name="T2" fmla="*/ 8 w 266"/>
                <a:gd name="T3" fmla="*/ 0 h 163"/>
                <a:gd name="T4" fmla="*/ 0 w 266"/>
                <a:gd name="T5" fmla="*/ 8 h 163"/>
                <a:gd name="T6" fmla="*/ 8 w 266"/>
                <a:gd name="T7" fmla="*/ 16 h 163"/>
                <a:gd name="T8" fmla="*/ 23 w 266"/>
                <a:gd name="T9" fmla="*/ 16 h 163"/>
                <a:gd name="T10" fmla="*/ 23 w 266"/>
                <a:gd name="T11" fmla="*/ 102 h 163"/>
                <a:gd name="T12" fmla="*/ 17 w 266"/>
                <a:gd name="T13" fmla="*/ 102 h 163"/>
                <a:gd name="T14" fmla="*/ 8 w 266"/>
                <a:gd name="T15" fmla="*/ 111 h 163"/>
                <a:gd name="T16" fmla="*/ 8 w 266"/>
                <a:gd name="T17" fmla="*/ 155 h 163"/>
                <a:gd name="T18" fmla="*/ 17 w 266"/>
                <a:gd name="T19" fmla="*/ 163 h 163"/>
                <a:gd name="T20" fmla="*/ 249 w 266"/>
                <a:gd name="T21" fmla="*/ 163 h 163"/>
                <a:gd name="T22" fmla="*/ 258 w 266"/>
                <a:gd name="T23" fmla="*/ 155 h 163"/>
                <a:gd name="T24" fmla="*/ 258 w 266"/>
                <a:gd name="T25" fmla="*/ 111 h 163"/>
                <a:gd name="T26" fmla="*/ 249 w 266"/>
                <a:gd name="T27" fmla="*/ 102 h 163"/>
                <a:gd name="T28" fmla="*/ 243 w 266"/>
                <a:gd name="T29" fmla="*/ 102 h 163"/>
                <a:gd name="T30" fmla="*/ 243 w 266"/>
                <a:gd name="T31" fmla="*/ 16 h 163"/>
                <a:gd name="T32" fmla="*/ 258 w 266"/>
                <a:gd name="T33" fmla="*/ 16 h 163"/>
                <a:gd name="T34" fmla="*/ 266 w 266"/>
                <a:gd name="T35" fmla="*/ 8 h 163"/>
                <a:gd name="T36" fmla="*/ 258 w 266"/>
                <a:gd name="T37" fmla="*/ 0 h 163"/>
                <a:gd name="T38" fmla="*/ 189 w 266"/>
                <a:gd name="T39" fmla="*/ 16 h 163"/>
                <a:gd name="T40" fmla="*/ 189 w 266"/>
                <a:gd name="T41" fmla="*/ 102 h 163"/>
                <a:gd name="T42" fmla="*/ 160 w 266"/>
                <a:gd name="T43" fmla="*/ 102 h 163"/>
                <a:gd name="T44" fmla="*/ 160 w 266"/>
                <a:gd name="T45" fmla="*/ 16 h 163"/>
                <a:gd name="T46" fmla="*/ 189 w 266"/>
                <a:gd name="T47" fmla="*/ 16 h 163"/>
                <a:gd name="T48" fmla="*/ 148 w 266"/>
                <a:gd name="T49" fmla="*/ 16 h 163"/>
                <a:gd name="T50" fmla="*/ 148 w 266"/>
                <a:gd name="T51" fmla="*/ 102 h 163"/>
                <a:gd name="T52" fmla="*/ 118 w 266"/>
                <a:gd name="T53" fmla="*/ 102 h 163"/>
                <a:gd name="T54" fmla="*/ 118 w 266"/>
                <a:gd name="T55" fmla="*/ 16 h 163"/>
                <a:gd name="T56" fmla="*/ 148 w 266"/>
                <a:gd name="T57" fmla="*/ 16 h 163"/>
                <a:gd name="T58" fmla="*/ 106 w 266"/>
                <a:gd name="T59" fmla="*/ 16 h 163"/>
                <a:gd name="T60" fmla="*/ 106 w 266"/>
                <a:gd name="T61" fmla="*/ 102 h 163"/>
                <a:gd name="T62" fmla="*/ 77 w 266"/>
                <a:gd name="T63" fmla="*/ 102 h 163"/>
                <a:gd name="T64" fmla="*/ 77 w 266"/>
                <a:gd name="T65" fmla="*/ 16 h 163"/>
                <a:gd name="T66" fmla="*/ 106 w 266"/>
                <a:gd name="T67" fmla="*/ 16 h 163"/>
                <a:gd name="T68" fmla="*/ 35 w 266"/>
                <a:gd name="T69" fmla="*/ 16 h 163"/>
                <a:gd name="T70" fmla="*/ 65 w 266"/>
                <a:gd name="T71" fmla="*/ 16 h 163"/>
                <a:gd name="T72" fmla="*/ 65 w 266"/>
                <a:gd name="T73" fmla="*/ 102 h 163"/>
                <a:gd name="T74" fmla="*/ 35 w 266"/>
                <a:gd name="T75" fmla="*/ 102 h 163"/>
                <a:gd name="T76" fmla="*/ 35 w 266"/>
                <a:gd name="T77" fmla="*/ 16 h 163"/>
                <a:gd name="T78" fmla="*/ 201 w 266"/>
                <a:gd name="T79" fmla="*/ 102 h 163"/>
                <a:gd name="T80" fmla="*/ 201 w 266"/>
                <a:gd name="T81" fmla="*/ 16 h 163"/>
                <a:gd name="T82" fmla="*/ 231 w 266"/>
                <a:gd name="T83" fmla="*/ 16 h 163"/>
                <a:gd name="T84" fmla="*/ 231 w 266"/>
                <a:gd name="T85" fmla="*/ 102 h 163"/>
                <a:gd name="T86" fmla="*/ 201 w 266"/>
                <a:gd name="T87" fmla="*/ 10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66" h="163">
                  <a:moveTo>
                    <a:pt x="25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3"/>
                    <a:pt x="4" y="16"/>
                    <a:pt x="8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3" y="102"/>
                    <a:pt x="23" y="102"/>
                    <a:pt x="23" y="102"/>
                  </a:cubicBezTo>
                  <a:cubicBezTo>
                    <a:pt x="17" y="102"/>
                    <a:pt x="17" y="102"/>
                    <a:pt x="17" y="102"/>
                  </a:cubicBezTo>
                  <a:cubicBezTo>
                    <a:pt x="12" y="102"/>
                    <a:pt x="8" y="106"/>
                    <a:pt x="8" y="111"/>
                  </a:cubicBezTo>
                  <a:cubicBezTo>
                    <a:pt x="8" y="155"/>
                    <a:pt x="8" y="155"/>
                    <a:pt x="8" y="155"/>
                  </a:cubicBezTo>
                  <a:cubicBezTo>
                    <a:pt x="8" y="160"/>
                    <a:pt x="12" y="163"/>
                    <a:pt x="17" y="163"/>
                  </a:cubicBezTo>
                  <a:cubicBezTo>
                    <a:pt x="249" y="163"/>
                    <a:pt x="249" y="163"/>
                    <a:pt x="249" y="163"/>
                  </a:cubicBezTo>
                  <a:cubicBezTo>
                    <a:pt x="254" y="163"/>
                    <a:pt x="258" y="160"/>
                    <a:pt x="258" y="155"/>
                  </a:cubicBezTo>
                  <a:cubicBezTo>
                    <a:pt x="258" y="111"/>
                    <a:pt x="258" y="111"/>
                    <a:pt x="258" y="111"/>
                  </a:cubicBezTo>
                  <a:cubicBezTo>
                    <a:pt x="258" y="106"/>
                    <a:pt x="254" y="102"/>
                    <a:pt x="249" y="102"/>
                  </a:cubicBezTo>
                  <a:cubicBezTo>
                    <a:pt x="243" y="102"/>
                    <a:pt x="243" y="102"/>
                    <a:pt x="243" y="102"/>
                  </a:cubicBezTo>
                  <a:cubicBezTo>
                    <a:pt x="243" y="16"/>
                    <a:pt x="243" y="16"/>
                    <a:pt x="243" y="16"/>
                  </a:cubicBezTo>
                  <a:cubicBezTo>
                    <a:pt x="258" y="16"/>
                    <a:pt x="258" y="16"/>
                    <a:pt x="258" y="16"/>
                  </a:cubicBezTo>
                  <a:cubicBezTo>
                    <a:pt x="262" y="16"/>
                    <a:pt x="266" y="13"/>
                    <a:pt x="266" y="8"/>
                  </a:cubicBezTo>
                  <a:cubicBezTo>
                    <a:pt x="266" y="4"/>
                    <a:pt x="262" y="0"/>
                    <a:pt x="258" y="0"/>
                  </a:cubicBezTo>
                  <a:close/>
                  <a:moveTo>
                    <a:pt x="189" y="16"/>
                  </a:moveTo>
                  <a:cubicBezTo>
                    <a:pt x="189" y="102"/>
                    <a:pt x="189" y="102"/>
                    <a:pt x="189" y="102"/>
                  </a:cubicBezTo>
                  <a:cubicBezTo>
                    <a:pt x="160" y="102"/>
                    <a:pt x="160" y="102"/>
                    <a:pt x="160" y="102"/>
                  </a:cubicBezTo>
                  <a:cubicBezTo>
                    <a:pt x="160" y="16"/>
                    <a:pt x="160" y="16"/>
                    <a:pt x="160" y="16"/>
                  </a:cubicBezTo>
                  <a:lnTo>
                    <a:pt x="189" y="16"/>
                  </a:lnTo>
                  <a:close/>
                  <a:moveTo>
                    <a:pt x="148" y="16"/>
                  </a:moveTo>
                  <a:cubicBezTo>
                    <a:pt x="148" y="102"/>
                    <a:pt x="148" y="102"/>
                    <a:pt x="148" y="102"/>
                  </a:cubicBezTo>
                  <a:cubicBezTo>
                    <a:pt x="118" y="102"/>
                    <a:pt x="118" y="102"/>
                    <a:pt x="118" y="102"/>
                  </a:cubicBezTo>
                  <a:cubicBezTo>
                    <a:pt x="118" y="16"/>
                    <a:pt x="118" y="16"/>
                    <a:pt x="118" y="16"/>
                  </a:cubicBezTo>
                  <a:lnTo>
                    <a:pt x="148" y="16"/>
                  </a:lnTo>
                  <a:close/>
                  <a:moveTo>
                    <a:pt x="106" y="16"/>
                  </a:moveTo>
                  <a:cubicBezTo>
                    <a:pt x="106" y="102"/>
                    <a:pt x="106" y="102"/>
                    <a:pt x="106" y="102"/>
                  </a:cubicBezTo>
                  <a:cubicBezTo>
                    <a:pt x="77" y="102"/>
                    <a:pt x="77" y="102"/>
                    <a:pt x="77" y="102"/>
                  </a:cubicBezTo>
                  <a:cubicBezTo>
                    <a:pt x="77" y="16"/>
                    <a:pt x="77" y="16"/>
                    <a:pt x="77" y="16"/>
                  </a:cubicBezTo>
                  <a:lnTo>
                    <a:pt x="106" y="16"/>
                  </a:lnTo>
                  <a:close/>
                  <a:moveTo>
                    <a:pt x="35" y="16"/>
                  </a:moveTo>
                  <a:cubicBezTo>
                    <a:pt x="65" y="16"/>
                    <a:pt x="65" y="16"/>
                    <a:pt x="65" y="16"/>
                  </a:cubicBezTo>
                  <a:cubicBezTo>
                    <a:pt x="65" y="102"/>
                    <a:pt x="65" y="102"/>
                    <a:pt x="65" y="102"/>
                  </a:cubicBezTo>
                  <a:cubicBezTo>
                    <a:pt x="35" y="102"/>
                    <a:pt x="35" y="102"/>
                    <a:pt x="35" y="102"/>
                  </a:cubicBezTo>
                  <a:lnTo>
                    <a:pt x="35" y="16"/>
                  </a:lnTo>
                  <a:close/>
                  <a:moveTo>
                    <a:pt x="201" y="102"/>
                  </a:moveTo>
                  <a:cubicBezTo>
                    <a:pt x="201" y="16"/>
                    <a:pt x="201" y="16"/>
                    <a:pt x="201" y="16"/>
                  </a:cubicBezTo>
                  <a:cubicBezTo>
                    <a:pt x="231" y="16"/>
                    <a:pt x="231" y="16"/>
                    <a:pt x="231" y="16"/>
                  </a:cubicBezTo>
                  <a:cubicBezTo>
                    <a:pt x="231" y="102"/>
                    <a:pt x="231" y="102"/>
                    <a:pt x="231" y="102"/>
                  </a:cubicBezTo>
                  <a:lnTo>
                    <a:pt x="201" y="102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56"/>
            <p:cNvSpPr>
              <a:spLocks/>
            </p:cNvSpPr>
            <p:nvPr/>
          </p:nvSpPr>
          <p:spPr bwMode="gray">
            <a:xfrm>
              <a:off x="8642650" y="5067620"/>
              <a:ext cx="327025" cy="63500"/>
            </a:xfrm>
            <a:custGeom>
              <a:avLst/>
              <a:gdLst>
                <a:gd name="T0" fmla="*/ 22 w 236"/>
                <a:gd name="T1" fmla="*/ 34 h 47"/>
                <a:gd name="T2" fmla="*/ 14 w 236"/>
                <a:gd name="T3" fmla="*/ 25 h 47"/>
                <a:gd name="T4" fmla="*/ 14 w 236"/>
                <a:gd name="T5" fmla="*/ 0 h 47"/>
                <a:gd name="T6" fmla="*/ 0 w 236"/>
                <a:gd name="T7" fmla="*/ 0 h 47"/>
                <a:gd name="T8" fmla="*/ 0 w 236"/>
                <a:gd name="T9" fmla="*/ 39 h 47"/>
                <a:gd name="T10" fmla="*/ 9 w 236"/>
                <a:gd name="T11" fmla="*/ 47 h 47"/>
                <a:gd name="T12" fmla="*/ 236 w 236"/>
                <a:gd name="T13" fmla="*/ 47 h 47"/>
                <a:gd name="T14" fmla="*/ 236 w 236"/>
                <a:gd name="T15" fmla="*/ 34 h 47"/>
                <a:gd name="T16" fmla="*/ 22 w 236"/>
                <a:gd name="T17" fmla="*/ 3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" h="47">
                  <a:moveTo>
                    <a:pt x="22" y="34"/>
                  </a:moveTo>
                  <a:cubicBezTo>
                    <a:pt x="17" y="34"/>
                    <a:pt x="14" y="30"/>
                    <a:pt x="14" y="2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44"/>
                    <a:pt x="4" y="47"/>
                    <a:pt x="9" y="47"/>
                  </a:cubicBezTo>
                  <a:cubicBezTo>
                    <a:pt x="236" y="47"/>
                    <a:pt x="236" y="47"/>
                    <a:pt x="236" y="47"/>
                  </a:cubicBezTo>
                  <a:cubicBezTo>
                    <a:pt x="236" y="34"/>
                    <a:pt x="236" y="34"/>
                    <a:pt x="236" y="34"/>
                  </a:cubicBezTo>
                  <a:lnTo>
                    <a:pt x="22" y="34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57"/>
            <p:cNvSpPr>
              <a:spLocks/>
            </p:cNvSpPr>
            <p:nvPr/>
          </p:nvSpPr>
          <p:spPr bwMode="gray">
            <a:xfrm>
              <a:off x="8642650" y="5046983"/>
              <a:ext cx="346075" cy="84137"/>
            </a:xfrm>
            <a:custGeom>
              <a:avLst/>
              <a:gdLst>
                <a:gd name="T0" fmla="*/ 241 w 250"/>
                <a:gd name="T1" fmla="*/ 61 h 61"/>
                <a:gd name="T2" fmla="*/ 236 w 250"/>
                <a:gd name="T3" fmla="*/ 61 h 61"/>
                <a:gd name="T4" fmla="*/ 236 w 250"/>
                <a:gd name="T5" fmla="*/ 22 h 61"/>
                <a:gd name="T6" fmla="*/ 228 w 250"/>
                <a:gd name="T7" fmla="*/ 14 h 61"/>
                <a:gd name="T8" fmla="*/ 0 w 250"/>
                <a:gd name="T9" fmla="*/ 14 h 61"/>
                <a:gd name="T10" fmla="*/ 0 w 250"/>
                <a:gd name="T11" fmla="*/ 9 h 61"/>
                <a:gd name="T12" fmla="*/ 9 w 250"/>
                <a:gd name="T13" fmla="*/ 0 h 61"/>
                <a:gd name="T14" fmla="*/ 241 w 250"/>
                <a:gd name="T15" fmla="*/ 0 h 61"/>
                <a:gd name="T16" fmla="*/ 250 w 250"/>
                <a:gd name="T17" fmla="*/ 9 h 61"/>
                <a:gd name="T18" fmla="*/ 250 w 250"/>
                <a:gd name="T19" fmla="*/ 53 h 61"/>
                <a:gd name="T20" fmla="*/ 241 w 250"/>
                <a:gd name="T2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0" h="61">
                  <a:moveTo>
                    <a:pt x="241" y="61"/>
                  </a:moveTo>
                  <a:cubicBezTo>
                    <a:pt x="236" y="61"/>
                    <a:pt x="236" y="61"/>
                    <a:pt x="236" y="61"/>
                  </a:cubicBezTo>
                  <a:cubicBezTo>
                    <a:pt x="236" y="22"/>
                    <a:pt x="236" y="22"/>
                    <a:pt x="236" y="22"/>
                  </a:cubicBezTo>
                  <a:cubicBezTo>
                    <a:pt x="236" y="18"/>
                    <a:pt x="232" y="14"/>
                    <a:pt x="228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cubicBezTo>
                    <a:pt x="250" y="53"/>
                    <a:pt x="250" y="53"/>
                    <a:pt x="250" y="53"/>
                  </a:cubicBezTo>
                  <a:cubicBezTo>
                    <a:pt x="250" y="58"/>
                    <a:pt x="246" y="61"/>
                    <a:pt x="241" y="6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58"/>
            <p:cNvSpPr>
              <a:spLocks/>
            </p:cNvSpPr>
            <p:nvPr/>
          </p:nvSpPr>
          <p:spPr bwMode="gray">
            <a:xfrm>
              <a:off x="10792125" y="4919983"/>
              <a:ext cx="61913" cy="311150"/>
            </a:xfrm>
            <a:custGeom>
              <a:avLst/>
              <a:gdLst>
                <a:gd name="T0" fmla="*/ 39 w 45"/>
                <a:gd name="T1" fmla="*/ 180 h 226"/>
                <a:gd name="T2" fmla="*/ 33 w 45"/>
                <a:gd name="T3" fmla="*/ 180 h 226"/>
                <a:gd name="T4" fmla="*/ 33 w 45"/>
                <a:gd name="T5" fmla="*/ 0 h 226"/>
                <a:gd name="T6" fmla="*/ 12 w 45"/>
                <a:gd name="T7" fmla="*/ 0 h 226"/>
                <a:gd name="T8" fmla="*/ 12 w 45"/>
                <a:gd name="T9" fmla="*/ 180 h 226"/>
                <a:gd name="T10" fmla="*/ 5 w 45"/>
                <a:gd name="T11" fmla="*/ 180 h 226"/>
                <a:gd name="T12" fmla="*/ 0 w 45"/>
                <a:gd name="T13" fmla="*/ 186 h 226"/>
                <a:gd name="T14" fmla="*/ 0 w 45"/>
                <a:gd name="T15" fmla="*/ 226 h 226"/>
                <a:gd name="T16" fmla="*/ 45 w 45"/>
                <a:gd name="T17" fmla="*/ 226 h 226"/>
                <a:gd name="T18" fmla="*/ 45 w 45"/>
                <a:gd name="T19" fmla="*/ 186 h 226"/>
                <a:gd name="T20" fmla="*/ 39 w 45"/>
                <a:gd name="T21" fmla="*/ 18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" h="226">
                  <a:moveTo>
                    <a:pt x="39" y="180"/>
                  </a:moveTo>
                  <a:cubicBezTo>
                    <a:pt x="33" y="180"/>
                    <a:pt x="33" y="180"/>
                    <a:pt x="33" y="18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80"/>
                    <a:pt x="12" y="180"/>
                    <a:pt x="12" y="180"/>
                  </a:cubicBezTo>
                  <a:cubicBezTo>
                    <a:pt x="5" y="180"/>
                    <a:pt x="5" y="180"/>
                    <a:pt x="5" y="180"/>
                  </a:cubicBezTo>
                  <a:cubicBezTo>
                    <a:pt x="2" y="180"/>
                    <a:pt x="0" y="182"/>
                    <a:pt x="0" y="186"/>
                  </a:cubicBezTo>
                  <a:cubicBezTo>
                    <a:pt x="0" y="226"/>
                    <a:pt x="0" y="226"/>
                    <a:pt x="0" y="226"/>
                  </a:cubicBezTo>
                  <a:cubicBezTo>
                    <a:pt x="45" y="226"/>
                    <a:pt x="45" y="226"/>
                    <a:pt x="45" y="226"/>
                  </a:cubicBezTo>
                  <a:cubicBezTo>
                    <a:pt x="45" y="186"/>
                    <a:pt x="45" y="186"/>
                    <a:pt x="45" y="186"/>
                  </a:cubicBezTo>
                  <a:cubicBezTo>
                    <a:pt x="45" y="182"/>
                    <a:pt x="42" y="180"/>
                    <a:pt x="39" y="180"/>
                  </a:cubicBezTo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59"/>
            <p:cNvSpPr>
              <a:spLocks/>
            </p:cNvSpPr>
            <p:nvPr/>
          </p:nvSpPr>
          <p:spPr bwMode="gray">
            <a:xfrm>
              <a:off x="10827050" y="4919983"/>
              <a:ext cx="26988" cy="311150"/>
            </a:xfrm>
            <a:custGeom>
              <a:avLst/>
              <a:gdLst>
                <a:gd name="T0" fmla="*/ 14 w 20"/>
                <a:gd name="T1" fmla="*/ 180 h 226"/>
                <a:gd name="T2" fmla="*/ 8 w 20"/>
                <a:gd name="T3" fmla="*/ 180 h 226"/>
                <a:gd name="T4" fmla="*/ 8 w 20"/>
                <a:gd name="T5" fmla="*/ 0 h 226"/>
                <a:gd name="T6" fmla="*/ 0 w 20"/>
                <a:gd name="T7" fmla="*/ 0 h 226"/>
                <a:gd name="T8" fmla="*/ 0 w 20"/>
                <a:gd name="T9" fmla="*/ 180 h 226"/>
                <a:gd name="T10" fmla="*/ 6 w 20"/>
                <a:gd name="T11" fmla="*/ 180 h 226"/>
                <a:gd name="T12" fmla="*/ 12 w 20"/>
                <a:gd name="T13" fmla="*/ 186 h 226"/>
                <a:gd name="T14" fmla="*/ 12 w 20"/>
                <a:gd name="T15" fmla="*/ 226 h 226"/>
                <a:gd name="T16" fmla="*/ 20 w 20"/>
                <a:gd name="T17" fmla="*/ 226 h 226"/>
                <a:gd name="T18" fmla="*/ 20 w 20"/>
                <a:gd name="T19" fmla="*/ 186 h 226"/>
                <a:gd name="T20" fmla="*/ 14 w 20"/>
                <a:gd name="T21" fmla="*/ 18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226">
                  <a:moveTo>
                    <a:pt x="14" y="180"/>
                  </a:moveTo>
                  <a:cubicBezTo>
                    <a:pt x="8" y="180"/>
                    <a:pt x="8" y="180"/>
                    <a:pt x="8" y="18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6" y="180"/>
                    <a:pt x="6" y="180"/>
                    <a:pt x="6" y="180"/>
                  </a:cubicBezTo>
                  <a:cubicBezTo>
                    <a:pt x="9" y="180"/>
                    <a:pt x="12" y="182"/>
                    <a:pt x="12" y="186"/>
                  </a:cubicBezTo>
                  <a:cubicBezTo>
                    <a:pt x="12" y="226"/>
                    <a:pt x="12" y="226"/>
                    <a:pt x="12" y="226"/>
                  </a:cubicBezTo>
                  <a:cubicBezTo>
                    <a:pt x="20" y="226"/>
                    <a:pt x="20" y="226"/>
                    <a:pt x="20" y="226"/>
                  </a:cubicBezTo>
                  <a:cubicBezTo>
                    <a:pt x="20" y="186"/>
                    <a:pt x="20" y="186"/>
                    <a:pt x="20" y="186"/>
                  </a:cubicBezTo>
                  <a:cubicBezTo>
                    <a:pt x="20" y="182"/>
                    <a:pt x="17" y="180"/>
                    <a:pt x="14" y="180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60"/>
            <p:cNvSpPr>
              <a:spLocks/>
            </p:cNvSpPr>
            <p:nvPr/>
          </p:nvSpPr>
          <p:spPr bwMode="gray">
            <a:xfrm>
              <a:off x="10792125" y="4919983"/>
              <a:ext cx="25400" cy="311150"/>
            </a:xfrm>
            <a:custGeom>
              <a:avLst/>
              <a:gdLst>
                <a:gd name="T0" fmla="*/ 19 w 19"/>
                <a:gd name="T1" fmla="*/ 0 h 226"/>
                <a:gd name="T2" fmla="*/ 12 w 19"/>
                <a:gd name="T3" fmla="*/ 0 h 226"/>
                <a:gd name="T4" fmla="*/ 12 w 19"/>
                <a:gd name="T5" fmla="*/ 180 h 226"/>
                <a:gd name="T6" fmla="*/ 5 w 19"/>
                <a:gd name="T7" fmla="*/ 180 h 226"/>
                <a:gd name="T8" fmla="*/ 0 w 19"/>
                <a:gd name="T9" fmla="*/ 186 h 226"/>
                <a:gd name="T10" fmla="*/ 0 w 19"/>
                <a:gd name="T11" fmla="*/ 226 h 226"/>
                <a:gd name="T12" fmla="*/ 7 w 19"/>
                <a:gd name="T13" fmla="*/ 226 h 226"/>
                <a:gd name="T14" fmla="*/ 7 w 19"/>
                <a:gd name="T15" fmla="*/ 186 h 226"/>
                <a:gd name="T16" fmla="*/ 13 w 19"/>
                <a:gd name="T17" fmla="*/ 180 h 226"/>
                <a:gd name="T18" fmla="*/ 19 w 19"/>
                <a:gd name="T19" fmla="*/ 180 h 226"/>
                <a:gd name="T20" fmla="*/ 19 w 19"/>
                <a:gd name="T21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226">
                  <a:moveTo>
                    <a:pt x="19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180"/>
                    <a:pt x="12" y="180"/>
                    <a:pt x="12" y="180"/>
                  </a:cubicBezTo>
                  <a:cubicBezTo>
                    <a:pt x="5" y="180"/>
                    <a:pt x="5" y="180"/>
                    <a:pt x="5" y="180"/>
                  </a:cubicBezTo>
                  <a:cubicBezTo>
                    <a:pt x="2" y="180"/>
                    <a:pt x="0" y="182"/>
                    <a:pt x="0" y="186"/>
                  </a:cubicBezTo>
                  <a:cubicBezTo>
                    <a:pt x="0" y="226"/>
                    <a:pt x="0" y="226"/>
                    <a:pt x="0" y="226"/>
                  </a:cubicBezTo>
                  <a:cubicBezTo>
                    <a:pt x="7" y="226"/>
                    <a:pt x="7" y="226"/>
                    <a:pt x="7" y="226"/>
                  </a:cubicBezTo>
                  <a:cubicBezTo>
                    <a:pt x="7" y="186"/>
                    <a:pt x="7" y="186"/>
                    <a:pt x="7" y="186"/>
                  </a:cubicBezTo>
                  <a:cubicBezTo>
                    <a:pt x="7" y="182"/>
                    <a:pt x="10" y="180"/>
                    <a:pt x="13" y="180"/>
                  </a:cubicBezTo>
                  <a:cubicBezTo>
                    <a:pt x="19" y="180"/>
                    <a:pt x="19" y="180"/>
                    <a:pt x="19" y="180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solidFill>
              <a:srgbClr val="FFC7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61"/>
            <p:cNvSpPr>
              <a:spLocks/>
            </p:cNvSpPr>
            <p:nvPr/>
          </p:nvSpPr>
          <p:spPr bwMode="gray">
            <a:xfrm>
              <a:off x="10068225" y="4172270"/>
              <a:ext cx="242888" cy="239712"/>
            </a:xfrm>
            <a:custGeom>
              <a:avLst/>
              <a:gdLst>
                <a:gd name="T0" fmla="*/ 153 w 153"/>
                <a:gd name="T1" fmla="*/ 98 h 151"/>
                <a:gd name="T2" fmla="*/ 100 w 153"/>
                <a:gd name="T3" fmla="*/ 151 h 151"/>
                <a:gd name="T4" fmla="*/ 0 w 153"/>
                <a:gd name="T5" fmla="*/ 52 h 151"/>
                <a:gd name="T6" fmla="*/ 53 w 153"/>
                <a:gd name="T7" fmla="*/ 0 h 151"/>
                <a:gd name="T8" fmla="*/ 153 w 153"/>
                <a:gd name="T9" fmla="*/ 98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" h="151">
                  <a:moveTo>
                    <a:pt x="153" y="98"/>
                  </a:moveTo>
                  <a:lnTo>
                    <a:pt x="100" y="151"/>
                  </a:lnTo>
                  <a:lnTo>
                    <a:pt x="0" y="52"/>
                  </a:lnTo>
                  <a:lnTo>
                    <a:pt x="53" y="0"/>
                  </a:lnTo>
                  <a:lnTo>
                    <a:pt x="153" y="98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62"/>
            <p:cNvSpPr>
              <a:spLocks/>
            </p:cNvSpPr>
            <p:nvPr/>
          </p:nvSpPr>
          <p:spPr bwMode="gray">
            <a:xfrm>
              <a:off x="9560225" y="3665858"/>
              <a:ext cx="579438" cy="576262"/>
            </a:xfrm>
            <a:custGeom>
              <a:avLst/>
              <a:gdLst>
                <a:gd name="T0" fmla="*/ 415 w 419"/>
                <a:gd name="T1" fmla="*/ 379 h 419"/>
                <a:gd name="T2" fmla="*/ 415 w 419"/>
                <a:gd name="T3" fmla="*/ 392 h 419"/>
                <a:gd name="T4" fmla="*/ 392 w 419"/>
                <a:gd name="T5" fmla="*/ 415 h 419"/>
                <a:gd name="T6" fmla="*/ 380 w 419"/>
                <a:gd name="T7" fmla="*/ 415 h 419"/>
                <a:gd name="T8" fmla="*/ 3 w 419"/>
                <a:gd name="T9" fmla="*/ 39 h 419"/>
                <a:gd name="T10" fmla="*/ 3 w 419"/>
                <a:gd name="T11" fmla="*/ 27 h 419"/>
                <a:gd name="T12" fmla="*/ 27 w 419"/>
                <a:gd name="T13" fmla="*/ 3 h 419"/>
                <a:gd name="T14" fmla="*/ 39 w 419"/>
                <a:gd name="T15" fmla="*/ 3 h 419"/>
                <a:gd name="T16" fmla="*/ 415 w 419"/>
                <a:gd name="T17" fmla="*/ 379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9" h="419">
                  <a:moveTo>
                    <a:pt x="415" y="379"/>
                  </a:moveTo>
                  <a:cubicBezTo>
                    <a:pt x="419" y="383"/>
                    <a:pt x="419" y="388"/>
                    <a:pt x="415" y="392"/>
                  </a:cubicBezTo>
                  <a:cubicBezTo>
                    <a:pt x="392" y="415"/>
                    <a:pt x="392" y="415"/>
                    <a:pt x="392" y="415"/>
                  </a:cubicBezTo>
                  <a:cubicBezTo>
                    <a:pt x="388" y="419"/>
                    <a:pt x="383" y="419"/>
                    <a:pt x="380" y="415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0" y="35"/>
                    <a:pt x="0" y="30"/>
                    <a:pt x="3" y="27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30" y="0"/>
                    <a:pt x="36" y="0"/>
                    <a:pt x="39" y="3"/>
                  </a:cubicBezTo>
                  <a:lnTo>
                    <a:pt x="415" y="379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63"/>
            <p:cNvSpPr>
              <a:spLocks/>
            </p:cNvSpPr>
            <p:nvPr/>
          </p:nvSpPr>
          <p:spPr bwMode="gray">
            <a:xfrm>
              <a:off x="10185700" y="4288158"/>
              <a:ext cx="1066800" cy="1058862"/>
            </a:xfrm>
            <a:custGeom>
              <a:avLst/>
              <a:gdLst>
                <a:gd name="T0" fmla="*/ 672 w 672"/>
                <a:gd name="T1" fmla="*/ 594 h 667"/>
                <a:gd name="T2" fmla="*/ 597 w 672"/>
                <a:gd name="T3" fmla="*/ 667 h 667"/>
                <a:gd name="T4" fmla="*/ 0 w 672"/>
                <a:gd name="T5" fmla="*/ 74 h 667"/>
                <a:gd name="T6" fmla="*/ 74 w 672"/>
                <a:gd name="T7" fmla="*/ 0 h 667"/>
                <a:gd name="T8" fmla="*/ 672 w 672"/>
                <a:gd name="T9" fmla="*/ 594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2" h="667">
                  <a:moveTo>
                    <a:pt x="672" y="594"/>
                  </a:moveTo>
                  <a:lnTo>
                    <a:pt x="597" y="667"/>
                  </a:lnTo>
                  <a:lnTo>
                    <a:pt x="0" y="74"/>
                  </a:lnTo>
                  <a:lnTo>
                    <a:pt x="74" y="0"/>
                  </a:lnTo>
                  <a:lnTo>
                    <a:pt x="672" y="594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64"/>
            <p:cNvSpPr>
              <a:spLocks/>
            </p:cNvSpPr>
            <p:nvPr/>
          </p:nvSpPr>
          <p:spPr bwMode="gray">
            <a:xfrm>
              <a:off x="10055525" y="4159570"/>
              <a:ext cx="109538" cy="106362"/>
            </a:xfrm>
            <a:custGeom>
              <a:avLst/>
              <a:gdLst>
                <a:gd name="T0" fmla="*/ 9 w 79"/>
                <a:gd name="T1" fmla="*/ 77 h 77"/>
                <a:gd name="T2" fmla="*/ 4 w 79"/>
                <a:gd name="T3" fmla="*/ 75 h 77"/>
                <a:gd name="T4" fmla="*/ 4 w 79"/>
                <a:gd name="T5" fmla="*/ 64 h 77"/>
                <a:gd name="T6" fmla="*/ 64 w 79"/>
                <a:gd name="T7" fmla="*/ 3 h 77"/>
                <a:gd name="T8" fmla="*/ 75 w 79"/>
                <a:gd name="T9" fmla="*/ 3 h 77"/>
                <a:gd name="T10" fmla="*/ 75 w 79"/>
                <a:gd name="T11" fmla="*/ 15 h 77"/>
                <a:gd name="T12" fmla="*/ 15 w 79"/>
                <a:gd name="T13" fmla="*/ 75 h 77"/>
                <a:gd name="T14" fmla="*/ 9 w 79"/>
                <a:gd name="T1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" h="77">
                  <a:moveTo>
                    <a:pt x="9" y="77"/>
                  </a:moveTo>
                  <a:cubicBezTo>
                    <a:pt x="7" y="77"/>
                    <a:pt x="5" y="77"/>
                    <a:pt x="4" y="75"/>
                  </a:cubicBezTo>
                  <a:cubicBezTo>
                    <a:pt x="0" y="72"/>
                    <a:pt x="0" y="67"/>
                    <a:pt x="4" y="64"/>
                  </a:cubicBezTo>
                  <a:cubicBezTo>
                    <a:pt x="64" y="3"/>
                    <a:pt x="64" y="3"/>
                    <a:pt x="64" y="3"/>
                  </a:cubicBezTo>
                  <a:cubicBezTo>
                    <a:pt x="67" y="0"/>
                    <a:pt x="72" y="0"/>
                    <a:pt x="75" y="3"/>
                  </a:cubicBezTo>
                  <a:cubicBezTo>
                    <a:pt x="79" y="6"/>
                    <a:pt x="79" y="12"/>
                    <a:pt x="75" y="15"/>
                  </a:cubicBezTo>
                  <a:cubicBezTo>
                    <a:pt x="15" y="75"/>
                    <a:pt x="15" y="75"/>
                    <a:pt x="15" y="75"/>
                  </a:cubicBezTo>
                  <a:cubicBezTo>
                    <a:pt x="13" y="77"/>
                    <a:pt x="11" y="77"/>
                    <a:pt x="9" y="77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65"/>
            <p:cNvSpPr>
              <a:spLocks/>
            </p:cNvSpPr>
            <p:nvPr/>
          </p:nvSpPr>
          <p:spPr bwMode="gray">
            <a:xfrm>
              <a:off x="9787237" y="3891283"/>
              <a:ext cx="79375" cy="77787"/>
            </a:xfrm>
            <a:custGeom>
              <a:avLst/>
              <a:gdLst>
                <a:gd name="T0" fmla="*/ 9 w 58"/>
                <a:gd name="T1" fmla="*/ 57 h 57"/>
                <a:gd name="T2" fmla="*/ 3 w 58"/>
                <a:gd name="T3" fmla="*/ 55 h 57"/>
                <a:gd name="T4" fmla="*/ 3 w 58"/>
                <a:gd name="T5" fmla="*/ 44 h 57"/>
                <a:gd name="T6" fmla="*/ 44 w 58"/>
                <a:gd name="T7" fmla="*/ 3 h 57"/>
                <a:gd name="T8" fmla="*/ 55 w 58"/>
                <a:gd name="T9" fmla="*/ 3 h 57"/>
                <a:gd name="T10" fmla="*/ 55 w 58"/>
                <a:gd name="T11" fmla="*/ 14 h 57"/>
                <a:gd name="T12" fmla="*/ 15 w 58"/>
                <a:gd name="T13" fmla="*/ 55 h 57"/>
                <a:gd name="T14" fmla="*/ 9 w 58"/>
                <a:gd name="T15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57">
                  <a:moveTo>
                    <a:pt x="9" y="57"/>
                  </a:moveTo>
                  <a:cubicBezTo>
                    <a:pt x="7" y="57"/>
                    <a:pt x="5" y="56"/>
                    <a:pt x="3" y="55"/>
                  </a:cubicBezTo>
                  <a:cubicBezTo>
                    <a:pt x="0" y="52"/>
                    <a:pt x="0" y="47"/>
                    <a:pt x="3" y="44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7" y="0"/>
                    <a:pt x="52" y="0"/>
                    <a:pt x="55" y="3"/>
                  </a:cubicBezTo>
                  <a:cubicBezTo>
                    <a:pt x="58" y="6"/>
                    <a:pt x="58" y="11"/>
                    <a:pt x="55" y="14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3" y="56"/>
                    <a:pt x="11" y="57"/>
                    <a:pt x="9" y="57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66"/>
            <p:cNvSpPr>
              <a:spLocks/>
            </p:cNvSpPr>
            <p:nvPr/>
          </p:nvSpPr>
          <p:spPr bwMode="gray">
            <a:xfrm>
              <a:off x="10168237" y="4270695"/>
              <a:ext cx="153988" cy="150812"/>
            </a:xfrm>
            <a:custGeom>
              <a:avLst/>
              <a:gdLst>
                <a:gd name="T0" fmla="*/ 9 w 111"/>
                <a:gd name="T1" fmla="*/ 110 h 110"/>
                <a:gd name="T2" fmla="*/ 3 w 111"/>
                <a:gd name="T3" fmla="*/ 108 h 110"/>
                <a:gd name="T4" fmla="*/ 3 w 111"/>
                <a:gd name="T5" fmla="*/ 96 h 110"/>
                <a:gd name="T6" fmla="*/ 96 w 111"/>
                <a:gd name="T7" fmla="*/ 3 h 110"/>
                <a:gd name="T8" fmla="*/ 108 w 111"/>
                <a:gd name="T9" fmla="*/ 3 h 110"/>
                <a:gd name="T10" fmla="*/ 108 w 111"/>
                <a:gd name="T11" fmla="*/ 15 h 110"/>
                <a:gd name="T12" fmla="*/ 15 w 111"/>
                <a:gd name="T13" fmla="*/ 108 h 110"/>
                <a:gd name="T14" fmla="*/ 9 w 111"/>
                <a:gd name="T15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110">
                  <a:moveTo>
                    <a:pt x="9" y="110"/>
                  </a:moveTo>
                  <a:cubicBezTo>
                    <a:pt x="7" y="110"/>
                    <a:pt x="5" y="109"/>
                    <a:pt x="3" y="108"/>
                  </a:cubicBezTo>
                  <a:cubicBezTo>
                    <a:pt x="0" y="104"/>
                    <a:pt x="0" y="99"/>
                    <a:pt x="3" y="96"/>
                  </a:cubicBezTo>
                  <a:cubicBezTo>
                    <a:pt x="96" y="3"/>
                    <a:pt x="96" y="3"/>
                    <a:pt x="96" y="3"/>
                  </a:cubicBezTo>
                  <a:cubicBezTo>
                    <a:pt x="100" y="0"/>
                    <a:pt x="105" y="0"/>
                    <a:pt x="108" y="3"/>
                  </a:cubicBezTo>
                  <a:cubicBezTo>
                    <a:pt x="111" y="6"/>
                    <a:pt x="111" y="11"/>
                    <a:pt x="108" y="15"/>
                  </a:cubicBezTo>
                  <a:cubicBezTo>
                    <a:pt x="15" y="108"/>
                    <a:pt x="15" y="108"/>
                    <a:pt x="15" y="108"/>
                  </a:cubicBezTo>
                  <a:cubicBezTo>
                    <a:pt x="13" y="109"/>
                    <a:pt x="11" y="110"/>
                    <a:pt x="9" y="110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67"/>
            <p:cNvSpPr>
              <a:spLocks/>
            </p:cNvSpPr>
            <p:nvPr/>
          </p:nvSpPr>
          <p:spPr bwMode="gray">
            <a:xfrm>
              <a:off x="10269837" y="4296095"/>
              <a:ext cx="982663" cy="944562"/>
            </a:xfrm>
            <a:custGeom>
              <a:avLst/>
              <a:gdLst>
                <a:gd name="T0" fmla="*/ 619 w 619"/>
                <a:gd name="T1" fmla="*/ 589 h 595"/>
                <a:gd name="T2" fmla="*/ 613 w 619"/>
                <a:gd name="T3" fmla="*/ 595 h 595"/>
                <a:gd name="T4" fmla="*/ 0 w 619"/>
                <a:gd name="T5" fmla="*/ 26 h 595"/>
                <a:gd name="T6" fmla="*/ 27 w 619"/>
                <a:gd name="T7" fmla="*/ 0 h 595"/>
                <a:gd name="T8" fmla="*/ 619 w 619"/>
                <a:gd name="T9" fmla="*/ 589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9" h="595">
                  <a:moveTo>
                    <a:pt x="619" y="589"/>
                  </a:moveTo>
                  <a:lnTo>
                    <a:pt x="613" y="595"/>
                  </a:lnTo>
                  <a:lnTo>
                    <a:pt x="0" y="26"/>
                  </a:lnTo>
                  <a:lnTo>
                    <a:pt x="27" y="0"/>
                  </a:lnTo>
                  <a:lnTo>
                    <a:pt x="619" y="589"/>
                  </a:ln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68"/>
            <p:cNvSpPr>
              <a:spLocks/>
            </p:cNvSpPr>
            <p:nvPr/>
          </p:nvSpPr>
          <p:spPr bwMode="gray">
            <a:xfrm>
              <a:off x="10193637" y="4370708"/>
              <a:ext cx="949325" cy="976312"/>
            </a:xfrm>
            <a:custGeom>
              <a:avLst/>
              <a:gdLst>
                <a:gd name="T0" fmla="*/ 592 w 598"/>
                <a:gd name="T1" fmla="*/ 615 h 615"/>
                <a:gd name="T2" fmla="*/ 598 w 598"/>
                <a:gd name="T3" fmla="*/ 610 h 615"/>
                <a:gd name="T4" fmla="*/ 27 w 598"/>
                <a:gd name="T5" fmla="*/ 0 h 615"/>
                <a:gd name="T6" fmla="*/ 0 w 598"/>
                <a:gd name="T7" fmla="*/ 27 h 615"/>
                <a:gd name="T8" fmla="*/ 592 w 598"/>
                <a:gd name="T9" fmla="*/ 615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8" h="615">
                  <a:moveTo>
                    <a:pt x="592" y="615"/>
                  </a:moveTo>
                  <a:lnTo>
                    <a:pt x="598" y="610"/>
                  </a:lnTo>
                  <a:lnTo>
                    <a:pt x="27" y="0"/>
                  </a:lnTo>
                  <a:lnTo>
                    <a:pt x="0" y="27"/>
                  </a:lnTo>
                  <a:lnTo>
                    <a:pt x="592" y="615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69"/>
            <p:cNvSpPr>
              <a:spLocks/>
            </p:cNvSpPr>
            <p:nvPr/>
          </p:nvSpPr>
          <p:spPr bwMode="gray">
            <a:xfrm>
              <a:off x="10615912" y="5231133"/>
              <a:ext cx="665163" cy="93662"/>
            </a:xfrm>
            <a:custGeom>
              <a:avLst/>
              <a:gdLst>
                <a:gd name="T0" fmla="*/ 481 w 481"/>
                <a:gd name="T1" fmla="*/ 14 h 69"/>
                <a:gd name="T2" fmla="*/ 467 w 481"/>
                <a:gd name="T3" fmla="*/ 0 h 69"/>
                <a:gd name="T4" fmla="*/ 15 w 481"/>
                <a:gd name="T5" fmla="*/ 0 h 69"/>
                <a:gd name="T6" fmla="*/ 0 w 481"/>
                <a:gd name="T7" fmla="*/ 14 h 69"/>
                <a:gd name="T8" fmla="*/ 0 w 481"/>
                <a:gd name="T9" fmla="*/ 55 h 69"/>
                <a:gd name="T10" fmla="*/ 15 w 481"/>
                <a:gd name="T11" fmla="*/ 69 h 69"/>
                <a:gd name="T12" fmla="*/ 467 w 481"/>
                <a:gd name="T13" fmla="*/ 69 h 69"/>
                <a:gd name="T14" fmla="*/ 481 w 481"/>
                <a:gd name="T15" fmla="*/ 55 h 69"/>
                <a:gd name="T16" fmla="*/ 481 w 481"/>
                <a:gd name="T17" fmla="*/ 1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1" h="69">
                  <a:moveTo>
                    <a:pt x="481" y="14"/>
                  </a:moveTo>
                  <a:cubicBezTo>
                    <a:pt x="481" y="6"/>
                    <a:pt x="475" y="0"/>
                    <a:pt x="467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4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63"/>
                    <a:pt x="7" y="69"/>
                    <a:pt x="15" y="69"/>
                  </a:cubicBezTo>
                  <a:cubicBezTo>
                    <a:pt x="467" y="69"/>
                    <a:pt x="467" y="69"/>
                    <a:pt x="467" y="69"/>
                  </a:cubicBezTo>
                  <a:cubicBezTo>
                    <a:pt x="475" y="69"/>
                    <a:pt x="481" y="63"/>
                    <a:pt x="481" y="55"/>
                  </a:cubicBezTo>
                  <a:lnTo>
                    <a:pt x="481" y="14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Oval 70"/>
            <p:cNvSpPr>
              <a:spLocks noChangeArrowheads="1"/>
            </p:cNvSpPr>
            <p:nvPr/>
          </p:nvSpPr>
          <p:spPr bwMode="gray">
            <a:xfrm>
              <a:off x="1031270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Oval 71"/>
            <p:cNvSpPr>
              <a:spLocks noChangeArrowheads="1"/>
            </p:cNvSpPr>
            <p:nvPr/>
          </p:nvSpPr>
          <p:spPr bwMode="gray">
            <a:xfrm>
              <a:off x="10695287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Oval 72"/>
            <p:cNvSpPr>
              <a:spLocks noChangeArrowheads="1"/>
            </p:cNvSpPr>
            <p:nvPr/>
          </p:nvSpPr>
          <p:spPr bwMode="gray">
            <a:xfrm>
              <a:off x="1098580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73"/>
            <p:cNvSpPr>
              <a:spLocks/>
            </p:cNvSpPr>
            <p:nvPr/>
          </p:nvSpPr>
          <p:spPr bwMode="gray">
            <a:xfrm>
              <a:off x="10176175" y="5042220"/>
              <a:ext cx="341313" cy="404812"/>
            </a:xfrm>
            <a:custGeom>
              <a:avLst/>
              <a:gdLst>
                <a:gd name="T0" fmla="*/ 247 w 247"/>
                <a:gd name="T1" fmla="*/ 0 h 295"/>
                <a:gd name="T2" fmla="*/ 66 w 247"/>
                <a:gd name="T3" fmla="*/ 0 h 295"/>
                <a:gd name="T4" fmla="*/ 16 w 247"/>
                <a:gd name="T5" fmla="*/ 295 h 295"/>
                <a:gd name="T6" fmla="*/ 197 w 247"/>
                <a:gd name="T7" fmla="*/ 295 h 295"/>
                <a:gd name="T8" fmla="*/ 247 w 247"/>
                <a:gd name="T9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295">
                  <a:moveTo>
                    <a:pt x="247" y="0"/>
                  </a:moveTo>
                  <a:cubicBezTo>
                    <a:pt x="193" y="0"/>
                    <a:pt x="97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197" y="295"/>
                    <a:pt x="197" y="295"/>
                    <a:pt x="197" y="295"/>
                  </a:cubicBezTo>
                  <a:cubicBezTo>
                    <a:pt x="197" y="295"/>
                    <a:pt x="181" y="76"/>
                    <a:pt x="247" y="0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74"/>
            <p:cNvSpPr>
              <a:spLocks/>
            </p:cNvSpPr>
            <p:nvPr/>
          </p:nvSpPr>
          <p:spPr bwMode="gray">
            <a:xfrm>
              <a:off x="10727037" y="5324795"/>
              <a:ext cx="3175" cy="1587"/>
            </a:xfrm>
            <a:custGeom>
              <a:avLst/>
              <a:gdLst>
                <a:gd name="T0" fmla="*/ 0 w 2"/>
                <a:gd name="T1" fmla="*/ 1 h 1"/>
                <a:gd name="T2" fmla="*/ 2 w 2"/>
                <a:gd name="T3" fmla="*/ 0 h 1"/>
                <a:gd name="T4" fmla="*/ 0 w 2"/>
                <a:gd name="T5" fmla="*/ 0 h 1"/>
                <a:gd name="T6" fmla="*/ 0 w 2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1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75"/>
            <p:cNvSpPr>
              <a:spLocks/>
            </p:cNvSpPr>
            <p:nvPr/>
          </p:nvSpPr>
          <p:spPr bwMode="gray">
            <a:xfrm>
              <a:off x="10512725" y="5324795"/>
              <a:ext cx="3175" cy="1587"/>
            </a:xfrm>
            <a:custGeom>
              <a:avLst/>
              <a:gdLst>
                <a:gd name="T0" fmla="*/ 0 w 3"/>
                <a:gd name="T1" fmla="*/ 1 h 1"/>
                <a:gd name="T2" fmla="*/ 3 w 3"/>
                <a:gd name="T3" fmla="*/ 0 h 1"/>
                <a:gd name="T4" fmla="*/ 0 w 3"/>
                <a:gd name="T5" fmla="*/ 0 h 1"/>
                <a:gd name="T6" fmla="*/ 0 w 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">
                  <a:moveTo>
                    <a:pt x="0" y="1"/>
                  </a:moveTo>
                  <a:cubicBezTo>
                    <a:pt x="1" y="0"/>
                    <a:pt x="2" y="0"/>
                    <a:pt x="3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76"/>
            <p:cNvSpPr>
              <a:spLocks/>
            </p:cNvSpPr>
            <p:nvPr/>
          </p:nvSpPr>
          <p:spPr bwMode="gray">
            <a:xfrm>
              <a:off x="10176175" y="5042220"/>
              <a:ext cx="127000" cy="404812"/>
            </a:xfrm>
            <a:custGeom>
              <a:avLst/>
              <a:gdLst>
                <a:gd name="T0" fmla="*/ 92 w 92"/>
                <a:gd name="T1" fmla="*/ 0 h 295"/>
                <a:gd name="T2" fmla="*/ 66 w 92"/>
                <a:gd name="T3" fmla="*/ 0 h 295"/>
                <a:gd name="T4" fmla="*/ 16 w 92"/>
                <a:gd name="T5" fmla="*/ 295 h 295"/>
                <a:gd name="T6" fmla="*/ 42 w 92"/>
                <a:gd name="T7" fmla="*/ 295 h 295"/>
                <a:gd name="T8" fmla="*/ 92 w 92"/>
                <a:gd name="T9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295">
                  <a:moveTo>
                    <a:pt x="92" y="0"/>
                  </a:moveTo>
                  <a:cubicBezTo>
                    <a:pt x="82" y="0"/>
                    <a:pt x="73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42" y="295"/>
                    <a:pt x="42" y="295"/>
                    <a:pt x="42" y="295"/>
                  </a:cubicBezTo>
                  <a:cubicBezTo>
                    <a:pt x="42" y="295"/>
                    <a:pt x="26" y="76"/>
                    <a:pt x="92" y="0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Rectangle 77"/>
            <p:cNvSpPr>
              <a:spLocks noChangeArrowheads="1"/>
            </p:cNvSpPr>
            <p:nvPr/>
          </p:nvSpPr>
          <p:spPr bwMode="gray">
            <a:xfrm>
              <a:off x="9574512" y="3729358"/>
              <a:ext cx="22225" cy="693737"/>
            </a:xfrm>
            <a:prstGeom prst="rect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78"/>
            <p:cNvSpPr>
              <a:spLocks/>
            </p:cNvSpPr>
            <p:nvPr/>
          </p:nvSpPr>
          <p:spPr bwMode="gray">
            <a:xfrm>
              <a:off x="10393662" y="5042220"/>
              <a:ext cx="906463" cy="404812"/>
            </a:xfrm>
            <a:custGeom>
              <a:avLst/>
              <a:gdLst>
                <a:gd name="T0" fmla="*/ 642 w 656"/>
                <a:gd name="T1" fmla="*/ 206 h 295"/>
                <a:gd name="T2" fmla="*/ 219 w 656"/>
                <a:gd name="T3" fmla="*/ 206 h 295"/>
                <a:gd name="T4" fmla="*/ 217 w 656"/>
                <a:gd name="T5" fmla="*/ 207 h 295"/>
                <a:gd name="T6" fmla="*/ 217 w 656"/>
                <a:gd name="T7" fmla="*/ 0 h 295"/>
                <a:gd name="T8" fmla="*/ 66 w 656"/>
                <a:gd name="T9" fmla="*/ 0 h 295"/>
                <a:gd name="T10" fmla="*/ 16 w 656"/>
                <a:gd name="T11" fmla="*/ 295 h 295"/>
                <a:gd name="T12" fmla="*/ 642 w 656"/>
                <a:gd name="T13" fmla="*/ 295 h 295"/>
                <a:gd name="T14" fmla="*/ 656 w 656"/>
                <a:gd name="T15" fmla="*/ 281 h 295"/>
                <a:gd name="T16" fmla="*/ 656 w 656"/>
                <a:gd name="T17" fmla="*/ 221 h 295"/>
                <a:gd name="T18" fmla="*/ 642 w 656"/>
                <a:gd name="T19" fmla="*/ 206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6" h="295">
                  <a:moveTo>
                    <a:pt x="642" y="206"/>
                  </a:moveTo>
                  <a:cubicBezTo>
                    <a:pt x="219" y="206"/>
                    <a:pt x="219" y="206"/>
                    <a:pt x="219" y="206"/>
                  </a:cubicBezTo>
                  <a:cubicBezTo>
                    <a:pt x="219" y="206"/>
                    <a:pt x="218" y="206"/>
                    <a:pt x="217" y="207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17" y="0"/>
                    <a:pt x="119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642" y="295"/>
                    <a:pt x="642" y="295"/>
                    <a:pt x="642" y="295"/>
                  </a:cubicBezTo>
                  <a:cubicBezTo>
                    <a:pt x="650" y="295"/>
                    <a:pt x="656" y="289"/>
                    <a:pt x="656" y="281"/>
                  </a:cubicBezTo>
                  <a:cubicBezTo>
                    <a:pt x="656" y="221"/>
                    <a:pt x="656" y="221"/>
                    <a:pt x="656" y="221"/>
                  </a:cubicBezTo>
                  <a:cubicBezTo>
                    <a:pt x="656" y="213"/>
                    <a:pt x="650" y="206"/>
                    <a:pt x="642" y="206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79"/>
            <p:cNvSpPr>
              <a:spLocks/>
            </p:cNvSpPr>
            <p:nvPr/>
          </p:nvSpPr>
          <p:spPr bwMode="gray">
            <a:xfrm>
              <a:off x="10393662" y="5042220"/>
              <a:ext cx="300038" cy="404812"/>
            </a:xfrm>
            <a:custGeom>
              <a:avLst/>
              <a:gdLst>
                <a:gd name="T0" fmla="*/ 81 w 217"/>
                <a:gd name="T1" fmla="*/ 15 h 295"/>
                <a:gd name="T2" fmla="*/ 217 w 217"/>
                <a:gd name="T3" fmla="*/ 15 h 295"/>
                <a:gd name="T4" fmla="*/ 217 w 217"/>
                <a:gd name="T5" fmla="*/ 0 h 295"/>
                <a:gd name="T6" fmla="*/ 66 w 217"/>
                <a:gd name="T7" fmla="*/ 0 h 295"/>
                <a:gd name="T8" fmla="*/ 16 w 217"/>
                <a:gd name="T9" fmla="*/ 295 h 295"/>
                <a:gd name="T10" fmla="*/ 30 w 217"/>
                <a:gd name="T11" fmla="*/ 295 h 295"/>
                <a:gd name="T12" fmla="*/ 81 w 217"/>
                <a:gd name="T13" fmla="*/ 1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7" h="295">
                  <a:moveTo>
                    <a:pt x="81" y="15"/>
                  </a:moveTo>
                  <a:cubicBezTo>
                    <a:pt x="122" y="15"/>
                    <a:pt x="188" y="15"/>
                    <a:pt x="217" y="15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17" y="0"/>
                    <a:pt x="119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30" y="295"/>
                    <a:pt x="30" y="295"/>
                    <a:pt x="30" y="295"/>
                  </a:cubicBezTo>
                  <a:cubicBezTo>
                    <a:pt x="28" y="244"/>
                    <a:pt x="25" y="79"/>
                    <a:pt x="81" y="15"/>
                  </a:cubicBezTo>
                  <a:close/>
                </a:path>
              </a:pathLst>
            </a:custGeom>
            <a:solidFill>
              <a:srgbClr val="FFCB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80"/>
            <p:cNvSpPr>
              <a:spLocks/>
            </p:cNvSpPr>
            <p:nvPr/>
          </p:nvSpPr>
          <p:spPr bwMode="gray">
            <a:xfrm>
              <a:off x="10414300" y="542798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81"/>
            <p:cNvSpPr>
              <a:spLocks/>
            </p:cNvSpPr>
            <p:nvPr/>
          </p:nvSpPr>
          <p:spPr bwMode="gray">
            <a:xfrm>
              <a:off x="10414300" y="5432745"/>
              <a:ext cx="0" cy="1587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82"/>
            <p:cNvSpPr>
              <a:spLocks/>
            </p:cNvSpPr>
            <p:nvPr/>
          </p:nvSpPr>
          <p:spPr bwMode="gray">
            <a:xfrm>
              <a:off x="10414300" y="544068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83"/>
            <p:cNvSpPr>
              <a:spLocks/>
            </p:cNvSpPr>
            <p:nvPr/>
          </p:nvSpPr>
          <p:spPr bwMode="gray">
            <a:xfrm>
              <a:off x="10433350" y="5324795"/>
              <a:ext cx="866775" cy="122237"/>
            </a:xfrm>
            <a:custGeom>
              <a:avLst/>
              <a:gdLst>
                <a:gd name="T0" fmla="*/ 613 w 627"/>
                <a:gd name="T1" fmla="*/ 0 h 89"/>
                <a:gd name="T2" fmla="*/ 613 w 627"/>
                <a:gd name="T3" fmla="*/ 56 h 89"/>
                <a:gd name="T4" fmla="*/ 599 w 627"/>
                <a:gd name="T5" fmla="*/ 71 h 89"/>
                <a:gd name="T6" fmla="*/ 0 w 627"/>
                <a:gd name="T7" fmla="*/ 71 h 89"/>
                <a:gd name="T8" fmla="*/ 1 w 627"/>
                <a:gd name="T9" fmla="*/ 89 h 89"/>
                <a:gd name="T10" fmla="*/ 613 w 627"/>
                <a:gd name="T11" fmla="*/ 89 h 89"/>
                <a:gd name="T12" fmla="*/ 627 w 627"/>
                <a:gd name="T13" fmla="*/ 75 h 89"/>
                <a:gd name="T14" fmla="*/ 627 w 627"/>
                <a:gd name="T15" fmla="*/ 15 h 89"/>
                <a:gd name="T16" fmla="*/ 613 w 627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7" h="89">
                  <a:moveTo>
                    <a:pt x="613" y="0"/>
                  </a:moveTo>
                  <a:cubicBezTo>
                    <a:pt x="613" y="56"/>
                    <a:pt x="613" y="56"/>
                    <a:pt x="613" y="56"/>
                  </a:cubicBezTo>
                  <a:cubicBezTo>
                    <a:pt x="613" y="64"/>
                    <a:pt x="607" y="71"/>
                    <a:pt x="599" y="71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78"/>
                    <a:pt x="1" y="84"/>
                    <a:pt x="1" y="89"/>
                  </a:cubicBezTo>
                  <a:cubicBezTo>
                    <a:pt x="613" y="89"/>
                    <a:pt x="613" y="89"/>
                    <a:pt x="613" y="89"/>
                  </a:cubicBezTo>
                  <a:cubicBezTo>
                    <a:pt x="621" y="89"/>
                    <a:pt x="627" y="83"/>
                    <a:pt x="627" y="75"/>
                  </a:cubicBezTo>
                  <a:cubicBezTo>
                    <a:pt x="627" y="15"/>
                    <a:pt x="627" y="15"/>
                    <a:pt x="627" y="15"/>
                  </a:cubicBezTo>
                  <a:cubicBezTo>
                    <a:pt x="627" y="7"/>
                    <a:pt x="621" y="1"/>
                    <a:pt x="613" y="0"/>
                  </a:cubicBezTo>
                  <a:close/>
                </a:path>
              </a:pathLst>
            </a:custGeom>
            <a:solidFill>
              <a:srgbClr val="DB9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84"/>
            <p:cNvSpPr>
              <a:spLocks/>
            </p:cNvSpPr>
            <p:nvPr/>
          </p:nvSpPr>
          <p:spPr bwMode="gray">
            <a:xfrm>
              <a:off x="10452400" y="5086670"/>
              <a:ext cx="203200" cy="238125"/>
            </a:xfrm>
            <a:custGeom>
              <a:avLst/>
              <a:gdLst>
                <a:gd name="T0" fmla="*/ 146 w 146"/>
                <a:gd name="T1" fmla="*/ 174 h 174"/>
                <a:gd name="T2" fmla="*/ 146 w 146"/>
                <a:gd name="T3" fmla="*/ 0 h 174"/>
                <a:gd name="T4" fmla="*/ 40 w 146"/>
                <a:gd name="T5" fmla="*/ 0 h 174"/>
                <a:gd name="T6" fmla="*/ 0 w 146"/>
                <a:gd name="T7" fmla="*/ 174 h 174"/>
                <a:gd name="T8" fmla="*/ 146 w 146"/>
                <a:gd name="T9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174">
                  <a:moveTo>
                    <a:pt x="146" y="174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46" y="0"/>
                    <a:pt x="82" y="0"/>
                    <a:pt x="40" y="0"/>
                  </a:cubicBezTo>
                  <a:cubicBezTo>
                    <a:pt x="8" y="38"/>
                    <a:pt x="0" y="119"/>
                    <a:pt x="0" y="174"/>
                  </a:cubicBezTo>
                  <a:lnTo>
                    <a:pt x="146" y="174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85"/>
            <p:cNvSpPr>
              <a:spLocks/>
            </p:cNvSpPr>
            <p:nvPr/>
          </p:nvSpPr>
          <p:spPr bwMode="gray">
            <a:xfrm>
              <a:off x="10452400" y="5086670"/>
              <a:ext cx="203200" cy="238125"/>
            </a:xfrm>
            <a:custGeom>
              <a:avLst/>
              <a:gdLst>
                <a:gd name="T0" fmla="*/ 146 w 146"/>
                <a:gd name="T1" fmla="*/ 174 h 174"/>
                <a:gd name="T2" fmla="*/ 40 w 146"/>
                <a:gd name="T3" fmla="*/ 0 h 174"/>
                <a:gd name="T4" fmla="*/ 0 w 146"/>
                <a:gd name="T5" fmla="*/ 174 h 174"/>
                <a:gd name="T6" fmla="*/ 146 w 146"/>
                <a:gd name="T7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6" h="174">
                  <a:moveTo>
                    <a:pt x="146" y="174"/>
                  </a:moveTo>
                  <a:cubicBezTo>
                    <a:pt x="146" y="174"/>
                    <a:pt x="84" y="73"/>
                    <a:pt x="40" y="0"/>
                  </a:cubicBezTo>
                  <a:cubicBezTo>
                    <a:pt x="8" y="38"/>
                    <a:pt x="0" y="119"/>
                    <a:pt x="0" y="174"/>
                  </a:cubicBezTo>
                  <a:lnTo>
                    <a:pt x="146" y="174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Oval 86"/>
            <p:cNvSpPr>
              <a:spLocks noChangeArrowheads="1"/>
            </p:cNvSpPr>
            <p:nvPr/>
          </p:nvSpPr>
          <p:spPr bwMode="gray">
            <a:xfrm>
              <a:off x="10458750" y="5353370"/>
              <a:ext cx="188913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Oval 87"/>
            <p:cNvSpPr>
              <a:spLocks noChangeArrowheads="1"/>
            </p:cNvSpPr>
            <p:nvPr/>
          </p:nvSpPr>
          <p:spPr bwMode="gray">
            <a:xfrm>
              <a:off x="10503200" y="5396233"/>
              <a:ext cx="100013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Oval 88"/>
            <p:cNvSpPr>
              <a:spLocks noChangeArrowheads="1"/>
            </p:cNvSpPr>
            <p:nvPr/>
          </p:nvSpPr>
          <p:spPr bwMode="gray">
            <a:xfrm>
              <a:off x="11041362" y="5353370"/>
              <a:ext cx="192088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Oval 89"/>
            <p:cNvSpPr>
              <a:spLocks noChangeArrowheads="1"/>
            </p:cNvSpPr>
            <p:nvPr/>
          </p:nvSpPr>
          <p:spPr bwMode="gray">
            <a:xfrm>
              <a:off x="1083975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90"/>
            <p:cNvSpPr>
              <a:spLocks/>
            </p:cNvSpPr>
            <p:nvPr/>
          </p:nvSpPr>
          <p:spPr bwMode="gray">
            <a:xfrm>
              <a:off x="10503200" y="5412108"/>
              <a:ext cx="85725" cy="87312"/>
            </a:xfrm>
            <a:custGeom>
              <a:avLst/>
              <a:gdLst>
                <a:gd name="T0" fmla="*/ 37 w 62"/>
                <a:gd name="T1" fmla="*/ 63 h 63"/>
                <a:gd name="T2" fmla="*/ 62 w 62"/>
                <a:gd name="T3" fmla="*/ 52 h 63"/>
                <a:gd name="T4" fmla="*/ 10 w 62"/>
                <a:gd name="T5" fmla="*/ 0 h 63"/>
                <a:gd name="T6" fmla="*/ 0 w 62"/>
                <a:gd name="T7" fmla="*/ 26 h 63"/>
                <a:gd name="T8" fmla="*/ 37 w 62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3">
                  <a:moveTo>
                    <a:pt x="37" y="63"/>
                  </a:moveTo>
                  <a:cubicBezTo>
                    <a:pt x="47" y="63"/>
                    <a:pt x="56" y="59"/>
                    <a:pt x="62" y="5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6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91"/>
            <p:cNvSpPr>
              <a:spLocks/>
            </p:cNvSpPr>
            <p:nvPr/>
          </p:nvSpPr>
          <p:spPr bwMode="gray">
            <a:xfrm>
              <a:off x="10241262" y="5359720"/>
              <a:ext cx="120650" cy="15875"/>
            </a:xfrm>
            <a:custGeom>
              <a:avLst/>
              <a:gdLst>
                <a:gd name="T0" fmla="*/ 81 w 87"/>
                <a:gd name="T1" fmla="*/ 12 h 12"/>
                <a:gd name="T2" fmla="*/ 6 w 87"/>
                <a:gd name="T3" fmla="*/ 12 h 12"/>
                <a:gd name="T4" fmla="*/ 0 w 87"/>
                <a:gd name="T5" fmla="*/ 6 h 12"/>
                <a:gd name="T6" fmla="*/ 6 w 87"/>
                <a:gd name="T7" fmla="*/ 0 h 12"/>
                <a:gd name="T8" fmla="*/ 81 w 87"/>
                <a:gd name="T9" fmla="*/ 0 h 12"/>
                <a:gd name="T10" fmla="*/ 87 w 87"/>
                <a:gd name="T11" fmla="*/ 6 h 12"/>
                <a:gd name="T12" fmla="*/ 81 w 87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12">
                  <a:moveTo>
                    <a:pt x="8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4" y="0"/>
                    <a:pt x="87" y="3"/>
                    <a:pt x="87" y="6"/>
                  </a:cubicBezTo>
                  <a:cubicBezTo>
                    <a:pt x="87" y="9"/>
                    <a:pt x="84" y="12"/>
                    <a:pt x="81" y="12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92"/>
            <p:cNvSpPr>
              <a:spLocks/>
            </p:cNvSpPr>
            <p:nvPr/>
          </p:nvSpPr>
          <p:spPr bwMode="gray">
            <a:xfrm>
              <a:off x="10241262" y="5396233"/>
              <a:ext cx="120650" cy="17462"/>
            </a:xfrm>
            <a:custGeom>
              <a:avLst/>
              <a:gdLst>
                <a:gd name="T0" fmla="*/ 81 w 87"/>
                <a:gd name="T1" fmla="*/ 12 h 12"/>
                <a:gd name="T2" fmla="*/ 6 w 87"/>
                <a:gd name="T3" fmla="*/ 12 h 12"/>
                <a:gd name="T4" fmla="*/ 0 w 87"/>
                <a:gd name="T5" fmla="*/ 6 h 12"/>
                <a:gd name="T6" fmla="*/ 6 w 87"/>
                <a:gd name="T7" fmla="*/ 0 h 12"/>
                <a:gd name="T8" fmla="*/ 81 w 87"/>
                <a:gd name="T9" fmla="*/ 0 h 12"/>
                <a:gd name="T10" fmla="*/ 87 w 87"/>
                <a:gd name="T11" fmla="*/ 6 h 12"/>
                <a:gd name="T12" fmla="*/ 81 w 87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12">
                  <a:moveTo>
                    <a:pt x="8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10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4" y="0"/>
                    <a:pt x="87" y="3"/>
                    <a:pt x="87" y="6"/>
                  </a:cubicBezTo>
                  <a:cubicBezTo>
                    <a:pt x="87" y="10"/>
                    <a:pt x="84" y="12"/>
                    <a:pt x="81" y="12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93"/>
            <p:cNvSpPr>
              <a:spLocks/>
            </p:cNvSpPr>
            <p:nvPr/>
          </p:nvSpPr>
          <p:spPr bwMode="gray">
            <a:xfrm>
              <a:off x="10209512" y="5086670"/>
              <a:ext cx="227013" cy="239712"/>
            </a:xfrm>
            <a:custGeom>
              <a:avLst/>
              <a:gdLst>
                <a:gd name="T0" fmla="*/ 31 w 164"/>
                <a:gd name="T1" fmla="*/ 0 h 175"/>
                <a:gd name="T2" fmla="*/ 0 w 164"/>
                <a:gd name="T3" fmla="*/ 175 h 175"/>
                <a:gd name="T4" fmla="*/ 133 w 164"/>
                <a:gd name="T5" fmla="*/ 175 h 175"/>
                <a:gd name="T6" fmla="*/ 164 w 164"/>
                <a:gd name="T7" fmla="*/ 0 h 175"/>
                <a:gd name="T8" fmla="*/ 31 w 164"/>
                <a:gd name="T9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4" h="175">
                  <a:moveTo>
                    <a:pt x="31" y="0"/>
                  </a:moveTo>
                  <a:cubicBezTo>
                    <a:pt x="9" y="49"/>
                    <a:pt x="1" y="119"/>
                    <a:pt x="0" y="175"/>
                  </a:cubicBezTo>
                  <a:cubicBezTo>
                    <a:pt x="133" y="175"/>
                    <a:pt x="133" y="175"/>
                    <a:pt x="133" y="175"/>
                  </a:cubicBezTo>
                  <a:cubicBezTo>
                    <a:pt x="134" y="119"/>
                    <a:pt x="142" y="49"/>
                    <a:pt x="164" y="0"/>
                  </a:cubicBezTo>
                  <a:lnTo>
                    <a:pt x="31" y="0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94"/>
            <p:cNvSpPr>
              <a:spLocks/>
            </p:cNvSpPr>
            <p:nvPr/>
          </p:nvSpPr>
          <p:spPr bwMode="gray">
            <a:xfrm>
              <a:off x="10209512" y="5086670"/>
              <a:ext cx="185738" cy="239712"/>
            </a:xfrm>
            <a:custGeom>
              <a:avLst/>
              <a:gdLst>
                <a:gd name="T0" fmla="*/ 31 w 134"/>
                <a:gd name="T1" fmla="*/ 0 h 175"/>
                <a:gd name="T2" fmla="*/ 0 w 134"/>
                <a:gd name="T3" fmla="*/ 175 h 175"/>
                <a:gd name="T4" fmla="*/ 133 w 134"/>
                <a:gd name="T5" fmla="*/ 175 h 175"/>
                <a:gd name="T6" fmla="*/ 31 w 134"/>
                <a:gd name="T7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" h="175">
                  <a:moveTo>
                    <a:pt x="31" y="0"/>
                  </a:moveTo>
                  <a:cubicBezTo>
                    <a:pt x="9" y="49"/>
                    <a:pt x="1" y="119"/>
                    <a:pt x="0" y="175"/>
                  </a:cubicBezTo>
                  <a:cubicBezTo>
                    <a:pt x="133" y="175"/>
                    <a:pt x="133" y="175"/>
                    <a:pt x="133" y="175"/>
                  </a:cubicBezTo>
                  <a:cubicBezTo>
                    <a:pt x="134" y="119"/>
                    <a:pt x="31" y="0"/>
                    <a:pt x="31" y="0"/>
                  </a:cubicBez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95"/>
            <p:cNvSpPr>
              <a:spLocks noEditPoints="1"/>
            </p:cNvSpPr>
            <p:nvPr/>
          </p:nvSpPr>
          <p:spPr bwMode="gray">
            <a:xfrm>
              <a:off x="9257012" y="4496120"/>
              <a:ext cx="280988" cy="279400"/>
            </a:xfrm>
            <a:custGeom>
              <a:avLst/>
              <a:gdLst>
                <a:gd name="T0" fmla="*/ 203 w 203"/>
                <a:gd name="T1" fmla="*/ 93 h 203"/>
                <a:gd name="T2" fmla="*/ 187 w 203"/>
                <a:gd name="T3" fmla="*/ 77 h 203"/>
                <a:gd name="T4" fmla="*/ 192 w 203"/>
                <a:gd name="T5" fmla="*/ 54 h 203"/>
                <a:gd name="T6" fmla="*/ 170 w 203"/>
                <a:gd name="T7" fmla="*/ 46 h 203"/>
                <a:gd name="T8" fmla="*/ 167 w 203"/>
                <a:gd name="T9" fmla="*/ 23 h 203"/>
                <a:gd name="T10" fmla="*/ 144 w 203"/>
                <a:gd name="T11" fmla="*/ 25 h 203"/>
                <a:gd name="T12" fmla="*/ 132 w 203"/>
                <a:gd name="T13" fmla="*/ 4 h 203"/>
                <a:gd name="T14" fmla="*/ 111 w 203"/>
                <a:gd name="T15" fmla="*/ 15 h 203"/>
                <a:gd name="T16" fmla="*/ 92 w 203"/>
                <a:gd name="T17" fmla="*/ 0 h 203"/>
                <a:gd name="T18" fmla="*/ 77 w 203"/>
                <a:gd name="T19" fmla="*/ 18 h 203"/>
                <a:gd name="T20" fmla="*/ 54 w 203"/>
                <a:gd name="T21" fmla="*/ 11 h 203"/>
                <a:gd name="T22" fmla="*/ 47 w 203"/>
                <a:gd name="T23" fmla="*/ 33 h 203"/>
                <a:gd name="T24" fmla="*/ 23 w 203"/>
                <a:gd name="T25" fmla="*/ 36 h 203"/>
                <a:gd name="T26" fmla="*/ 24 w 203"/>
                <a:gd name="T27" fmla="*/ 59 h 203"/>
                <a:gd name="T28" fmla="*/ 4 w 203"/>
                <a:gd name="T29" fmla="*/ 71 h 203"/>
                <a:gd name="T30" fmla="*/ 14 w 203"/>
                <a:gd name="T31" fmla="*/ 93 h 203"/>
                <a:gd name="T32" fmla="*/ 0 w 203"/>
                <a:gd name="T33" fmla="*/ 112 h 203"/>
                <a:gd name="T34" fmla="*/ 16 w 203"/>
                <a:gd name="T35" fmla="*/ 127 h 203"/>
                <a:gd name="T36" fmla="*/ 11 w 203"/>
                <a:gd name="T37" fmla="*/ 149 h 203"/>
                <a:gd name="T38" fmla="*/ 32 w 203"/>
                <a:gd name="T39" fmla="*/ 158 h 203"/>
                <a:gd name="T40" fmla="*/ 36 w 203"/>
                <a:gd name="T41" fmla="*/ 180 h 203"/>
                <a:gd name="T42" fmla="*/ 59 w 203"/>
                <a:gd name="T43" fmla="*/ 180 h 203"/>
                <a:gd name="T44" fmla="*/ 71 w 203"/>
                <a:gd name="T45" fmla="*/ 199 h 203"/>
                <a:gd name="T46" fmla="*/ 92 w 203"/>
                <a:gd name="T47" fmla="*/ 191 h 203"/>
                <a:gd name="T48" fmla="*/ 111 w 203"/>
                <a:gd name="T49" fmla="*/ 203 h 203"/>
                <a:gd name="T50" fmla="*/ 127 w 203"/>
                <a:gd name="T51" fmla="*/ 188 h 203"/>
                <a:gd name="T52" fmla="*/ 149 w 203"/>
                <a:gd name="T53" fmla="*/ 192 h 203"/>
                <a:gd name="T54" fmla="*/ 158 w 203"/>
                <a:gd name="T55" fmla="*/ 171 h 203"/>
                <a:gd name="T56" fmla="*/ 180 w 203"/>
                <a:gd name="T57" fmla="*/ 167 h 203"/>
                <a:gd name="T58" fmla="*/ 180 w 203"/>
                <a:gd name="T59" fmla="*/ 144 h 203"/>
                <a:gd name="T60" fmla="*/ 199 w 203"/>
                <a:gd name="T61" fmla="*/ 132 h 203"/>
                <a:gd name="T62" fmla="*/ 190 w 203"/>
                <a:gd name="T63" fmla="*/ 112 h 203"/>
                <a:gd name="T64" fmla="*/ 57 w 203"/>
                <a:gd name="T65" fmla="*/ 58 h 203"/>
                <a:gd name="T66" fmla="*/ 93 w 203"/>
                <a:gd name="T67" fmla="*/ 73 h 203"/>
                <a:gd name="T68" fmla="*/ 39 w 203"/>
                <a:gd name="T69" fmla="*/ 95 h 203"/>
                <a:gd name="T70" fmla="*/ 93 w 203"/>
                <a:gd name="T71" fmla="*/ 166 h 203"/>
                <a:gd name="T72" fmla="*/ 39 w 203"/>
                <a:gd name="T73" fmla="*/ 111 h 203"/>
                <a:gd name="T74" fmla="*/ 93 w 203"/>
                <a:gd name="T75" fmla="*/ 133 h 203"/>
                <a:gd name="T76" fmla="*/ 89 w 203"/>
                <a:gd name="T77" fmla="*/ 102 h 203"/>
                <a:gd name="T78" fmla="*/ 114 w 203"/>
                <a:gd name="T79" fmla="*/ 102 h 203"/>
                <a:gd name="T80" fmla="*/ 89 w 203"/>
                <a:gd name="T81" fmla="*/ 102 h 203"/>
                <a:gd name="T82" fmla="*/ 110 w 203"/>
                <a:gd name="T83" fmla="*/ 166 h 203"/>
                <a:gd name="T84" fmla="*/ 124 w 203"/>
                <a:gd name="T85" fmla="*/ 125 h 203"/>
                <a:gd name="T86" fmla="*/ 165 w 203"/>
                <a:gd name="T87" fmla="*/ 111 h 203"/>
                <a:gd name="T88" fmla="*/ 132 w 203"/>
                <a:gd name="T89" fmla="*/ 95 h 203"/>
                <a:gd name="T90" fmla="*/ 110 w 203"/>
                <a:gd name="T91" fmla="*/ 40 h 203"/>
                <a:gd name="T92" fmla="*/ 165 w 203"/>
                <a:gd name="T93" fmla="*/ 95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3" h="203">
                  <a:moveTo>
                    <a:pt x="203" y="112"/>
                  </a:moveTo>
                  <a:cubicBezTo>
                    <a:pt x="203" y="93"/>
                    <a:pt x="203" y="93"/>
                    <a:pt x="203" y="93"/>
                  </a:cubicBezTo>
                  <a:cubicBezTo>
                    <a:pt x="190" y="93"/>
                    <a:pt x="190" y="93"/>
                    <a:pt x="190" y="93"/>
                  </a:cubicBezTo>
                  <a:cubicBezTo>
                    <a:pt x="189" y="88"/>
                    <a:pt x="188" y="82"/>
                    <a:pt x="187" y="77"/>
                  </a:cubicBezTo>
                  <a:cubicBezTo>
                    <a:pt x="199" y="72"/>
                    <a:pt x="199" y="72"/>
                    <a:pt x="199" y="72"/>
                  </a:cubicBezTo>
                  <a:cubicBezTo>
                    <a:pt x="192" y="54"/>
                    <a:pt x="192" y="54"/>
                    <a:pt x="192" y="54"/>
                  </a:cubicBezTo>
                  <a:cubicBezTo>
                    <a:pt x="179" y="60"/>
                    <a:pt x="179" y="60"/>
                    <a:pt x="179" y="60"/>
                  </a:cubicBezTo>
                  <a:cubicBezTo>
                    <a:pt x="177" y="55"/>
                    <a:pt x="174" y="51"/>
                    <a:pt x="170" y="46"/>
                  </a:cubicBezTo>
                  <a:cubicBezTo>
                    <a:pt x="180" y="36"/>
                    <a:pt x="180" y="36"/>
                    <a:pt x="180" y="36"/>
                  </a:cubicBezTo>
                  <a:cubicBezTo>
                    <a:pt x="167" y="23"/>
                    <a:pt x="167" y="23"/>
                    <a:pt x="167" y="23"/>
                  </a:cubicBezTo>
                  <a:cubicBezTo>
                    <a:pt x="157" y="33"/>
                    <a:pt x="157" y="33"/>
                    <a:pt x="157" y="33"/>
                  </a:cubicBezTo>
                  <a:cubicBezTo>
                    <a:pt x="153" y="30"/>
                    <a:pt x="148" y="27"/>
                    <a:pt x="144" y="25"/>
                  </a:cubicBezTo>
                  <a:cubicBezTo>
                    <a:pt x="149" y="11"/>
                    <a:pt x="149" y="11"/>
                    <a:pt x="149" y="11"/>
                  </a:cubicBezTo>
                  <a:cubicBezTo>
                    <a:pt x="132" y="4"/>
                    <a:pt x="132" y="4"/>
                    <a:pt x="132" y="4"/>
                  </a:cubicBezTo>
                  <a:cubicBezTo>
                    <a:pt x="127" y="18"/>
                    <a:pt x="127" y="18"/>
                    <a:pt x="127" y="18"/>
                  </a:cubicBezTo>
                  <a:cubicBezTo>
                    <a:pt x="122" y="16"/>
                    <a:pt x="116" y="15"/>
                    <a:pt x="111" y="15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87" y="15"/>
                    <a:pt x="82" y="16"/>
                    <a:pt x="77" y="18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60" y="25"/>
                    <a:pt x="60" y="25"/>
                    <a:pt x="60" y="25"/>
                  </a:cubicBezTo>
                  <a:cubicBezTo>
                    <a:pt x="55" y="27"/>
                    <a:pt x="51" y="30"/>
                    <a:pt x="47" y="33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0" y="51"/>
                    <a:pt x="27" y="55"/>
                    <a:pt x="24" y="59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4" y="71"/>
                    <a:pt x="4" y="71"/>
                    <a:pt x="4" y="71"/>
                  </a:cubicBezTo>
                  <a:cubicBezTo>
                    <a:pt x="17" y="77"/>
                    <a:pt x="17" y="77"/>
                    <a:pt x="17" y="77"/>
                  </a:cubicBezTo>
                  <a:cubicBezTo>
                    <a:pt x="15" y="82"/>
                    <a:pt x="14" y="88"/>
                    <a:pt x="14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14" y="112"/>
                    <a:pt x="14" y="112"/>
                    <a:pt x="14" y="112"/>
                  </a:cubicBezTo>
                  <a:cubicBezTo>
                    <a:pt x="14" y="117"/>
                    <a:pt x="15" y="122"/>
                    <a:pt x="16" y="127"/>
                  </a:cubicBezTo>
                  <a:cubicBezTo>
                    <a:pt x="4" y="132"/>
                    <a:pt x="4" y="132"/>
                    <a:pt x="4" y="132"/>
                  </a:cubicBezTo>
                  <a:cubicBezTo>
                    <a:pt x="11" y="149"/>
                    <a:pt x="11" y="149"/>
                    <a:pt x="11" y="149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6" y="149"/>
                    <a:pt x="29" y="154"/>
                    <a:pt x="32" y="158"/>
                  </a:cubicBezTo>
                  <a:cubicBezTo>
                    <a:pt x="23" y="167"/>
                    <a:pt x="23" y="167"/>
                    <a:pt x="23" y="167"/>
                  </a:cubicBezTo>
                  <a:cubicBezTo>
                    <a:pt x="36" y="180"/>
                    <a:pt x="36" y="180"/>
                    <a:pt x="36" y="180"/>
                  </a:cubicBezTo>
                  <a:cubicBezTo>
                    <a:pt x="45" y="171"/>
                    <a:pt x="45" y="171"/>
                    <a:pt x="45" y="171"/>
                  </a:cubicBezTo>
                  <a:cubicBezTo>
                    <a:pt x="50" y="175"/>
                    <a:pt x="54" y="178"/>
                    <a:pt x="59" y="180"/>
                  </a:cubicBezTo>
                  <a:cubicBezTo>
                    <a:pt x="54" y="192"/>
                    <a:pt x="54" y="192"/>
                    <a:pt x="54" y="192"/>
                  </a:cubicBezTo>
                  <a:cubicBezTo>
                    <a:pt x="71" y="199"/>
                    <a:pt x="71" y="199"/>
                    <a:pt x="71" y="199"/>
                  </a:cubicBezTo>
                  <a:cubicBezTo>
                    <a:pt x="76" y="188"/>
                    <a:pt x="76" y="188"/>
                    <a:pt x="76" y="188"/>
                  </a:cubicBezTo>
                  <a:cubicBezTo>
                    <a:pt x="81" y="189"/>
                    <a:pt x="87" y="190"/>
                    <a:pt x="92" y="191"/>
                  </a:cubicBezTo>
                  <a:cubicBezTo>
                    <a:pt x="92" y="203"/>
                    <a:pt x="92" y="203"/>
                    <a:pt x="92" y="203"/>
                  </a:cubicBezTo>
                  <a:cubicBezTo>
                    <a:pt x="111" y="203"/>
                    <a:pt x="111" y="203"/>
                    <a:pt x="111" y="203"/>
                  </a:cubicBezTo>
                  <a:cubicBezTo>
                    <a:pt x="111" y="191"/>
                    <a:pt x="111" y="191"/>
                    <a:pt x="111" y="191"/>
                  </a:cubicBezTo>
                  <a:cubicBezTo>
                    <a:pt x="117" y="190"/>
                    <a:pt x="122" y="189"/>
                    <a:pt x="127" y="188"/>
                  </a:cubicBezTo>
                  <a:cubicBezTo>
                    <a:pt x="132" y="199"/>
                    <a:pt x="132" y="199"/>
                    <a:pt x="132" y="199"/>
                  </a:cubicBezTo>
                  <a:cubicBezTo>
                    <a:pt x="149" y="192"/>
                    <a:pt x="149" y="192"/>
                    <a:pt x="149" y="192"/>
                  </a:cubicBezTo>
                  <a:cubicBezTo>
                    <a:pt x="144" y="181"/>
                    <a:pt x="144" y="181"/>
                    <a:pt x="144" y="181"/>
                  </a:cubicBezTo>
                  <a:cubicBezTo>
                    <a:pt x="149" y="178"/>
                    <a:pt x="154" y="175"/>
                    <a:pt x="158" y="171"/>
                  </a:cubicBezTo>
                  <a:cubicBezTo>
                    <a:pt x="167" y="180"/>
                    <a:pt x="167" y="180"/>
                    <a:pt x="167" y="180"/>
                  </a:cubicBezTo>
                  <a:cubicBezTo>
                    <a:pt x="180" y="167"/>
                    <a:pt x="180" y="167"/>
                    <a:pt x="180" y="167"/>
                  </a:cubicBezTo>
                  <a:cubicBezTo>
                    <a:pt x="171" y="158"/>
                    <a:pt x="171" y="158"/>
                    <a:pt x="171" y="158"/>
                  </a:cubicBezTo>
                  <a:cubicBezTo>
                    <a:pt x="175" y="154"/>
                    <a:pt x="178" y="149"/>
                    <a:pt x="180" y="144"/>
                  </a:cubicBezTo>
                  <a:cubicBezTo>
                    <a:pt x="192" y="149"/>
                    <a:pt x="192" y="149"/>
                    <a:pt x="192" y="149"/>
                  </a:cubicBezTo>
                  <a:cubicBezTo>
                    <a:pt x="199" y="132"/>
                    <a:pt x="199" y="132"/>
                    <a:pt x="199" y="132"/>
                  </a:cubicBezTo>
                  <a:cubicBezTo>
                    <a:pt x="187" y="127"/>
                    <a:pt x="187" y="127"/>
                    <a:pt x="187" y="127"/>
                  </a:cubicBezTo>
                  <a:cubicBezTo>
                    <a:pt x="188" y="122"/>
                    <a:pt x="189" y="117"/>
                    <a:pt x="190" y="112"/>
                  </a:cubicBezTo>
                  <a:lnTo>
                    <a:pt x="203" y="112"/>
                  </a:lnTo>
                  <a:close/>
                  <a:moveTo>
                    <a:pt x="57" y="58"/>
                  </a:moveTo>
                  <a:cubicBezTo>
                    <a:pt x="67" y="48"/>
                    <a:pt x="80" y="41"/>
                    <a:pt x="93" y="40"/>
                  </a:cubicBezTo>
                  <a:cubicBezTo>
                    <a:pt x="93" y="73"/>
                    <a:pt x="93" y="73"/>
                    <a:pt x="93" y="73"/>
                  </a:cubicBezTo>
                  <a:cubicBezTo>
                    <a:pt x="83" y="76"/>
                    <a:pt x="75" y="84"/>
                    <a:pt x="72" y="95"/>
                  </a:cubicBezTo>
                  <a:cubicBezTo>
                    <a:pt x="39" y="95"/>
                    <a:pt x="39" y="95"/>
                    <a:pt x="39" y="95"/>
                  </a:cubicBezTo>
                  <a:cubicBezTo>
                    <a:pt x="40" y="81"/>
                    <a:pt x="47" y="68"/>
                    <a:pt x="57" y="58"/>
                  </a:cubicBezTo>
                  <a:close/>
                  <a:moveTo>
                    <a:pt x="93" y="166"/>
                  </a:moveTo>
                  <a:cubicBezTo>
                    <a:pt x="80" y="164"/>
                    <a:pt x="67" y="158"/>
                    <a:pt x="57" y="148"/>
                  </a:cubicBezTo>
                  <a:cubicBezTo>
                    <a:pt x="47" y="138"/>
                    <a:pt x="40" y="125"/>
                    <a:pt x="39" y="111"/>
                  </a:cubicBezTo>
                  <a:cubicBezTo>
                    <a:pt x="72" y="111"/>
                    <a:pt x="72" y="111"/>
                    <a:pt x="72" y="111"/>
                  </a:cubicBezTo>
                  <a:cubicBezTo>
                    <a:pt x="75" y="122"/>
                    <a:pt x="83" y="130"/>
                    <a:pt x="93" y="133"/>
                  </a:cubicBezTo>
                  <a:lnTo>
                    <a:pt x="93" y="166"/>
                  </a:lnTo>
                  <a:close/>
                  <a:moveTo>
                    <a:pt x="89" y="102"/>
                  </a:moveTo>
                  <a:cubicBezTo>
                    <a:pt x="89" y="95"/>
                    <a:pt x="95" y="89"/>
                    <a:pt x="102" y="89"/>
                  </a:cubicBezTo>
                  <a:cubicBezTo>
                    <a:pt x="109" y="89"/>
                    <a:pt x="114" y="95"/>
                    <a:pt x="114" y="102"/>
                  </a:cubicBezTo>
                  <a:cubicBezTo>
                    <a:pt x="114" y="109"/>
                    <a:pt x="109" y="114"/>
                    <a:pt x="102" y="114"/>
                  </a:cubicBezTo>
                  <a:cubicBezTo>
                    <a:pt x="95" y="114"/>
                    <a:pt x="89" y="109"/>
                    <a:pt x="89" y="102"/>
                  </a:cubicBezTo>
                  <a:close/>
                  <a:moveTo>
                    <a:pt x="147" y="148"/>
                  </a:moveTo>
                  <a:cubicBezTo>
                    <a:pt x="137" y="158"/>
                    <a:pt x="124" y="164"/>
                    <a:pt x="110" y="166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15" y="131"/>
                    <a:pt x="120" y="129"/>
                    <a:pt x="124" y="125"/>
                  </a:cubicBezTo>
                  <a:cubicBezTo>
                    <a:pt x="128" y="121"/>
                    <a:pt x="130" y="116"/>
                    <a:pt x="132" y="111"/>
                  </a:cubicBezTo>
                  <a:cubicBezTo>
                    <a:pt x="165" y="111"/>
                    <a:pt x="165" y="111"/>
                    <a:pt x="165" y="111"/>
                  </a:cubicBezTo>
                  <a:cubicBezTo>
                    <a:pt x="163" y="125"/>
                    <a:pt x="157" y="138"/>
                    <a:pt x="147" y="148"/>
                  </a:cubicBezTo>
                  <a:close/>
                  <a:moveTo>
                    <a:pt x="132" y="95"/>
                  </a:moveTo>
                  <a:cubicBezTo>
                    <a:pt x="129" y="84"/>
                    <a:pt x="121" y="76"/>
                    <a:pt x="110" y="73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24" y="41"/>
                    <a:pt x="137" y="48"/>
                    <a:pt x="147" y="58"/>
                  </a:cubicBezTo>
                  <a:cubicBezTo>
                    <a:pt x="157" y="68"/>
                    <a:pt x="163" y="81"/>
                    <a:pt x="165" y="95"/>
                  </a:cubicBezTo>
                  <a:lnTo>
                    <a:pt x="132" y="95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96"/>
            <p:cNvSpPr>
              <a:spLocks noEditPoints="1"/>
            </p:cNvSpPr>
            <p:nvPr/>
          </p:nvSpPr>
          <p:spPr bwMode="gray">
            <a:xfrm>
              <a:off x="9109375" y="4723133"/>
              <a:ext cx="254000" cy="254000"/>
            </a:xfrm>
            <a:custGeom>
              <a:avLst/>
              <a:gdLst>
                <a:gd name="T0" fmla="*/ 184 w 184"/>
                <a:gd name="T1" fmla="*/ 112 h 185"/>
                <a:gd name="T2" fmla="*/ 161 w 184"/>
                <a:gd name="T3" fmla="*/ 89 h 185"/>
                <a:gd name="T4" fmla="*/ 181 w 184"/>
                <a:gd name="T5" fmla="*/ 63 h 185"/>
                <a:gd name="T6" fmla="*/ 150 w 184"/>
                <a:gd name="T7" fmla="*/ 55 h 185"/>
                <a:gd name="T8" fmla="*/ 155 w 184"/>
                <a:gd name="T9" fmla="*/ 22 h 185"/>
                <a:gd name="T10" fmla="*/ 123 w 184"/>
                <a:gd name="T11" fmla="*/ 31 h 185"/>
                <a:gd name="T12" fmla="*/ 111 w 184"/>
                <a:gd name="T13" fmla="*/ 0 h 185"/>
                <a:gd name="T14" fmla="*/ 88 w 184"/>
                <a:gd name="T15" fmla="*/ 23 h 185"/>
                <a:gd name="T16" fmla="*/ 63 w 184"/>
                <a:gd name="T17" fmla="*/ 3 h 185"/>
                <a:gd name="T18" fmla="*/ 54 w 184"/>
                <a:gd name="T19" fmla="*/ 34 h 185"/>
                <a:gd name="T20" fmla="*/ 22 w 184"/>
                <a:gd name="T21" fmla="*/ 29 h 185"/>
                <a:gd name="T22" fmla="*/ 30 w 184"/>
                <a:gd name="T23" fmla="*/ 61 h 185"/>
                <a:gd name="T24" fmla="*/ 0 w 184"/>
                <a:gd name="T25" fmla="*/ 73 h 185"/>
                <a:gd name="T26" fmla="*/ 23 w 184"/>
                <a:gd name="T27" fmla="*/ 96 h 185"/>
                <a:gd name="T28" fmla="*/ 2 w 184"/>
                <a:gd name="T29" fmla="*/ 121 h 185"/>
                <a:gd name="T30" fmla="*/ 34 w 184"/>
                <a:gd name="T31" fmla="*/ 130 h 185"/>
                <a:gd name="T32" fmla="*/ 29 w 184"/>
                <a:gd name="T33" fmla="*/ 162 h 185"/>
                <a:gd name="T34" fmla="*/ 60 w 184"/>
                <a:gd name="T35" fmla="*/ 154 h 185"/>
                <a:gd name="T36" fmla="*/ 72 w 184"/>
                <a:gd name="T37" fmla="*/ 185 h 185"/>
                <a:gd name="T38" fmla="*/ 95 w 184"/>
                <a:gd name="T39" fmla="*/ 161 h 185"/>
                <a:gd name="T40" fmla="*/ 121 w 184"/>
                <a:gd name="T41" fmla="*/ 182 h 185"/>
                <a:gd name="T42" fmla="*/ 129 w 184"/>
                <a:gd name="T43" fmla="*/ 150 h 185"/>
                <a:gd name="T44" fmla="*/ 162 w 184"/>
                <a:gd name="T45" fmla="*/ 156 h 185"/>
                <a:gd name="T46" fmla="*/ 153 w 184"/>
                <a:gd name="T47" fmla="*/ 124 h 185"/>
                <a:gd name="T48" fmla="*/ 184 w 184"/>
                <a:gd name="T49" fmla="*/ 112 h 185"/>
                <a:gd name="T50" fmla="*/ 92 w 184"/>
                <a:gd name="T51" fmla="*/ 115 h 185"/>
                <a:gd name="T52" fmla="*/ 69 w 184"/>
                <a:gd name="T53" fmla="*/ 92 h 185"/>
                <a:gd name="T54" fmla="*/ 92 w 184"/>
                <a:gd name="T55" fmla="*/ 70 h 185"/>
                <a:gd name="T56" fmla="*/ 114 w 184"/>
                <a:gd name="T57" fmla="*/ 92 h 185"/>
                <a:gd name="T58" fmla="*/ 92 w 184"/>
                <a:gd name="T59" fmla="*/ 115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4" h="185">
                  <a:moveTo>
                    <a:pt x="184" y="112"/>
                  </a:moveTo>
                  <a:cubicBezTo>
                    <a:pt x="161" y="89"/>
                    <a:pt x="161" y="89"/>
                    <a:pt x="161" y="89"/>
                  </a:cubicBezTo>
                  <a:cubicBezTo>
                    <a:pt x="181" y="63"/>
                    <a:pt x="181" y="63"/>
                    <a:pt x="181" y="63"/>
                  </a:cubicBezTo>
                  <a:cubicBezTo>
                    <a:pt x="150" y="55"/>
                    <a:pt x="150" y="55"/>
                    <a:pt x="150" y="55"/>
                  </a:cubicBezTo>
                  <a:cubicBezTo>
                    <a:pt x="155" y="22"/>
                    <a:pt x="155" y="22"/>
                    <a:pt x="155" y="22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54" y="34"/>
                    <a:pt x="54" y="34"/>
                    <a:pt x="54" y="34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23" y="96"/>
                    <a:pt x="23" y="96"/>
                    <a:pt x="23" y="96"/>
                  </a:cubicBezTo>
                  <a:cubicBezTo>
                    <a:pt x="2" y="121"/>
                    <a:pt x="2" y="121"/>
                    <a:pt x="2" y="121"/>
                  </a:cubicBezTo>
                  <a:cubicBezTo>
                    <a:pt x="34" y="130"/>
                    <a:pt x="34" y="130"/>
                    <a:pt x="34" y="130"/>
                  </a:cubicBezTo>
                  <a:cubicBezTo>
                    <a:pt x="29" y="162"/>
                    <a:pt x="29" y="162"/>
                    <a:pt x="29" y="162"/>
                  </a:cubicBezTo>
                  <a:cubicBezTo>
                    <a:pt x="60" y="154"/>
                    <a:pt x="60" y="154"/>
                    <a:pt x="60" y="154"/>
                  </a:cubicBezTo>
                  <a:cubicBezTo>
                    <a:pt x="72" y="185"/>
                    <a:pt x="72" y="185"/>
                    <a:pt x="72" y="185"/>
                  </a:cubicBezTo>
                  <a:cubicBezTo>
                    <a:pt x="95" y="161"/>
                    <a:pt x="95" y="161"/>
                    <a:pt x="95" y="161"/>
                  </a:cubicBezTo>
                  <a:cubicBezTo>
                    <a:pt x="121" y="182"/>
                    <a:pt x="121" y="182"/>
                    <a:pt x="121" y="182"/>
                  </a:cubicBezTo>
                  <a:cubicBezTo>
                    <a:pt x="129" y="150"/>
                    <a:pt x="129" y="150"/>
                    <a:pt x="129" y="150"/>
                  </a:cubicBezTo>
                  <a:cubicBezTo>
                    <a:pt x="162" y="156"/>
                    <a:pt x="162" y="156"/>
                    <a:pt x="162" y="156"/>
                  </a:cubicBezTo>
                  <a:cubicBezTo>
                    <a:pt x="153" y="124"/>
                    <a:pt x="153" y="124"/>
                    <a:pt x="153" y="124"/>
                  </a:cubicBezTo>
                  <a:lnTo>
                    <a:pt x="184" y="112"/>
                  </a:lnTo>
                  <a:close/>
                  <a:moveTo>
                    <a:pt x="92" y="115"/>
                  </a:moveTo>
                  <a:cubicBezTo>
                    <a:pt x="79" y="115"/>
                    <a:pt x="69" y="105"/>
                    <a:pt x="69" y="92"/>
                  </a:cubicBezTo>
                  <a:cubicBezTo>
                    <a:pt x="69" y="80"/>
                    <a:pt x="79" y="70"/>
                    <a:pt x="92" y="70"/>
                  </a:cubicBezTo>
                  <a:cubicBezTo>
                    <a:pt x="104" y="70"/>
                    <a:pt x="114" y="80"/>
                    <a:pt x="114" y="92"/>
                  </a:cubicBezTo>
                  <a:cubicBezTo>
                    <a:pt x="114" y="105"/>
                    <a:pt x="104" y="115"/>
                    <a:pt x="92" y="115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97"/>
            <p:cNvSpPr>
              <a:spLocks noEditPoints="1"/>
            </p:cNvSpPr>
            <p:nvPr/>
          </p:nvSpPr>
          <p:spPr bwMode="gray">
            <a:xfrm>
              <a:off x="9464975" y="4650108"/>
              <a:ext cx="358775" cy="355600"/>
            </a:xfrm>
            <a:custGeom>
              <a:avLst/>
              <a:gdLst>
                <a:gd name="T0" fmla="*/ 247 w 259"/>
                <a:gd name="T1" fmla="*/ 139 h 259"/>
                <a:gd name="T2" fmla="*/ 228 w 259"/>
                <a:gd name="T3" fmla="*/ 133 h 259"/>
                <a:gd name="T4" fmla="*/ 224 w 259"/>
                <a:gd name="T5" fmla="*/ 103 h 259"/>
                <a:gd name="T6" fmla="*/ 241 w 259"/>
                <a:gd name="T7" fmla="*/ 94 h 259"/>
                <a:gd name="T8" fmla="*/ 247 w 259"/>
                <a:gd name="T9" fmla="*/ 73 h 259"/>
                <a:gd name="T10" fmla="*/ 239 w 259"/>
                <a:gd name="T11" fmla="*/ 59 h 259"/>
                <a:gd name="T12" fmla="*/ 219 w 259"/>
                <a:gd name="T13" fmla="*/ 53 h 259"/>
                <a:gd name="T14" fmla="*/ 202 w 259"/>
                <a:gd name="T15" fmla="*/ 63 h 259"/>
                <a:gd name="T16" fmla="*/ 178 w 259"/>
                <a:gd name="T17" fmla="*/ 44 h 259"/>
                <a:gd name="T18" fmla="*/ 183 w 259"/>
                <a:gd name="T19" fmla="*/ 25 h 259"/>
                <a:gd name="T20" fmla="*/ 173 w 259"/>
                <a:gd name="T21" fmla="*/ 7 h 259"/>
                <a:gd name="T22" fmla="*/ 157 w 259"/>
                <a:gd name="T23" fmla="*/ 2 h 259"/>
                <a:gd name="T24" fmla="*/ 138 w 259"/>
                <a:gd name="T25" fmla="*/ 12 h 259"/>
                <a:gd name="T26" fmla="*/ 133 w 259"/>
                <a:gd name="T27" fmla="*/ 31 h 259"/>
                <a:gd name="T28" fmla="*/ 103 w 259"/>
                <a:gd name="T29" fmla="*/ 35 h 259"/>
                <a:gd name="T30" fmla="*/ 93 w 259"/>
                <a:gd name="T31" fmla="*/ 18 h 259"/>
                <a:gd name="T32" fmla="*/ 73 w 259"/>
                <a:gd name="T33" fmla="*/ 12 h 259"/>
                <a:gd name="T34" fmla="*/ 59 w 259"/>
                <a:gd name="T35" fmla="*/ 20 h 259"/>
                <a:gd name="T36" fmla="*/ 53 w 259"/>
                <a:gd name="T37" fmla="*/ 40 h 259"/>
                <a:gd name="T38" fmla="*/ 63 w 259"/>
                <a:gd name="T39" fmla="*/ 58 h 259"/>
                <a:gd name="T40" fmla="*/ 44 w 259"/>
                <a:gd name="T41" fmla="*/ 81 h 259"/>
                <a:gd name="T42" fmla="*/ 25 w 259"/>
                <a:gd name="T43" fmla="*/ 76 h 259"/>
                <a:gd name="T44" fmla="*/ 7 w 259"/>
                <a:gd name="T45" fmla="*/ 86 h 259"/>
                <a:gd name="T46" fmla="*/ 2 w 259"/>
                <a:gd name="T47" fmla="*/ 103 h 259"/>
                <a:gd name="T48" fmla="*/ 12 w 259"/>
                <a:gd name="T49" fmla="*/ 121 h 259"/>
                <a:gd name="T50" fmla="*/ 31 w 259"/>
                <a:gd name="T51" fmla="*/ 126 h 259"/>
                <a:gd name="T52" fmla="*/ 35 w 259"/>
                <a:gd name="T53" fmla="*/ 156 h 259"/>
                <a:gd name="T54" fmla="*/ 18 w 259"/>
                <a:gd name="T55" fmla="*/ 166 h 259"/>
                <a:gd name="T56" fmla="*/ 12 w 259"/>
                <a:gd name="T57" fmla="*/ 186 h 259"/>
                <a:gd name="T58" fmla="*/ 20 w 259"/>
                <a:gd name="T59" fmla="*/ 201 h 259"/>
                <a:gd name="T60" fmla="*/ 40 w 259"/>
                <a:gd name="T61" fmla="*/ 206 h 259"/>
                <a:gd name="T62" fmla="*/ 58 w 259"/>
                <a:gd name="T63" fmla="*/ 197 h 259"/>
                <a:gd name="T64" fmla="*/ 81 w 259"/>
                <a:gd name="T65" fmla="*/ 215 h 259"/>
                <a:gd name="T66" fmla="*/ 76 w 259"/>
                <a:gd name="T67" fmla="*/ 234 h 259"/>
                <a:gd name="T68" fmla="*/ 86 w 259"/>
                <a:gd name="T69" fmla="*/ 253 h 259"/>
                <a:gd name="T70" fmla="*/ 102 w 259"/>
                <a:gd name="T71" fmla="*/ 257 h 259"/>
                <a:gd name="T72" fmla="*/ 121 w 259"/>
                <a:gd name="T73" fmla="*/ 247 h 259"/>
                <a:gd name="T74" fmla="*/ 126 w 259"/>
                <a:gd name="T75" fmla="*/ 228 h 259"/>
                <a:gd name="T76" fmla="*/ 156 w 259"/>
                <a:gd name="T77" fmla="*/ 224 h 259"/>
                <a:gd name="T78" fmla="*/ 166 w 259"/>
                <a:gd name="T79" fmla="*/ 242 h 259"/>
                <a:gd name="T80" fmla="*/ 186 w 259"/>
                <a:gd name="T81" fmla="*/ 247 h 259"/>
                <a:gd name="T82" fmla="*/ 200 w 259"/>
                <a:gd name="T83" fmla="*/ 239 h 259"/>
                <a:gd name="T84" fmla="*/ 206 w 259"/>
                <a:gd name="T85" fmla="*/ 219 h 259"/>
                <a:gd name="T86" fmla="*/ 197 w 259"/>
                <a:gd name="T87" fmla="*/ 202 h 259"/>
                <a:gd name="T88" fmla="*/ 215 w 259"/>
                <a:gd name="T89" fmla="*/ 178 h 259"/>
                <a:gd name="T90" fmla="*/ 234 w 259"/>
                <a:gd name="T91" fmla="*/ 183 h 259"/>
                <a:gd name="T92" fmla="*/ 252 w 259"/>
                <a:gd name="T93" fmla="*/ 173 h 259"/>
                <a:gd name="T94" fmla="*/ 257 w 259"/>
                <a:gd name="T95" fmla="*/ 157 h 259"/>
                <a:gd name="T96" fmla="*/ 247 w 259"/>
                <a:gd name="T97" fmla="*/ 139 h 259"/>
                <a:gd name="T98" fmla="*/ 116 w 259"/>
                <a:gd name="T99" fmla="*/ 178 h 259"/>
                <a:gd name="T100" fmla="*/ 82 w 259"/>
                <a:gd name="T101" fmla="*/ 116 h 259"/>
                <a:gd name="T102" fmla="*/ 143 w 259"/>
                <a:gd name="T103" fmla="*/ 82 h 259"/>
                <a:gd name="T104" fmla="*/ 177 w 259"/>
                <a:gd name="T105" fmla="*/ 143 h 259"/>
                <a:gd name="T106" fmla="*/ 116 w 259"/>
                <a:gd name="T107" fmla="*/ 178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59" h="259">
                  <a:moveTo>
                    <a:pt x="247" y="139"/>
                  </a:moveTo>
                  <a:cubicBezTo>
                    <a:pt x="228" y="133"/>
                    <a:pt x="228" y="133"/>
                    <a:pt x="228" y="133"/>
                  </a:cubicBezTo>
                  <a:cubicBezTo>
                    <a:pt x="228" y="123"/>
                    <a:pt x="227" y="113"/>
                    <a:pt x="224" y="103"/>
                  </a:cubicBezTo>
                  <a:cubicBezTo>
                    <a:pt x="241" y="94"/>
                    <a:pt x="241" y="94"/>
                    <a:pt x="241" y="94"/>
                  </a:cubicBezTo>
                  <a:cubicBezTo>
                    <a:pt x="249" y="90"/>
                    <a:pt x="251" y="81"/>
                    <a:pt x="247" y="73"/>
                  </a:cubicBezTo>
                  <a:cubicBezTo>
                    <a:pt x="239" y="59"/>
                    <a:pt x="239" y="59"/>
                    <a:pt x="239" y="59"/>
                  </a:cubicBezTo>
                  <a:cubicBezTo>
                    <a:pt x="235" y="52"/>
                    <a:pt x="226" y="49"/>
                    <a:pt x="219" y="53"/>
                  </a:cubicBezTo>
                  <a:cubicBezTo>
                    <a:pt x="202" y="63"/>
                    <a:pt x="202" y="63"/>
                    <a:pt x="202" y="63"/>
                  </a:cubicBezTo>
                  <a:cubicBezTo>
                    <a:pt x="195" y="55"/>
                    <a:pt x="187" y="49"/>
                    <a:pt x="178" y="44"/>
                  </a:cubicBezTo>
                  <a:cubicBezTo>
                    <a:pt x="183" y="25"/>
                    <a:pt x="183" y="25"/>
                    <a:pt x="183" y="25"/>
                  </a:cubicBezTo>
                  <a:cubicBezTo>
                    <a:pt x="185" y="17"/>
                    <a:pt x="181" y="9"/>
                    <a:pt x="173" y="7"/>
                  </a:cubicBezTo>
                  <a:cubicBezTo>
                    <a:pt x="157" y="2"/>
                    <a:pt x="157" y="2"/>
                    <a:pt x="157" y="2"/>
                  </a:cubicBezTo>
                  <a:cubicBezTo>
                    <a:pt x="149" y="0"/>
                    <a:pt x="141" y="5"/>
                    <a:pt x="138" y="12"/>
                  </a:cubicBezTo>
                  <a:cubicBezTo>
                    <a:pt x="133" y="31"/>
                    <a:pt x="133" y="31"/>
                    <a:pt x="133" y="31"/>
                  </a:cubicBezTo>
                  <a:cubicBezTo>
                    <a:pt x="123" y="31"/>
                    <a:pt x="113" y="32"/>
                    <a:pt x="103" y="35"/>
                  </a:cubicBezTo>
                  <a:cubicBezTo>
                    <a:pt x="93" y="18"/>
                    <a:pt x="93" y="18"/>
                    <a:pt x="93" y="18"/>
                  </a:cubicBezTo>
                  <a:cubicBezTo>
                    <a:pt x="90" y="11"/>
                    <a:pt x="80" y="8"/>
                    <a:pt x="73" y="12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51" y="24"/>
                    <a:pt x="49" y="33"/>
                    <a:pt x="53" y="40"/>
                  </a:cubicBezTo>
                  <a:cubicBezTo>
                    <a:pt x="63" y="58"/>
                    <a:pt x="63" y="58"/>
                    <a:pt x="63" y="58"/>
                  </a:cubicBezTo>
                  <a:cubicBezTo>
                    <a:pt x="55" y="64"/>
                    <a:pt x="49" y="72"/>
                    <a:pt x="44" y="81"/>
                  </a:cubicBezTo>
                  <a:cubicBezTo>
                    <a:pt x="25" y="76"/>
                    <a:pt x="25" y="76"/>
                    <a:pt x="25" y="76"/>
                  </a:cubicBezTo>
                  <a:cubicBezTo>
                    <a:pt x="17" y="74"/>
                    <a:pt x="9" y="78"/>
                    <a:pt x="7" y="86"/>
                  </a:cubicBezTo>
                  <a:cubicBezTo>
                    <a:pt x="2" y="103"/>
                    <a:pt x="2" y="103"/>
                    <a:pt x="2" y="103"/>
                  </a:cubicBezTo>
                  <a:cubicBezTo>
                    <a:pt x="0" y="110"/>
                    <a:pt x="4" y="119"/>
                    <a:pt x="12" y="121"/>
                  </a:cubicBezTo>
                  <a:cubicBezTo>
                    <a:pt x="31" y="126"/>
                    <a:pt x="31" y="126"/>
                    <a:pt x="31" y="126"/>
                  </a:cubicBezTo>
                  <a:cubicBezTo>
                    <a:pt x="31" y="136"/>
                    <a:pt x="32" y="146"/>
                    <a:pt x="35" y="156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1" y="170"/>
                    <a:pt x="8" y="179"/>
                    <a:pt x="12" y="186"/>
                  </a:cubicBezTo>
                  <a:cubicBezTo>
                    <a:pt x="20" y="201"/>
                    <a:pt x="20" y="201"/>
                    <a:pt x="20" y="201"/>
                  </a:cubicBezTo>
                  <a:cubicBezTo>
                    <a:pt x="24" y="208"/>
                    <a:pt x="33" y="210"/>
                    <a:pt x="40" y="206"/>
                  </a:cubicBezTo>
                  <a:cubicBezTo>
                    <a:pt x="58" y="197"/>
                    <a:pt x="58" y="197"/>
                    <a:pt x="58" y="197"/>
                  </a:cubicBezTo>
                  <a:cubicBezTo>
                    <a:pt x="64" y="204"/>
                    <a:pt x="72" y="210"/>
                    <a:pt x="81" y="215"/>
                  </a:cubicBezTo>
                  <a:cubicBezTo>
                    <a:pt x="76" y="234"/>
                    <a:pt x="76" y="234"/>
                    <a:pt x="76" y="234"/>
                  </a:cubicBezTo>
                  <a:cubicBezTo>
                    <a:pt x="74" y="242"/>
                    <a:pt x="78" y="250"/>
                    <a:pt x="86" y="253"/>
                  </a:cubicBezTo>
                  <a:cubicBezTo>
                    <a:pt x="102" y="257"/>
                    <a:pt x="102" y="257"/>
                    <a:pt x="102" y="257"/>
                  </a:cubicBezTo>
                  <a:cubicBezTo>
                    <a:pt x="110" y="259"/>
                    <a:pt x="118" y="255"/>
                    <a:pt x="121" y="247"/>
                  </a:cubicBezTo>
                  <a:cubicBezTo>
                    <a:pt x="126" y="228"/>
                    <a:pt x="126" y="228"/>
                    <a:pt x="126" y="228"/>
                  </a:cubicBezTo>
                  <a:cubicBezTo>
                    <a:pt x="136" y="228"/>
                    <a:pt x="146" y="227"/>
                    <a:pt x="156" y="224"/>
                  </a:cubicBezTo>
                  <a:cubicBezTo>
                    <a:pt x="166" y="242"/>
                    <a:pt x="166" y="242"/>
                    <a:pt x="166" y="242"/>
                  </a:cubicBezTo>
                  <a:cubicBezTo>
                    <a:pt x="170" y="249"/>
                    <a:pt x="179" y="251"/>
                    <a:pt x="186" y="247"/>
                  </a:cubicBezTo>
                  <a:cubicBezTo>
                    <a:pt x="200" y="239"/>
                    <a:pt x="200" y="239"/>
                    <a:pt x="200" y="239"/>
                  </a:cubicBezTo>
                  <a:cubicBezTo>
                    <a:pt x="208" y="235"/>
                    <a:pt x="210" y="226"/>
                    <a:pt x="206" y="219"/>
                  </a:cubicBezTo>
                  <a:cubicBezTo>
                    <a:pt x="197" y="202"/>
                    <a:pt x="197" y="202"/>
                    <a:pt x="197" y="202"/>
                  </a:cubicBezTo>
                  <a:cubicBezTo>
                    <a:pt x="204" y="195"/>
                    <a:pt x="210" y="187"/>
                    <a:pt x="215" y="178"/>
                  </a:cubicBezTo>
                  <a:cubicBezTo>
                    <a:pt x="234" y="183"/>
                    <a:pt x="234" y="183"/>
                    <a:pt x="234" y="183"/>
                  </a:cubicBezTo>
                  <a:cubicBezTo>
                    <a:pt x="242" y="185"/>
                    <a:pt x="250" y="181"/>
                    <a:pt x="252" y="173"/>
                  </a:cubicBezTo>
                  <a:cubicBezTo>
                    <a:pt x="257" y="157"/>
                    <a:pt x="257" y="157"/>
                    <a:pt x="257" y="157"/>
                  </a:cubicBezTo>
                  <a:cubicBezTo>
                    <a:pt x="259" y="149"/>
                    <a:pt x="255" y="141"/>
                    <a:pt x="247" y="139"/>
                  </a:cubicBezTo>
                  <a:close/>
                  <a:moveTo>
                    <a:pt x="116" y="178"/>
                  </a:moveTo>
                  <a:cubicBezTo>
                    <a:pt x="90" y="170"/>
                    <a:pt x="74" y="143"/>
                    <a:pt x="82" y="116"/>
                  </a:cubicBezTo>
                  <a:cubicBezTo>
                    <a:pt x="89" y="90"/>
                    <a:pt x="117" y="74"/>
                    <a:pt x="143" y="82"/>
                  </a:cubicBezTo>
                  <a:cubicBezTo>
                    <a:pt x="169" y="89"/>
                    <a:pt x="185" y="117"/>
                    <a:pt x="177" y="143"/>
                  </a:cubicBezTo>
                  <a:cubicBezTo>
                    <a:pt x="170" y="170"/>
                    <a:pt x="142" y="185"/>
                    <a:pt x="116" y="178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98"/>
            <p:cNvSpPr>
              <a:spLocks noEditPoints="1"/>
            </p:cNvSpPr>
            <p:nvPr/>
          </p:nvSpPr>
          <p:spPr bwMode="gray">
            <a:xfrm>
              <a:off x="9818987" y="4658045"/>
              <a:ext cx="227013" cy="228600"/>
            </a:xfrm>
            <a:custGeom>
              <a:avLst/>
              <a:gdLst>
                <a:gd name="T0" fmla="*/ 165 w 165"/>
                <a:gd name="T1" fmla="*/ 75 h 166"/>
                <a:gd name="T2" fmla="*/ 165 w 165"/>
                <a:gd name="T3" fmla="*/ 75 h 166"/>
                <a:gd name="T4" fmla="*/ 151 w 165"/>
                <a:gd name="T5" fmla="*/ 63 h 166"/>
                <a:gd name="T6" fmla="*/ 156 w 165"/>
                <a:gd name="T7" fmla="*/ 44 h 166"/>
                <a:gd name="T8" fmla="*/ 138 w 165"/>
                <a:gd name="T9" fmla="*/ 38 h 166"/>
                <a:gd name="T10" fmla="*/ 136 w 165"/>
                <a:gd name="T11" fmla="*/ 19 h 166"/>
                <a:gd name="T12" fmla="*/ 117 w 165"/>
                <a:gd name="T13" fmla="*/ 20 h 166"/>
                <a:gd name="T14" fmla="*/ 107 w 165"/>
                <a:gd name="T15" fmla="*/ 3 h 166"/>
                <a:gd name="T16" fmla="*/ 90 w 165"/>
                <a:gd name="T17" fmla="*/ 12 h 166"/>
                <a:gd name="T18" fmla="*/ 90 w 165"/>
                <a:gd name="T19" fmla="*/ 0 h 166"/>
                <a:gd name="T20" fmla="*/ 75 w 165"/>
                <a:gd name="T21" fmla="*/ 0 h 166"/>
                <a:gd name="T22" fmla="*/ 62 w 165"/>
                <a:gd name="T23" fmla="*/ 14 h 166"/>
                <a:gd name="T24" fmla="*/ 44 w 165"/>
                <a:gd name="T25" fmla="*/ 9 h 166"/>
                <a:gd name="T26" fmla="*/ 36 w 165"/>
                <a:gd name="T27" fmla="*/ 27 h 166"/>
                <a:gd name="T28" fmla="*/ 18 w 165"/>
                <a:gd name="T29" fmla="*/ 30 h 166"/>
                <a:gd name="T30" fmla="*/ 19 w 165"/>
                <a:gd name="T31" fmla="*/ 48 h 166"/>
                <a:gd name="T32" fmla="*/ 3 w 165"/>
                <a:gd name="T33" fmla="*/ 58 h 166"/>
                <a:gd name="T34" fmla="*/ 10 w 165"/>
                <a:gd name="T35" fmla="*/ 75 h 166"/>
                <a:gd name="T36" fmla="*/ 0 w 165"/>
                <a:gd name="T37" fmla="*/ 75 h 166"/>
                <a:gd name="T38" fmla="*/ 0 w 165"/>
                <a:gd name="T39" fmla="*/ 80 h 166"/>
                <a:gd name="T40" fmla="*/ 0 w 165"/>
                <a:gd name="T41" fmla="*/ 90 h 166"/>
                <a:gd name="T42" fmla="*/ 10 w 165"/>
                <a:gd name="T43" fmla="*/ 90 h 166"/>
                <a:gd name="T44" fmla="*/ 3 w 165"/>
                <a:gd name="T45" fmla="*/ 107 h 166"/>
                <a:gd name="T46" fmla="*/ 18 w 165"/>
                <a:gd name="T47" fmla="*/ 118 h 166"/>
                <a:gd name="T48" fmla="*/ 18 w 165"/>
                <a:gd name="T49" fmla="*/ 136 h 166"/>
                <a:gd name="T50" fmla="*/ 36 w 165"/>
                <a:gd name="T51" fmla="*/ 140 h 166"/>
                <a:gd name="T52" fmla="*/ 44 w 165"/>
                <a:gd name="T53" fmla="*/ 156 h 166"/>
                <a:gd name="T54" fmla="*/ 62 w 165"/>
                <a:gd name="T55" fmla="*/ 153 h 166"/>
                <a:gd name="T56" fmla="*/ 75 w 165"/>
                <a:gd name="T57" fmla="*/ 166 h 166"/>
                <a:gd name="T58" fmla="*/ 90 w 165"/>
                <a:gd name="T59" fmla="*/ 166 h 166"/>
                <a:gd name="T60" fmla="*/ 90 w 165"/>
                <a:gd name="T61" fmla="*/ 155 h 166"/>
                <a:gd name="T62" fmla="*/ 107 w 165"/>
                <a:gd name="T63" fmla="*/ 162 h 166"/>
                <a:gd name="T64" fmla="*/ 117 w 165"/>
                <a:gd name="T65" fmla="*/ 146 h 166"/>
                <a:gd name="T66" fmla="*/ 135 w 165"/>
                <a:gd name="T67" fmla="*/ 147 h 166"/>
                <a:gd name="T68" fmla="*/ 138 w 165"/>
                <a:gd name="T69" fmla="*/ 129 h 166"/>
                <a:gd name="T70" fmla="*/ 156 w 165"/>
                <a:gd name="T71" fmla="*/ 122 h 166"/>
                <a:gd name="T72" fmla="*/ 151 w 165"/>
                <a:gd name="T73" fmla="*/ 103 h 166"/>
                <a:gd name="T74" fmla="*/ 165 w 165"/>
                <a:gd name="T75" fmla="*/ 90 h 166"/>
                <a:gd name="T76" fmla="*/ 133 w 165"/>
                <a:gd name="T77" fmla="*/ 75 h 166"/>
                <a:gd name="T78" fmla="*/ 104 w 165"/>
                <a:gd name="T79" fmla="*/ 71 h 166"/>
                <a:gd name="T80" fmla="*/ 113 w 165"/>
                <a:gd name="T81" fmla="*/ 42 h 166"/>
                <a:gd name="T82" fmla="*/ 90 w 165"/>
                <a:gd name="T83" fmla="*/ 59 h 166"/>
                <a:gd name="T84" fmla="*/ 113 w 165"/>
                <a:gd name="T85" fmla="*/ 42 h 166"/>
                <a:gd name="T86" fmla="*/ 75 w 165"/>
                <a:gd name="T87" fmla="*/ 90 h 166"/>
                <a:gd name="T88" fmla="*/ 90 w 165"/>
                <a:gd name="T89" fmla="*/ 76 h 166"/>
                <a:gd name="T90" fmla="*/ 75 w 165"/>
                <a:gd name="T91" fmla="*/ 32 h 166"/>
                <a:gd name="T92" fmla="*/ 69 w 165"/>
                <a:gd name="T93" fmla="*/ 61 h 166"/>
                <a:gd name="T94" fmla="*/ 75 w 165"/>
                <a:gd name="T95" fmla="*/ 32 h 166"/>
                <a:gd name="T96" fmla="*/ 60 w 165"/>
                <a:gd name="T97" fmla="*/ 71 h 166"/>
                <a:gd name="T98" fmla="*/ 31 w 165"/>
                <a:gd name="T99" fmla="*/ 75 h 166"/>
                <a:gd name="T100" fmla="*/ 41 w 165"/>
                <a:gd name="T101" fmla="*/ 115 h 166"/>
                <a:gd name="T102" fmla="*/ 57 w 165"/>
                <a:gd name="T103" fmla="*/ 90 h 166"/>
                <a:gd name="T104" fmla="*/ 41 w 165"/>
                <a:gd name="T105" fmla="*/ 115 h 166"/>
                <a:gd name="T106" fmla="*/ 69 w 165"/>
                <a:gd name="T107" fmla="*/ 106 h 166"/>
                <a:gd name="T108" fmla="*/ 75 w 165"/>
                <a:gd name="T109" fmla="*/ 135 h 166"/>
                <a:gd name="T110" fmla="*/ 90 w 165"/>
                <a:gd name="T111" fmla="*/ 135 h 166"/>
                <a:gd name="T112" fmla="*/ 94 w 165"/>
                <a:gd name="T113" fmla="*/ 106 h 166"/>
                <a:gd name="T114" fmla="*/ 90 w 165"/>
                <a:gd name="T115" fmla="*/ 135 h 166"/>
                <a:gd name="T116" fmla="*/ 104 w 165"/>
                <a:gd name="T117" fmla="*/ 96 h 166"/>
                <a:gd name="T118" fmla="*/ 133 w 165"/>
                <a:gd name="T119" fmla="*/ 9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65" h="166">
                  <a:moveTo>
                    <a:pt x="165" y="90"/>
                  </a:moveTo>
                  <a:cubicBezTo>
                    <a:pt x="165" y="75"/>
                    <a:pt x="165" y="75"/>
                    <a:pt x="165" y="75"/>
                  </a:cubicBezTo>
                  <a:cubicBezTo>
                    <a:pt x="165" y="75"/>
                    <a:pt x="165" y="75"/>
                    <a:pt x="165" y="75"/>
                  </a:cubicBezTo>
                  <a:cubicBezTo>
                    <a:pt x="165" y="75"/>
                    <a:pt x="165" y="75"/>
                    <a:pt x="165" y="75"/>
                  </a:cubicBezTo>
                  <a:cubicBezTo>
                    <a:pt x="154" y="75"/>
                    <a:pt x="154" y="75"/>
                    <a:pt x="154" y="75"/>
                  </a:cubicBezTo>
                  <a:cubicBezTo>
                    <a:pt x="153" y="71"/>
                    <a:pt x="152" y="67"/>
                    <a:pt x="151" y="63"/>
                  </a:cubicBezTo>
                  <a:cubicBezTo>
                    <a:pt x="162" y="58"/>
                    <a:pt x="162" y="58"/>
                    <a:pt x="162" y="58"/>
                  </a:cubicBezTo>
                  <a:cubicBezTo>
                    <a:pt x="156" y="44"/>
                    <a:pt x="156" y="44"/>
                    <a:pt x="156" y="44"/>
                  </a:cubicBezTo>
                  <a:cubicBezTo>
                    <a:pt x="145" y="49"/>
                    <a:pt x="145" y="49"/>
                    <a:pt x="145" y="49"/>
                  </a:cubicBezTo>
                  <a:cubicBezTo>
                    <a:pt x="143" y="45"/>
                    <a:pt x="141" y="41"/>
                    <a:pt x="138" y="38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36" y="19"/>
                    <a:pt x="136" y="19"/>
                    <a:pt x="136" y="19"/>
                  </a:cubicBezTo>
                  <a:cubicBezTo>
                    <a:pt x="127" y="27"/>
                    <a:pt x="127" y="27"/>
                    <a:pt x="127" y="27"/>
                  </a:cubicBezTo>
                  <a:cubicBezTo>
                    <a:pt x="124" y="25"/>
                    <a:pt x="120" y="22"/>
                    <a:pt x="117" y="20"/>
                  </a:cubicBezTo>
                  <a:cubicBezTo>
                    <a:pt x="121" y="9"/>
                    <a:pt x="121" y="9"/>
                    <a:pt x="121" y="9"/>
                  </a:cubicBezTo>
                  <a:cubicBezTo>
                    <a:pt x="107" y="3"/>
                    <a:pt x="107" y="3"/>
                    <a:pt x="107" y="3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99" y="13"/>
                    <a:pt x="94" y="12"/>
                    <a:pt x="90" y="12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1" y="12"/>
                    <a:pt x="66" y="13"/>
                    <a:pt x="62" y="14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44" y="9"/>
                    <a:pt x="44" y="9"/>
                    <a:pt x="44" y="9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4" y="22"/>
                    <a:pt x="40" y="24"/>
                    <a:pt x="36" y="27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3" y="41"/>
                    <a:pt x="21" y="45"/>
                    <a:pt x="19" y="48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13" y="62"/>
                    <a:pt x="13" y="62"/>
                    <a:pt x="13" y="62"/>
                  </a:cubicBezTo>
                  <a:cubicBezTo>
                    <a:pt x="11" y="66"/>
                    <a:pt x="11" y="71"/>
                    <a:pt x="1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10" y="90"/>
                    <a:pt x="10" y="90"/>
                    <a:pt x="10" y="90"/>
                  </a:cubicBezTo>
                  <a:cubicBezTo>
                    <a:pt x="10" y="95"/>
                    <a:pt x="11" y="99"/>
                    <a:pt x="12" y="103"/>
                  </a:cubicBezTo>
                  <a:cubicBezTo>
                    <a:pt x="3" y="107"/>
                    <a:pt x="3" y="107"/>
                    <a:pt x="3" y="107"/>
                  </a:cubicBezTo>
                  <a:cubicBezTo>
                    <a:pt x="9" y="121"/>
                    <a:pt x="9" y="121"/>
                    <a:pt x="9" y="121"/>
                  </a:cubicBezTo>
                  <a:cubicBezTo>
                    <a:pt x="18" y="118"/>
                    <a:pt x="18" y="118"/>
                    <a:pt x="18" y="118"/>
                  </a:cubicBezTo>
                  <a:cubicBezTo>
                    <a:pt x="20" y="122"/>
                    <a:pt x="23" y="125"/>
                    <a:pt x="26" y="129"/>
                  </a:cubicBezTo>
                  <a:cubicBezTo>
                    <a:pt x="18" y="136"/>
                    <a:pt x="18" y="136"/>
                    <a:pt x="18" y="136"/>
                  </a:cubicBezTo>
                  <a:cubicBezTo>
                    <a:pt x="29" y="147"/>
                    <a:pt x="29" y="147"/>
                    <a:pt x="29" y="147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40" y="142"/>
                    <a:pt x="44" y="145"/>
                    <a:pt x="48" y="147"/>
                  </a:cubicBezTo>
                  <a:cubicBezTo>
                    <a:pt x="44" y="156"/>
                    <a:pt x="44" y="156"/>
                    <a:pt x="44" y="156"/>
                  </a:cubicBezTo>
                  <a:cubicBezTo>
                    <a:pt x="58" y="162"/>
                    <a:pt x="58" y="162"/>
                    <a:pt x="58" y="162"/>
                  </a:cubicBezTo>
                  <a:cubicBezTo>
                    <a:pt x="62" y="153"/>
                    <a:pt x="62" y="153"/>
                    <a:pt x="62" y="153"/>
                  </a:cubicBezTo>
                  <a:cubicBezTo>
                    <a:pt x="66" y="154"/>
                    <a:pt x="70" y="155"/>
                    <a:pt x="75" y="155"/>
                  </a:cubicBezTo>
                  <a:cubicBezTo>
                    <a:pt x="75" y="166"/>
                    <a:pt x="75" y="166"/>
                    <a:pt x="75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55"/>
                    <a:pt x="90" y="155"/>
                    <a:pt x="90" y="155"/>
                  </a:cubicBezTo>
                  <a:cubicBezTo>
                    <a:pt x="94" y="155"/>
                    <a:pt x="99" y="154"/>
                    <a:pt x="103" y="152"/>
                  </a:cubicBezTo>
                  <a:cubicBezTo>
                    <a:pt x="107" y="162"/>
                    <a:pt x="107" y="162"/>
                    <a:pt x="107" y="162"/>
                  </a:cubicBezTo>
                  <a:cubicBezTo>
                    <a:pt x="121" y="156"/>
                    <a:pt x="121" y="156"/>
                    <a:pt x="121" y="156"/>
                  </a:cubicBezTo>
                  <a:cubicBezTo>
                    <a:pt x="117" y="146"/>
                    <a:pt x="117" y="146"/>
                    <a:pt x="117" y="146"/>
                  </a:cubicBezTo>
                  <a:cubicBezTo>
                    <a:pt x="121" y="144"/>
                    <a:pt x="124" y="142"/>
                    <a:pt x="127" y="140"/>
                  </a:cubicBezTo>
                  <a:cubicBezTo>
                    <a:pt x="135" y="147"/>
                    <a:pt x="135" y="147"/>
                    <a:pt x="135" y="147"/>
                  </a:cubicBezTo>
                  <a:cubicBezTo>
                    <a:pt x="146" y="137"/>
                    <a:pt x="146" y="137"/>
                    <a:pt x="146" y="137"/>
                  </a:cubicBezTo>
                  <a:cubicBezTo>
                    <a:pt x="138" y="129"/>
                    <a:pt x="138" y="129"/>
                    <a:pt x="138" y="129"/>
                  </a:cubicBezTo>
                  <a:cubicBezTo>
                    <a:pt x="141" y="125"/>
                    <a:pt x="143" y="121"/>
                    <a:pt x="146" y="117"/>
                  </a:cubicBezTo>
                  <a:cubicBezTo>
                    <a:pt x="156" y="122"/>
                    <a:pt x="156" y="122"/>
                    <a:pt x="156" y="122"/>
                  </a:cubicBezTo>
                  <a:cubicBezTo>
                    <a:pt x="162" y="108"/>
                    <a:pt x="162" y="108"/>
                    <a:pt x="162" y="108"/>
                  </a:cubicBezTo>
                  <a:cubicBezTo>
                    <a:pt x="151" y="103"/>
                    <a:pt x="151" y="103"/>
                    <a:pt x="151" y="103"/>
                  </a:cubicBezTo>
                  <a:cubicBezTo>
                    <a:pt x="152" y="99"/>
                    <a:pt x="153" y="95"/>
                    <a:pt x="154" y="90"/>
                  </a:cubicBezTo>
                  <a:lnTo>
                    <a:pt x="165" y="90"/>
                  </a:lnTo>
                  <a:close/>
                  <a:moveTo>
                    <a:pt x="123" y="52"/>
                  </a:moveTo>
                  <a:cubicBezTo>
                    <a:pt x="128" y="59"/>
                    <a:pt x="132" y="67"/>
                    <a:pt x="133" y="75"/>
                  </a:cubicBezTo>
                  <a:cubicBezTo>
                    <a:pt x="106" y="75"/>
                    <a:pt x="106" y="75"/>
                    <a:pt x="106" y="75"/>
                  </a:cubicBezTo>
                  <a:cubicBezTo>
                    <a:pt x="105" y="74"/>
                    <a:pt x="105" y="72"/>
                    <a:pt x="104" y="71"/>
                  </a:cubicBezTo>
                  <a:lnTo>
                    <a:pt x="123" y="52"/>
                  </a:lnTo>
                  <a:close/>
                  <a:moveTo>
                    <a:pt x="113" y="42"/>
                  </a:moveTo>
                  <a:cubicBezTo>
                    <a:pt x="94" y="61"/>
                    <a:pt x="94" y="61"/>
                    <a:pt x="94" y="61"/>
                  </a:cubicBezTo>
                  <a:cubicBezTo>
                    <a:pt x="93" y="61"/>
                    <a:pt x="92" y="60"/>
                    <a:pt x="90" y="59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9" y="34"/>
                    <a:pt x="107" y="37"/>
                    <a:pt x="113" y="42"/>
                  </a:cubicBezTo>
                  <a:close/>
                  <a:moveTo>
                    <a:pt x="90" y="90"/>
                  </a:moveTo>
                  <a:cubicBezTo>
                    <a:pt x="86" y="94"/>
                    <a:pt x="79" y="94"/>
                    <a:pt x="75" y="90"/>
                  </a:cubicBezTo>
                  <a:cubicBezTo>
                    <a:pt x="71" y="86"/>
                    <a:pt x="71" y="80"/>
                    <a:pt x="75" y="76"/>
                  </a:cubicBezTo>
                  <a:cubicBezTo>
                    <a:pt x="79" y="72"/>
                    <a:pt x="86" y="72"/>
                    <a:pt x="90" y="76"/>
                  </a:cubicBezTo>
                  <a:cubicBezTo>
                    <a:pt x="94" y="80"/>
                    <a:pt x="94" y="86"/>
                    <a:pt x="90" y="90"/>
                  </a:cubicBezTo>
                  <a:close/>
                  <a:moveTo>
                    <a:pt x="75" y="32"/>
                  </a:moveTo>
                  <a:cubicBezTo>
                    <a:pt x="75" y="59"/>
                    <a:pt x="75" y="59"/>
                    <a:pt x="75" y="59"/>
                  </a:cubicBezTo>
                  <a:cubicBezTo>
                    <a:pt x="73" y="60"/>
                    <a:pt x="71" y="60"/>
                    <a:pt x="69" y="61"/>
                  </a:cubicBezTo>
                  <a:cubicBezTo>
                    <a:pt x="50" y="42"/>
                    <a:pt x="50" y="42"/>
                    <a:pt x="50" y="42"/>
                  </a:cubicBezTo>
                  <a:cubicBezTo>
                    <a:pt x="57" y="37"/>
                    <a:pt x="66" y="33"/>
                    <a:pt x="75" y="32"/>
                  </a:cubicBezTo>
                  <a:close/>
                  <a:moveTo>
                    <a:pt x="41" y="52"/>
                  </a:moveTo>
                  <a:cubicBezTo>
                    <a:pt x="60" y="71"/>
                    <a:pt x="60" y="71"/>
                    <a:pt x="60" y="71"/>
                  </a:cubicBezTo>
                  <a:cubicBezTo>
                    <a:pt x="59" y="72"/>
                    <a:pt x="58" y="74"/>
                    <a:pt x="58" y="75"/>
                  </a:cubicBezTo>
                  <a:cubicBezTo>
                    <a:pt x="31" y="75"/>
                    <a:pt x="31" y="75"/>
                    <a:pt x="31" y="75"/>
                  </a:cubicBezTo>
                  <a:cubicBezTo>
                    <a:pt x="32" y="67"/>
                    <a:pt x="35" y="59"/>
                    <a:pt x="41" y="52"/>
                  </a:cubicBezTo>
                  <a:close/>
                  <a:moveTo>
                    <a:pt x="41" y="115"/>
                  </a:moveTo>
                  <a:cubicBezTo>
                    <a:pt x="35" y="108"/>
                    <a:pt x="32" y="99"/>
                    <a:pt x="30" y="90"/>
                  </a:cubicBezTo>
                  <a:cubicBezTo>
                    <a:pt x="57" y="90"/>
                    <a:pt x="57" y="90"/>
                    <a:pt x="57" y="90"/>
                  </a:cubicBezTo>
                  <a:cubicBezTo>
                    <a:pt x="58" y="92"/>
                    <a:pt x="59" y="94"/>
                    <a:pt x="60" y="96"/>
                  </a:cubicBezTo>
                  <a:lnTo>
                    <a:pt x="41" y="115"/>
                  </a:lnTo>
                  <a:close/>
                  <a:moveTo>
                    <a:pt x="50" y="125"/>
                  </a:moveTo>
                  <a:cubicBezTo>
                    <a:pt x="69" y="106"/>
                    <a:pt x="69" y="106"/>
                    <a:pt x="69" y="106"/>
                  </a:cubicBezTo>
                  <a:cubicBezTo>
                    <a:pt x="71" y="107"/>
                    <a:pt x="73" y="107"/>
                    <a:pt x="75" y="108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66" y="134"/>
                    <a:pt x="57" y="130"/>
                    <a:pt x="50" y="125"/>
                  </a:cubicBezTo>
                  <a:close/>
                  <a:moveTo>
                    <a:pt x="90" y="135"/>
                  </a:moveTo>
                  <a:cubicBezTo>
                    <a:pt x="90" y="107"/>
                    <a:pt x="90" y="107"/>
                    <a:pt x="90" y="107"/>
                  </a:cubicBezTo>
                  <a:cubicBezTo>
                    <a:pt x="92" y="107"/>
                    <a:pt x="93" y="106"/>
                    <a:pt x="94" y="106"/>
                  </a:cubicBezTo>
                  <a:cubicBezTo>
                    <a:pt x="113" y="125"/>
                    <a:pt x="113" y="125"/>
                    <a:pt x="113" y="125"/>
                  </a:cubicBezTo>
                  <a:cubicBezTo>
                    <a:pt x="107" y="130"/>
                    <a:pt x="99" y="133"/>
                    <a:pt x="90" y="135"/>
                  </a:cubicBezTo>
                  <a:close/>
                  <a:moveTo>
                    <a:pt x="123" y="115"/>
                  </a:moveTo>
                  <a:cubicBezTo>
                    <a:pt x="104" y="96"/>
                    <a:pt x="104" y="96"/>
                    <a:pt x="104" y="96"/>
                  </a:cubicBezTo>
                  <a:cubicBezTo>
                    <a:pt x="105" y="94"/>
                    <a:pt x="106" y="92"/>
                    <a:pt x="106" y="90"/>
                  </a:cubicBezTo>
                  <a:cubicBezTo>
                    <a:pt x="133" y="90"/>
                    <a:pt x="133" y="90"/>
                    <a:pt x="133" y="90"/>
                  </a:cubicBezTo>
                  <a:cubicBezTo>
                    <a:pt x="132" y="99"/>
                    <a:pt x="129" y="108"/>
                    <a:pt x="123" y="115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99"/>
            <p:cNvSpPr>
              <a:spLocks/>
            </p:cNvSpPr>
            <p:nvPr/>
          </p:nvSpPr>
          <p:spPr bwMode="gray">
            <a:xfrm>
              <a:off x="9061750" y="4907283"/>
              <a:ext cx="1035050" cy="211137"/>
            </a:xfrm>
            <a:custGeom>
              <a:avLst/>
              <a:gdLst>
                <a:gd name="T0" fmla="*/ 3 w 748"/>
                <a:gd name="T1" fmla="*/ 0 h 153"/>
                <a:gd name="T2" fmla="*/ 0 w 748"/>
                <a:gd name="T3" fmla="*/ 26 h 153"/>
                <a:gd name="T4" fmla="*/ 127 w 748"/>
                <a:gd name="T5" fmla="*/ 153 h 153"/>
                <a:gd name="T6" fmla="*/ 621 w 748"/>
                <a:gd name="T7" fmla="*/ 153 h 153"/>
                <a:gd name="T8" fmla="*/ 748 w 748"/>
                <a:gd name="T9" fmla="*/ 26 h 153"/>
                <a:gd name="T10" fmla="*/ 745 w 748"/>
                <a:gd name="T11" fmla="*/ 0 h 153"/>
                <a:gd name="T12" fmla="*/ 3 w 748"/>
                <a:gd name="T13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8" h="153">
                  <a:moveTo>
                    <a:pt x="3" y="0"/>
                  </a:moveTo>
                  <a:cubicBezTo>
                    <a:pt x="1" y="9"/>
                    <a:pt x="0" y="17"/>
                    <a:pt x="0" y="26"/>
                  </a:cubicBezTo>
                  <a:cubicBezTo>
                    <a:pt x="0" y="96"/>
                    <a:pt x="57" y="153"/>
                    <a:pt x="127" y="153"/>
                  </a:cubicBezTo>
                  <a:cubicBezTo>
                    <a:pt x="621" y="153"/>
                    <a:pt x="621" y="153"/>
                    <a:pt x="621" y="153"/>
                  </a:cubicBezTo>
                  <a:cubicBezTo>
                    <a:pt x="691" y="153"/>
                    <a:pt x="748" y="96"/>
                    <a:pt x="748" y="26"/>
                  </a:cubicBezTo>
                  <a:cubicBezTo>
                    <a:pt x="748" y="17"/>
                    <a:pt x="747" y="9"/>
                    <a:pt x="745" y="0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100"/>
            <p:cNvSpPr>
              <a:spLocks/>
            </p:cNvSpPr>
            <p:nvPr/>
          </p:nvSpPr>
          <p:spPr bwMode="gray">
            <a:xfrm>
              <a:off x="9101437" y="4907283"/>
              <a:ext cx="995363" cy="211137"/>
            </a:xfrm>
            <a:custGeom>
              <a:avLst/>
              <a:gdLst>
                <a:gd name="T0" fmla="*/ 716 w 719"/>
                <a:gd name="T1" fmla="*/ 0 h 153"/>
                <a:gd name="T2" fmla="*/ 700 w 719"/>
                <a:gd name="T3" fmla="*/ 0 h 153"/>
                <a:gd name="T4" fmla="*/ 701 w 719"/>
                <a:gd name="T5" fmla="*/ 8 h 153"/>
                <a:gd name="T6" fmla="*/ 573 w 719"/>
                <a:gd name="T7" fmla="*/ 135 h 153"/>
                <a:gd name="T8" fmla="*/ 80 w 719"/>
                <a:gd name="T9" fmla="*/ 135 h 153"/>
                <a:gd name="T10" fmla="*/ 0 w 719"/>
                <a:gd name="T11" fmla="*/ 106 h 153"/>
                <a:gd name="T12" fmla="*/ 98 w 719"/>
                <a:gd name="T13" fmla="*/ 153 h 153"/>
                <a:gd name="T14" fmla="*/ 592 w 719"/>
                <a:gd name="T15" fmla="*/ 153 h 153"/>
                <a:gd name="T16" fmla="*/ 719 w 719"/>
                <a:gd name="T17" fmla="*/ 26 h 153"/>
                <a:gd name="T18" fmla="*/ 716 w 719"/>
                <a:gd name="T19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9" h="153">
                  <a:moveTo>
                    <a:pt x="716" y="0"/>
                  </a:moveTo>
                  <a:cubicBezTo>
                    <a:pt x="700" y="0"/>
                    <a:pt x="700" y="0"/>
                    <a:pt x="700" y="0"/>
                  </a:cubicBezTo>
                  <a:cubicBezTo>
                    <a:pt x="701" y="3"/>
                    <a:pt x="701" y="5"/>
                    <a:pt x="701" y="8"/>
                  </a:cubicBezTo>
                  <a:cubicBezTo>
                    <a:pt x="701" y="78"/>
                    <a:pt x="644" y="135"/>
                    <a:pt x="573" y="135"/>
                  </a:cubicBezTo>
                  <a:cubicBezTo>
                    <a:pt x="80" y="135"/>
                    <a:pt x="80" y="135"/>
                    <a:pt x="80" y="135"/>
                  </a:cubicBezTo>
                  <a:cubicBezTo>
                    <a:pt x="50" y="135"/>
                    <a:pt x="22" y="124"/>
                    <a:pt x="0" y="106"/>
                  </a:cubicBezTo>
                  <a:cubicBezTo>
                    <a:pt x="23" y="135"/>
                    <a:pt x="59" y="153"/>
                    <a:pt x="98" y="153"/>
                  </a:cubicBezTo>
                  <a:cubicBezTo>
                    <a:pt x="592" y="153"/>
                    <a:pt x="592" y="153"/>
                    <a:pt x="592" y="153"/>
                  </a:cubicBezTo>
                  <a:cubicBezTo>
                    <a:pt x="662" y="153"/>
                    <a:pt x="719" y="96"/>
                    <a:pt x="719" y="26"/>
                  </a:cubicBezTo>
                  <a:cubicBezTo>
                    <a:pt x="719" y="17"/>
                    <a:pt x="718" y="9"/>
                    <a:pt x="716" y="0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101"/>
            <p:cNvSpPr>
              <a:spLocks/>
            </p:cNvSpPr>
            <p:nvPr/>
          </p:nvSpPr>
          <p:spPr bwMode="gray">
            <a:xfrm>
              <a:off x="9064925" y="4192908"/>
              <a:ext cx="1028700" cy="377825"/>
            </a:xfrm>
            <a:custGeom>
              <a:avLst/>
              <a:gdLst>
                <a:gd name="T0" fmla="*/ 744 w 744"/>
                <a:gd name="T1" fmla="*/ 274 h 274"/>
                <a:gd name="T2" fmla="*/ 621 w 744"/>
                <a:gd name="T3" fmla="*/ 173 h 274"/>
                <a:gd name="T4" fmla="*/ 581 w 744"/>
                <a:gd name="T5" fmla="*/ 179 h 274"/>
                <a:gd name="T6" fmla="*/ 457 w 744"/>
                <a:gd name="T7" fmla="*/ 68 h 274"/>
                <a:gd name="T8" fmla="*/ 372 w 744"/>
                <a:gd name="T9" fmla="*/ 101 h 274"/>
                <a:gd name="T10" fmla="*/ 249 w 744"/>
                <a:gd name="T11" fmla="*/ 0 h 274"/>
                <a:gd name="T12" fmla="*/ 123 w 744"/>
                <a:gd name="T13" fmla="*/ 125 h 274"/>
                <a:gd name="T14" fmla="*/ 133 w 744"/>
                <a:gd name="T15" fmla="*/ 173 h 274"/>
                <a:gd name="T16" fmla="*/ 123 w 744"/>
                <a:gd name="T17" fmla="*/ 173 h 274"/>
                <a:gd name="T18" fmla="*/ 0 w 744"/>
                <a:gd name="T19" fmla="*/ 274 h 274"/>
                <a:gd name="T20" fmla="*/ 744 w 744"/>
                <a:gd name="T21" fmla="*/ 274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4" h="274">
                  <a:moveTo>
                    <a:pt x="744" y="274"/>
                  </a:moveTo>
                  <a:cubicBezTo>
                    <a:pt x="733" y="217"/>
                    <a:pt x="682" y="173"/>
                    <a:pt x="621" y="173"/>
                  </a:cubicBezTo>
                  <a:cubicBezTo>
                    <a:pt x="607" y="173"/>
                    <a:pt x="594" y="175"/>
                    <a:pt x="581" y="179"/>
                  </a:cubicBezTo>
                  <a:cubicBezTo>
                    <a:pt x="574" y="117"/>
                    <a:pt x="521" y="68"/>
                    <a:pt x="457" y="68"/>
                  </a:cubicBezTo>
                  <a:cubicBezTo>
                    <a:pt x="424" y="68"/>
                    <a:pt x="394" y="81"/>
                    <a:pt x="372" y="101"/>
                  </a:cubicBezTo>
                  <a:cubicBezTo>
                    <a:pt x="361" y="44"/>
                    <a:pt x="310" y="0"/>
                    <a:pt x="249" y="0"/>
                  </a:cubicBezTo>
                  <a:cubicBezTo>
                    <a:pt x="179" y="0"/>
                    <a:pt x="123" y="56"/>
                    <a:pt x="123" y="125"/>
                  </a:cubicBezTo>
                  <a:cubicBezTo>
                    <a:pt x="123" y="142"/>
                    <a:pt x="127" y="159"/>
                    <a:pt x="133" y="173"/>
                  </a:cubicBezTo>
                  <a:cubicBezTo>
                    <a:pt x="130" y="173"/>
                    <a:pt x="127" y="173"/>
                    <a:pt x="123" y="173"/>
                  </a:cubicBezTo>
                  <a:cubicBezTo>
                    <a:pt x="62" y="173"/>
                    <a:pt x="12" y="217"/>
                    <a:pt x="0" y="274"/>
                  </a:cubicBezTo>
                  <a:lnTo>
                    <a:pt x="744" y="27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102"/>
            <p:cNvSpPr>
              <a:spLocks/>
            </p:cNvSpPr>
            <p:nvPr/>
          </p:nvSpPr>
          <p:spPr bwMode="gray">
            <a:xfrm>
              <a:off x="9268125" y="4192908"/>
              <a:ext cx="825500" cy="377825"/>
            </a:xfrm>
            <a:custGeom>
              <a:avLst/>
              <a:gdLst>
                <a:gd name="T0" fmla="*/ 80 w 597"/>
                <a:gd name="T1" fmla="*/ 23 h 274"/>
                <a:gd name="T2" fmla="*/ 203 w 597"/>
                <a:gd name="T3" fmla="*/ 125 h 274"/>
                <a:gd name="T4" fmla="*/ 288 w 597"/>
                <a:gd name="T5" fmla="*/ 91 h 274"/>
                <a:gd name="T6" fmla="*/ 413 w 597"/>
                <a:gd name="T7" fmla="*/ 203 h 274"/>
                <a:gd name="T8" fmla="*/ 452 w 597"/>
                <a:gd name="T9" fmla="*/ 196 h 274"/>
                <a:gd name="T10" fmla="*/ 568 w 597"/>
                <a:gd name="T11" fmla="*/ 274 h 274"/>
                <a:gd name="T12" fmla="*/ 597 w 597"/>
                <a:gd name="T13" fmla="*/ 274 h 274"/>
                <a:gd name="T14" fmla="*/ 474 w 597"/>
                <a:gd name="T15" fmla="*/ 173 h 274"/>
                <a:gd name="T16" fmla="*/ 434 w 597"/>
                <a:gd name="T17" fmla="*/ 179 h 274"/>
                <a:gd name="T18" fmla="*/ 310 w 597"/>
                <a:gd name="T19" fmla="*/ 68 h 274"/>
                <a:gd name="T20" fmla="*/ 225 w 597"/>
                <a:gd name="T21" fmla="*/ 101 h 274"/>
                <a:gd name="T22" fmla="*/ 102 w 597"/>
                <a:gd name="T23" fmla="*/ 0 h 274"/>
                <a:gd name="T24" fmla="*/ 0 w 597"/>
                <a:gd name="T25" fmla="*/ 52 h 274"/>
                <a:gd name="T26" fmla="*/ 80 w 597"/>
                <a:gd name="T27" fmla="*/ 23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7" h="274">
                  <a:moveTo>
                    <a:pt x="80" y="23"/>
                  </a:moveTo>
                  <a:cubicBezTo>
                    <a:pt x="141" y="23"/>
                    <a:pt x="192" y="67"/>
                    <a:pt x="203" y="125"/>
                  </a:cubicBezTo>
                  <a:cubicBezTo>
                    <a:pt x="225" y="104"/>
                    <a:pt x="255" y="91"/>
                    <a:pt x="288" y="91"/>
                  </a:cubicBezTo>
                  <a:cubicBezTo>
                    <a:pt x="353" y="91"/>
                    <a:pt x="406" y="140"/>
                    <a:pt x="413" y="203"/>
                  </a:cubicBezTo>
                  <a:cubicBezTo>
                    <a:pt x="425" y="199"/>
                    <a:pt x="438" y="196"/>
                    <a:pt x="452" y="196"/>
                  </a:cubicBezTo>
                  <a:cubicBezTo>
                    <a:pt x="505" y="196"/>
                    <a:pt x="549" y="229"/>
                    <a:pt x="568" y="274"/>
                  </a:cubicBezTo>
                  <a:cubicBezTo>
                    <a:pt x="597" y="274"/>
                    <a:pt x="597" y="274"/>
                    <a:pt x="597" y="274"/>
                  </a:cubicBezTo>
                  <a:cubicBezTo>
                    <a:pt x="586" y="217"/>
                    <a:pt x="535" y="173"/>
                    <a:pt x="474" y="173"/>
                  </a:cubicBezTo>
                  <a:cubicBezTo>
                    <a:pt x="460" y="173"/>
                    <a:pt x="447" y="175"/>
                    <a:pt x="434" y="179"/>
                  </a:cubicBezTo>
                  <a:cubicBezTo>
                    <a:pt x="427" y="117"/>
                    <a:pt x="374" y="68"/>
                    <a:pt x="310" y="68"/>
                  </a:cubicBezTo>
                  <a:cubicBezTo>
                    <a:pt x="277" y="68"/>
                    <a:pt x="247" y="81"/>
                    <a:pt x="225" y="101"/>
                  </a:cubicBezTo>
                  <a:cubicBezTo>
                    <a:pt x="214" y="44"/>
                    <a:pt x="163" y="0"/>
                    <a:pt x="102" y="0"/>
                  </a:cubicBezTo>
                  <a:cubicBezTo>
                    <a:pt x="60" y="0"/>
                    <a:pt x="23" y="20"/>
                    <a:pt x="0" y="52"/>
                  </a:cubicBezTo>
                  <a:cubicBezTo>
                    <a:pt x="22" y="34"/>
                    <a:pt x="49" y="23"/>
                    <a:pt x="80" y="23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Oval 103"/>
            <p:cNvSpPr>
              <a:spLocks noChangeArrowheads="1"/>
            </p:cNvSpPr>
            <p:nvPr/>
          </p:nvSpPr>
          <p:spPr bwMode="gray">
            <a:xfrm>
              <a:off x="11085812" y="5396233"/>
              <a:ext cx="103188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Oval 104"/>
            <p:cNvSpPr>
              <a:spLocks noChangeArrowheads="1"/>
            </p:cNvSpPr>
            <p:nvPr/>
          </p:nvSpPr>
          <p:spPr bwMode="gray">
            <a:xfrm>
              <a:off x="10884200" y="5396233"/>
              <a:ext cx="101600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105"/>
            <p:cNvSpPr>
              <a:spLocks/>
            </p:cNvSpPr>
            <p:nvPr/>
          </p:nvSpPr>
          <p:spPr bwMode="gray">
            <a:xfrm>
              <a:off x="10884200" y="5412108"/>
              <a:ext cx="85725" cy="87312"/>
            </a:xfrm>
            <a:custGeom>
              <a:avLst/>
              <a:gdLst>
                <a:gd name="T0" fmla="*/ 37 w 62"/>
                <a:gd name="T1" fmla="*/ 63 h 63"/>
                <a:gd name="T2" fmla="*/ 62 w 62"/>
                <a:gd name="T3" fmla="*/ 52 h 63"/>
                <a:gd name="T4" fmla="*/ 11 w 62"/>
                <a:gd name="T5" fmla="*/ 0 h 63"/>
                <a:gd name="T6" fmla="*/ 0 w 62"/>
                <a:gd name="T7" fmla="*/ 26 h 63"/>
                <a:gd name="T8" fmla="*/ 37 w 62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3">
                  <a:moveTo>
                    <a:pt x="37" y="63"/>
                  </a:moveTo>
                  <a:cubicBezTo>
                    <a:pt x="47" y="63"/>
                    <a:pt x="56" y="59"/>
                    <a:pt x="62" y="52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6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Freeform 106"/>
            <p:cNvSpPr>
              <a:spLocks/>
            </p:cNvSpPr>
            <p:nvPr/>
          </p:nvSpPr>
          <p:spPr bwMode="gray">
            <a:xfrm>
              <a:off x="11085812" y="5412108"/>
              <a:ext cx="87313" cy="87312"/>
            </a:xfrm>
            <a:custGeom>
              <a:avLst/>
              <a:gdLst>
                <a:gd name="T0" fmla="*/ 37 w 63"/>
                <a:gd name="T1" fmla="*/ 63 h 63"/>
                <a:gd name="T2" fmla="*/ 63 w 63"/>
                <a:gd name="T3" fmla="*/ 52 h 63"/>
                <a:gd name="T4" fmla="*/ 11 w 63"/>
                <a:gd name="T5" fmla="*/ 0 h 63"/>
                <a:gd name="T6" fmla="*/ 0 w 63"/>
                <a:gd name="T7" fmla="*/ 26 h 63"/>
                <a:gd name="T8" fmla="*/ 37 w 63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63">
                  <a:moveTo>
                    <a:pt x="37" y="63"/>
                  </a:moveTo>
                  <a:cubicBezTo>
                    <a:pt x="47" y="63"/>
                    <a:pt x="56" y="59"/>
                    <a:pt x="63" y="52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7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140419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8787" cy="2308324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1319586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48481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85784415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3000" b="0">
                <a:latin typeface="+mn-lt"/>
              </a:defRPr>
            </a:lvl1pPr>
            <a:lvl2pPr marL="255588" indent="0">
              <a:buFont typeface="Wingdings" panose="05000000000000000000" pitchFamily="2" charset="2"/>
              <a:buNone/>
              <a:defRPr sz="2400" b="0"/>
            </a:lvl2pPr>
            <a:lvl3pPr marL="450850" indent="0">
              <a:buFont typeface="Wingdings" panose="05000000000000000000" pitchFamily="2" charset="2"/>
              <a:buNone/>
              <a:tabLst/>
              <a:defRPr sz="2200" b="0"/>
            </a:lvl3pPr>
            <a:lvl4pPr marL="652462" indent="0">
              <a:buFont typeface="Wingdings" panose="05000000000000000000" pitchFamily="2" charset="2"/>
              <a:buNone/>
              <a:defRPr sz="2200" b="0"/>
            </a:lvl4pPr>
            <a:lvl5pPr marL="854075" indent="0">
              <a:buFont typeface="Wingdings" panose="05000000000000000000" pitchFamily="2" charset="2"/>
              <a:buNone/>
              <a:tabLst/>
              <a:defRPr sz="22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5588" indent="0">
              <a:buFont typeface="Arial" panose="020B0604020202020204" pitchFamily="34" charset="0"/>
              <a:buNone/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0850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52462" indent="0">
              <a:buFont typeface="Arial" panose="020B0604020202020204" pitchFamily="34" charset="0"/>
              <a:buNone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54075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14350" marR="0" lvl="0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 dirty="0"/>
              <a:t>Click to edit Master text styles</a:t>
            </a:r>
          </a:p>
          <a:p>
            <a:pPr marL="712788" marR="0" lvl="1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Second level</a:t>
            </a:r>
          </a:p>
          <a:p>
            <a:pPr marL="908050" marR="0" lvl="2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Third level</a:t>
            </a:r>
          </a:p>
          <a:p>
            <a:pPr marL="1109662" marR="0" lvl="3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Fourth level</a:t>
            </a:r>
          </a:p>
          <a:p>
            <a:pPr marL="1311275" marR="0" lvl="4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86365969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3000" b="0">
                <a:latin typeface="+mn-lt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4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2200" b="0"/>
            </a:lvl3pPr>
            <a:lvl4pPr marL="828675" indent="-176213">
              <a:buFont typeface="Wingdings" panose="05000000000000000000" pitchFamily="2" charset="2"/>
              <a:buChar char=""/>
              <a:defRPr sz="22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22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98488" indent="-342900"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3750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95362" indent="-342900"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96975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31775" marR="0" lvl="0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Click to edit Master text styles</a:t>
            </a:r>
          </a:p>
          <a:p>
            <a:pPr marL="427038" marR="0" lvl="1" indent="-17145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Second level</a:t>
            </a:r>
          </a:p>
          <a:p>
            <a:pPr marL="639763" marR="0" lvl="2" indent="-188913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Third level</a:t>
            </a:r>
          </a:p>
          <a:p>
            <a:pPr marL="828675" marR="0" lvl="3" indent="-176213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Fourth level</a:t>
            </a:r>
          </a:p>
          <a:p>
            <a:pPr marL="1023938" marR="0" lvl="4" indent="-169863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91931630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9252056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5919933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280903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61863663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5441950" y="0"/>
            <a:ext cx="6994525" cy="699452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6" name="Freeform: Shape 105"/>
          <p:cNvSpPr>
            <a:spLocks/>
          </p:cNvSpPr>
          <p:nvPr userDrawn="1"/>
        </p:nvSpPr>
        <p:spPr bwMode="gray">
          <a:xfrm>
            <a:off x="5441950" y="4251325"/>
            <a:ext cx="6994525" cy="2743200"/>
          </a:xfrm>
          <a:custGeom>
            <a:avLst/>
            <a:gdLst>
              <a:gd name="connsiteX0" fmla="*/ 237491 w 7007806"/>
              <a:gd name="connsiteY0" fmla="*/ 0 h 2048448"/>
              <a:gd name="connsiteX1" fmla="*/ 966532 w 7007806"/>
              <a:gd name="connsiteY1" fmla="*/ 0 h 2048448"/>
              <a:gd name="connsiteX2" fmla="*/ 966532 w 7007806"/>
              <a:gd name="connsiteY2" fmla="*/ 578198 h 2048448"/>
              <a:gd name="connsiteX3" fmla="*/ 1425492 w 7007806"/>
              <a:gd name="connsiteY3" fmla="*/ 606386 h 2048448"/>
              <a:gd name="connsiteX4" fmla="*/ 1677037 w 7007806"/>
              <a:gd name="connsiteY4" fmla="*/ 606386 h 2048448"/>
              <a:gd name="connsiteX5" fmla="*/ 1677037 w 7007806"/>
              <a:gd name="connsiteY5" fmla="*/ 483901 h 2048448"/>
              <a:gd name="connsiteX6" fmla="*/ 1686642 w 7007806"/>
              <a:gd name="connsiteY6" fmla="*/ 483901 h 2048448"/>
              <a:gd name="connsiteX7" fmla="*/ 1686642 w 7007806"/>
              <a:gd name="connsiteY7" fmla="*/ 225552 h 2048448"/>
              <a:gd name="connsiteX8" fmla="*/ 2059578 w 7007806"/>
              <a:gd name="connsiteY8" fmla="*/ 225552 h 2048448"/>
              <a:gd name="connsiteX9" fmla="*/ 2059578 w 7007806"/>
              <a:gd name="connsiteY9" fmla="*/ 339268 h 2048448"/>
              <a:gd name="connsiteX10" fmla="*/ 2098045 w 7007806"/>
              <a:gd name="connsiteY10" fmla="*/ 339268 h 2048448"/>
              <a:gd name="connsiteX11" fmla="*/ 2098045 w 7007806"/>
              <a:gd name="connsiteY11" fmla="*/ 483901 h 2048448"/>
              <a:gd name="connsiteX12" fmla="*/ 2204842 w 7007806"/>
              <a:gd name="connsiteY12" fmla="*/ 483901 h 2048448"/>
              <a:gd name="connsiteX13" fmla="*/ 2204842 w 7007806"/>
              <a:gd name="connsiteY13" fmla="*/ 643969 h 2048448"/>
              <a:gd name="connsiteX14" fmla="*/ 2602307 w 7007806"/>
              <a:gd name="connsiteY14" fmla="*/ 643969 h 2048448"/>
              <a:gd name="connsiteX15" fmla="*/ 2602307 w 7007806"/>
              <a:gd name="connsiteY15" fmla="*/ 744644 h 2048448"/>
              <a:gd name="connsiteX16" fmla="*/ 3055683 w 7007806"/>
              <a:gd name="connsiteY16" fmla="*/ 744644 h 2048448"/>
              <a:gd name="connsiteX17" fmla="*/ 3055683 w 7007806"/>
              <a:gd name="connsiteY17" fmla="*/ 777377 h 2048448"/>
              <a:gd name="connsiteX18" fmla="*/ 3075299 w 7007806"/>
              <a:gd name="connsiteY18" fmla="*/ 777377 h 2048448"/>
              <a:gd name="connsiteX19" fmla="*/ 3075299 w 7007806"/>
              <a:gd name="connsiteY19" fmla="*/ 965361 h 2048448"/>
              <a:gd name="connsiteX20" fmla="*/ 3423979 w 7007806"/>
              <a:gd name="connsiteY20" fmla="*/ 965361 h 2048448"/>
              <a:gd name="connsiteX21" fmla="*/ 3423979 w 7007806"/>
              <a:gd name="connsiteY21" fmla="*/ 525721 h 2048448"/>
              <a:gd name="connsiteX22" fmla="*/ 3527067 w 7007806"/>
              <a:gd name="connsiteY22" fmla="*/ 525721 h 2048448"/>
              <a:gd name="connsiteX23" fmla="*/ 3527067 w 7007806"/>
              <a:gd name="connsiteY23" fmla="*/ 386248 h 2048448"/>
              <a:gd name="connsiteX24" fmla="*/ 3830268 w 7007806"/>
              <a:gd name="connsiteY24" fmla="*/ 386248 h 2048448"/>
              <a:gd name="connsiteX25" fmla="*/ 3830268 w 7007806"/>
              <a:gd name="connsiteY25" fmla="*/ 525721 h 2048448"/>
              <a:gd name="connsiteX26" fmla="*/ 3927292 w 7007806"/>
              <a:gd name="connsiteY26" fmla="*/ 525721 h 2048448"/>
              <a:gd name="connsiteX27" fmla="*/ 3927292 w 7007806"/>
              <a:gd name="connsiteY27" fmla="*/ 58792 h 2048448"/>
              <a:gd name="connsiteX28" fmla="*/ 4630716 w 7007806"/>
              <a:gd name="connsiteY28" fmla="*/ 58792 h 2048448"/>
              <a:gd name="connsiteX29" fmla="*/ 4630716 w 7007806"/>
              <a:gd name="connsiteY29" fmla="*/ 616681 h 2048448"/>
              <a:gd name="connsiteX30" fmla="*/ 5073388 w 7007806"/>
              <a:gd name="connsiteY30" fmla="*/ 255872 h 2048448"/>
              <a:gd name="connsiteX31" fmla="*/ 5073388 w 7007806"/>
              <a:gd name="connsiteY31" fmla="*/ 643969 h 2048448"/>
              <a:gd name="connsiteX32" fmla="*/ 5315948 w 7007806"/>
              <a:gd name="connsiteY32" fmla="*/ 643969 h 2048448"/>
              <a:gd name="connsiteX33" fmla="*/ 5315948 w 7007806"/>
              <a:gd name="connsiteY33" fmla="*/ 525721 h 2048448"/>
              <a:gd name="connsiteX34" fmla="*/ 5419036 w 7007806"/>
              <a:gd name="connsiteY34" fmla="*/ 525721 h 2048448"/>
              <a:gd name="connsiteX35" fmla="*/ 5419036 w 7007806"/>
              <a:gd name="connsiteY35" fmla="*/ 386248 h 2048448"/>
              <a:gd name="connsiteX36" fmla="*/ 5722237 w 7007806"/>
              <a:gd name="connsiteY36" fmla="*/ 386248 h 2048448"/>
              <a:gd name="connsiteX37" fmla="*/ 5722237 w 7007806"/>
              <a:gd name="connsiteY37" fmla="*/ 525721 h 2048448"/>
              <a:gd name="connsiteX38" fmla="*/ 5825325 w 7007806"/>
              <a:gd name="connsiteY38" fmla="*/ 525721 h 2048448"/>
              <a:gd name="connsiteX39" fmla="*/ 5825325 w 7007806"/>
              <a:gd name="connsiteY39" fmla="*/ 965361 h 2048448"/>
              <a:gd name="connsiteX40" fmla="*/ 6170974 w 7007806"/>
              <a:gd name="connsiteY40" fmla="*/ 965361 h 2048448"/>
              <a:gd name="connsiteX41" fmla="*/ 6170974 w 7007806"/>
              <a:gd name="connsiteY41" fmla="*/ 777377 h 2048448"/>
              <a:gd name="connsiteX42" fmla="*/ 6646998 w 7007806"/>
              <a:gd name="connsiteY42" fmla="*/ 777377 h 2048448"/>
              <a:gd name="connsiteX43" fmla="*/ 6646998 w 7007806"/>
              <a:gd name="connsiteY43" fmla="*/ 1374681 h 2048448"/>
              <a:gd name="connsiteX44" fmla="*/ 7007806 w 7007806"/>
              <a:gd name="connsiteY44" fmla="*/ 1374681 h 2048448"/>
              <a:gd name="connsiteX45" fmla="*/ 7007806 w 7007806"/>
              <a:gd name="connsiteY45" fmla="*/ 1677881 h 2048448"/>
              <a:gd name="connsiteX46" fmla="*/ 6995117 w 7007806"/>
              <a:gd name="connsiteY46" fmla="*/ 1677881 h 2048448"/>
              <a:gd name="connsiteX47" fmla="*/ 6995117 w 7007806"/>
              <a:gd name="connsiteY47" fmla="*/ 2048448 h 2048448"/>
              <a:gd name="connsiteX48" fmla="*/ 0 w 7007806"/>
              <a:gd name="connsiteY48" fmla="*/ 2048448 h 2048448"/>
              <a:gd name="connsiteX49" fmla="*/ 0 w 7007806"/>
              <a:gd name="connsiteY49" fmla="*/ 339268 h 2048448"/>
              <a:gd name="connsiteX50" fmla="*/ 136873 w 7007806"/>
              <a:gd name="connsiteY50" fmla="*/ 339268 h 2048448"/>
              <a:gd name="connsiteX51" fmla="*/ 136873 w 7007806"/>
              <a:gd name="connsiteY51" fmla="*/ 483901 h 2048448"/>
              <a:gd name="connsiteX52" fmla="*/ 237491 w 7007806"/>
              <a:gd name="connsiteY52" fmla="*/ 483901 h 2048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7007806" h="2048448">
                <a:moveTo>
                  <a:pt x="237491" y="0"/>
                </a:moveTo>
                <a:lnTo>
                  <a:pt x="966532" y="0"/>
                </a:lnTo>
                <a:lnTo>
                  <a:pt x="966532" y="578198"/>
                </a:lnTo>
                <a:lnTo>
                  <a:pt x="1425492" y="606386"/>
                </a:lnTo>
                <a:lnTo>
                  <a:pt x="1677037" y="606386"/>
                </a:lnTo>
                <a:lnTo>
                  <a:pt x="1677037" y="483901"/>
                </a:lnTo>
                <a:lnTo>
                  <a:pt x="1686642" y="483901"/>
                </a:lnTo>
                <a:lnTo>
                  <a:pt x="1686642" y="225552"/>
                </a:lnTo>
                <a:lnTo>
                  <a:pt x="2059578" y="225552"/>
                </a:lnTo>
                <a:lnTo>
                  <a:pt x="2059578" y="339268"/>
                </a:lnTo>
                <a:lnTo>
                  <a:pt x="2098045" y="339268"/>
                </a:lnTo>
                <a:lnTo>
                  <a:pt x="2098045" y="483901"/>
                </a:lnTo>
                <a:lnTo>
                  <a:pt x="2204842" y="483901"/>
                </a:lnTo>
                <a:lnTo>
                  <a:pt x="2204842" y="643969"/>
                </a:lnTo>
                <a:lnTo>
                  <a:pt x="2602307" y="643969"/>
                </a:lnTo>
                <a:lnTo>
                  <a:pt x="2602307" y="744644"/>
                </a:lnTo>
                <a:lnTo>
                  <a:pt x="3055683" y="744644"/>
                </a:lnTo>
                <a:lnTo>
                  <a:pt x="3055683" y="777377"/>
                </a:lnTo>
                <a:lnTo>
                  <a:pt x="3075299" y="777377"/>
                </a:lnTo>
                <a:lnTo>
                  <a:pt x="3075299" y="965361"/>
                </a:lnTo>
                <a:lnTo>
                  <a:pt x="3423979" y="965361"/>
                </a:lnTo>
                <a:lnTo>
                  <a:pt x="3423979" y="525721"/>
                </a:lnTo>
                <a:lnTo>
                  <a:pt x="3527067" y="525721"/>
                </a:lnTo>
                <a:lnTo>
                  <a:pt x="3527067" y="386248"/>
                </a:lnTo>
                <a:lnTo>
                  <a:pt x="3830268" y="386248"/>
                </a:lnTo>
                <a:lnTo>
                  <a:pt x="3830268" y="525721"/>
                </a:lnTo>
                <a:lnTo>
                  <a:pt x="3927292" y="525721"/>
                </a:lnTo>
                <a:lnTo>
                  <a:pt x="3927292" y="58792"/>
                </a:lnTo>
                <a:lnTo>
                  <a:pt x="4630716" y="58792"/>
                </a:lnTo>
                <a:lnTo>
                  <a:pt x="4630716" y="616681"/>
                </a:lnTo>
                <a:lnTo>
                  <a:pt x="5073388" y="255872"/>
                </a:lnTo>
                <a:lnTo>
                  <a:pt x="5073388" y="643969"/>
                </a:lnTo>
                <a:lnTo>
                  <a:pt x="5315948" y="643969"/>
                </a:lnTo>
                <a:lnTo>
                  <a:pt x="5315948" y="525721"/>
                </a:lnTo>
                <a:lnTo>
                  <a:pt x="5419036" y="525721"/>
                </a:lnTo>
                <a:lnTo>
                  <a:pt x="5419036" y="386248"/>
                </a:lnTo>
                <a:lnTo>
                  <a:pt x="5722237" y="386248"/>
                </a:lnTo>
                <a:lnTo>
                  <a:pt x="5722237" y="525721"/>
                </a:lnTo>
                <a:lnTo>
                  <a:pt x="5825325" y="525721"/>
                </a:lnTo>
                <a:lnTo>
                  <a:pt x="5825325" y="965361"/>
                </a:lnTo>
                <a:lnTo>
                  <a:pt x="6170974" y="965361"/>
                </a:lnTo>
                <a:lnTo>
                  <a:pt x="6170974" y="777377"/>
                </a:lnTo>
                <a:lnTo>
                  <a:pt x="6646998" y="777377"/>
                </a:lnTo>
                <a:lnTo>
                  <a:pt x="6646998" y="1374681"/>
                </a:lnTo>
                <a:lnTo>
                  <a:pt x="7007806" y="1374681"/>
                </a:lnTo>
                <a:lnTo>
                  <a:pt x="7007806" y="1677881"/>
                </a:lnTo>
                <a:lnTo>
                  <a:pt x="6995117" y="1677881"/>
                </a:lnTo>
                <a:lnTo>
                  <a:pt x="6995117" y="2048448"/>
                </a:lnTo>
                <a:lnTo>
                  <a:pt x="0" y="2048448"/>
                </a:lnTo>
                <a:lnTo>
                  <a:pt x="0" y="339268"/>
                </a:lnTo>
                <a:lnTo>
                  <a:pt x="136873" y="339268"/>
                </a:lnTo>
                <a:lnTo>
                  <a:pt x="136873" y="483901"/>
                </a:lnTo>
                <a:lnTo>
                  <a:pt x="237491" y="483901"/>
                </a:lnTo>
                <a:close/>
              </a:path>
            </a:pathLst>
          </a:custGeom>
          <a:solidFill>
            <a:srgbClr val="409AE1">
              <a:alpha val="4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2119178"/>
            <a:ext cx="4937760" cy="1835285"/>
          </a:xfrm>
          <a:noFill/>
        </p:spPr>
        <p:txBody>
          <a:bodyPr lIns="146304" tIns="91440" rIns="146304" bIns="91440" anchor="t" anchorCtr="0"/>
          <a:lstStyle>
            <a:lvl1pPr>
              <a:defRPr sz="4800" spc="-100" baseline="0">
                <a:gradFill>
                  <a:gsLst>
                    <a:gs pos="74359">
                      <a:schemeClr val="tx1"/>
                    </a:gs>
                    <a:gs pos="57576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954463"/>
            <a:ext cx="4937760" cy="731528"/>
          </a:xfrm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lang="en-US" sz="3200" kern="1200" spc="0" baseline="0" dirty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Speaker name</a:t>
            </a:r>
          </a:p>
        </p:txBody>
      </p:sp>
      <p:pic>
        <p:nvPicPr>
          <p:cNvPr id="142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3116" y="479425"/>
            <a:ext cx="1451843" cy="310896"/>
          </a:xfrm>
          <a:prstGeom prst="rect">
            <a:avLst/>
          </a:prstGeom>
        </p:spPr>
      </p:pic>
      <p:grpSp>
        <p:nvGrpSpPr>
          <p:cNvPr id="143" name="Group 142"/>
          <p:cNvGrpSpPr>
            <a:grpSpLocks noChangeAspect="1"/>
          </p:cNvGrpSpPr>
          <p:nvPr userDrawn="1"/>
        </p:nvGrpSpPr>
        <p:grpSpPr bwMode="gray">
          <a:xfrm>
            <a:off x="7462446" y="3200401"/>
            <a:ext cx="4577461" cy="3539940"/>
            <a:chOff x="8496600" y="3495586"/>
            <a:chExt cx="3009906" cy="2327684"/>
          </a:xfrm>
        </p:grpSpPr>
        <p:sp>
          <p:nvSpPr>
            <p:cNvPr id="144" name="Freeform 9"/>
            <p:cNvSpPr>
              <a:spLocks/>
            </p:cNvSpPr>
            <p:nvPr/>
          </p:nvSpPr>
          <p:spPr bwMode="gray">
            <a:xfrm>
              <a:off x="8496600" y="5501008"/>
              <a:ext cx="646113" cy="82550"/>
            </a:xfrm>
            <a:custGeom>
              <a:avLst/>
              <a:gdLst>
                <a:gd name="T0" fmla="*/ 437 w 467"/>
                <a:gd name="T1" fmla="*/ 60 h 60"/>
                <a:gd name="T2" fmla="*/ 30 w 467"/>
                <a:gd name="T3" fmla="*/ 60 h 60"/>
                <a:gd name="T4" fmla="*/ 0 w 467"/>
                <a:gd name="T5" fmla="*/ 30 h 60"/>
                <a:gd name="T6" fmla="*/ 30 w 467"/>
                <a:gd name="T7" fmla="*/ 0 h 60"/>
                <a:gd name="T8" fmla="*/ 437 w 467"/>
                <a:gd name="T9" fmla="*/ 0 h 60"/>
                <a:gd name="T10" fmla="*/ 467 w 467"/>
                <a:gd name="T11" fmla="*/ 30 h 60"/>
                <a:gd name="T12" fmla="*/ 437 w 467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7" h="60">
                  <a:moveTo>
                    <a:pt x="437" y="60"/>
                  </a:moveTo>
                  <a:cubicBezTo>
                    <a:pt x="30" y="60"/>
                    <a:pt x="30" y="60"/>
                    <a:pt x="30" y="60"/>
                  </a:cubicBezTo>
                  <a:cubicBezTo>
                    <a:pt x="13" y="60"/>
                    <a:pt x="0" y="46"/>
                    <a:pt x="0" y="30"/>
                  </a:cubicBezTo>
                  <a:cubicBezTo>
                    <a:pt x="0" y="13"/>
                    <a:pt x="13" y="0"/>
                    <a:pt x="30" y="0"/>
                  </a:cubicBezTo>
                  <a:cubicBezTo>
                    <a:pt x="437" y="0"/>
                    <a:pt x="437" y="0"/>
                    <a:pt x="437" y="0"/>
                  </a:cubicBezTo>
                  <a:cubicBezTo>
                    <a:pt x="453" y="0"/>
                    <a:pt x="467" y="13"/>
                    <a:pt x="467" y="30"/>
                  </a:cubicBezTo>
                  <a:cubicBezTo>
                    <a:pt x="467" y="46"/>
                    <a:pt x="453" y="60"/>
                    <a:pt x="437" y="6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0"/>
            <p:cNvSpPr>
              <a:spLocks/>
            </p:cNvSpPr>
            <p:nvPr/>
          </p:nvSpPr>
          <p:spPr bwMode="gray">
            <a:xfrm>
              <a:off x="10804831" y="3495586"/>
              <a:ext cx="701675" cy="371475"/>
            </a:xfrm>
            <a:custGeom>
              <a:avLst/>
              <a:gdLst>
                <a:gd name="T0" fmla="*/ 440 w 507"/>
                <a:gd name="T1" fmla="*/ 127 h 271"/>
                <a:gd name="T2" fmla="*/ 306 w 507"/>
                <a:gd name="T3" fmla="*/ 0 h 271"/>
                <a:gd name="T4" fmla="*/ 174 w 507"/>
                <a:gd name="T5" fmla="*/ 106 h 271"/>
                <a:gd name="T6" fmla="*/ 99 w 507"/>
                <a:gd name="T7" fmla="*/ 72 h 271"/>
                <a:gd name="T8" fmla="*/ 0 w 507"/>
                <a:gd name="T9" fmla="*/ 171 h 271"/>
                <a:gd name="T10" fmla="*/ 99 w 507"/>
                <a:gd name="T11" fmla="*/ 271 h 271"/>
                <a:gd name="T12" fmla="*/ 435 w 507"/>
                <a:gd name="T13" fmla="*/ 271 h 271"/>
                <a:gd name="T14" fmla="*/ 507 w 507"/>
                <a:gd name="T15" fmla="*/ 199 h 271"/>
                <a:gd name="T16" fmla="*/ 440 w 507"/>
                <a:gd name="T17" fmla="*/ 127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7" h="271">
                  <a:moveTo>
                    <a:pt x="440" y="127"/>
                  </a:moveTo>
                  <a:cubicBezTo>
                    <a:pt x="436" y="56"/>
                    <a:pt x="378" y="0"/>
                    <a:pt x="306" y="0"/>
                  </a:cubicBezTo>
                  <a:cubicBezTo>
                    <a:pt x="241" y="0"/>
                    <a:pt x="187" y="46"/>
                    <a:pt x="174" y="106"/>
                  </a:cubicBezTo>
                  <a:cubicBezTo>
                    <a:pt x="156" y="85"/>
                    <a:pt x="129" y="72"/>
                    <a:pt x="99" y="72"/>
                  </a:cubicBezTo>
                  <a:cubicBezTo>
                    <a:pt x="44" y="72"/>
                    <a:pt x="0" y="116"/>
                    <a:pt x="0" y="171"/>
                  </a:cubicBezTo>
                  <a:cubicBezTo>
                    <a:pt x="0" y="226"/>
                    <a:pt x="44" y="271"/>
                    <a:pt x="99" y="271"/>
                  </a:cubicBezTo>
                  <a:cubicBezTo>
                    <a:pt x="99" y="271"/>
                    <a:pt x="434" y="271"/>
                    <a:pt x="435" y="271"/>
                  </a:cubicBezTo>
                  <a:cubicBezTo>
                    <a:pt x="475" y="271"/>
                    <a:pt x="507" y="238"/>
                    <a:pt x="507" y="199"/>
                  </a:cubicBezTo>
                  <a:cubicBezTo>
                    <a:pt x="507" y="161"/>
                    <a:pt x="478" y="130"/>
                    <a:pt x="440" y="1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1"/>
            <p:cNvSpPr>
              <a:spLocks/>
            </p:cNvSpPr>
            <p:nvPr/>
          </p:nvSpPr>
          <p:spPr bwMode="gray">
            <a:xfrm>
              <a:off x="10001550" y="5497833"/>
              <a:ext cx="1504950" cy="82550"/>
            </a:xfrm>
            <a:custGeom>
              <a:avLst/>
              <a:gdLst>
                <a:gd name="T0" fmla="*/ 1059 w 1089"/>
                <a:gd name="T1" fmla="*/ 60 h 60"/>
                <a:gd name="T2" fmla="*/ 30 w 1089"/>
                <a:gd name="T3" fmla="*/ 60 h 60"/>
                <a:gd name="T4" fmla="*/ 0 w 1089"/>
                <a:gd name="T5" fmla="*/ 30 h 60"/>
                <a:gd name="T6" fmla="*/ 30 w 1089"/>
                <a:gd name="T7" fmla="*/ 0 h 60"/>
                <a:gd name="T8" fmla="*/ 1059 w 1089"/>
                <a:gd name="T9" fmla="*/ 0 h 60"/>
                <a:gd name="T10" fmla="*/ 1089 w 1089"/>
                <a:gd name="T11" fmla="*/ 30 h 60"/>
                <a:gd name="T12" fmla="*/ 1059 w 1089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9" h="60">
                  <a:moveTo>
                    <a:pt x="1059" y="60"/>
                  </a:moveTo>
                  <a:cubicBezTo>
                    <a:pt x="30" y="60"/>
                    <a:pt x="30" y="60"/>
                    <a:pt x="30" y="60"/>
                  </a:cubicBez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1059" y="0"/>
                    <a:pt x="1059" y="0"/>
                    <a:pt x="1059" y="0"/>
                  </a:cubicBezTo>
                  <a:cubicBezTo>
                    <a:pt x="1076" y="0"/>
                    <a:pt x="1089" y="13"/>
                    <a:pt x="1089" y="30"/>
                  </a:cubicBezTo>
                  <a:cubicBezTo>
                    <a:pt x="1089" y="46"/>
                    <a:pt x="1076" y="60"/>
                    <a:pt x="1059" y="6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2"/>
            <p:cNvSpPr>
              <a:spLocks/>
            </p:cNvSpPr>
            <p:nvPr/>
          </p:nvSpPr>
          <p:spPr bwMode="gray">
            <a:xfrm>
              <a:off x="9110962" y="5713733"/>
              <a:ext cx="1012825" cy="109537"/>
            </a:xfrm>
            <a:custGeom>
              <a:avLst/>
              <a:gdLst>
                <a:gd name="T0" fmla="*/ 692 w 732"/>
                <a:gd name="T1" fmla="*/ 80 h 80"/>
                <a:gd name="T2" fmla="*/ 40 w 732"/>
                <a:gd name="T3" fmla="*/ 80 h 80"/>
                <a:gd name="T4" fmla="*/ 0 w 732"/>
                <a:gd name="T5" fmla="*/ 40 h 80"/>
                <a:gd name="T6" fmla="*/ 40 w 732"/>
                <a:gd name="T7" fmla="*/ 0 h 80"/>
                <a:gd name="T8" fmla="*/ 692 w 732"/>
                <a:gd name="T9" fmla="*/ 0 h 80"/>
                <a:gd name="T10" fmla="*/ 732 w 732"/>
                <a:gd name="T11" fmla="*/ 40 h 80"/>
                <a:gd name="T12" fmla="*/ 692 w 732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2" h="80">
                  <a:moveTo>
                    <a:pt x="692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92" y="0"/>
                    <a:pt x="692" y="0"/>
                    <a:pt x="692" y="0"/>
                  </a:cubicBezTo>
                  <a:cubicBezTo>
                    <a:pt x="714" y="0"/>
                    <a:pt x="732" y="18"/>
                    <a:pt x="732" y="40"/>
                  </a:cubicBezTo>
                  <a:cubicBezTo>
                    <a:pt x="732" y="62"/>
                    <a:pt x="714" y="80"/>
                    <a:pt x="692" y="8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3"/>
            <p:cNvSpPr>
              <a:spLocks/>
            </p:cNvSpPr>
            <p:nvPr/>
          </p:nvSpPr>
          <p:spPr bwMode="gray">
            <a:xfrm>
              <a:off x="8910937" y="4935858"/>
              <a:ext cx="33338" cy="77787"/>
            </a:xfrm>
            <a:custGeom>
              <a:avLst/>
              <a:gdLst>
                <a:gd name="T0" fmla="*/ 0 w 21"/>
                <a:gd name="T1" fmla="*/ 0 h 49"/>
                <a:gd name="T2" fmla="*/ 1 w 21"/>
                <a:gd name="T3" fmla="*/ 10 h 49"/>
                <a:gd name="T4" fmla="*/ 0 w 21"/>
                <a:gd name="T5" fmla="*/ 49 h 49"/>
                <a:gd name="T6" fmla="*/ 12 w 21"/>
                <a:gd name="T7" fmla="*/ 49 h 49"/>
                <a:gd name="T8" fmla="*/ 21 w 21"/>
                <a:gd name="T9" fmla="*/ 11 h 49"/>
                <a:gd name="T10" fmla="*/ 21 w 21"/>
                <a:gd name="T11" fmla="*/ 0 h 49"/>
                <a:gd name="T12" fmla="*/ 0 w 21"/>
                <a:gd name="T1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9">
                  <a:moveTo>
                    <a:pt x="0" y="0"/>
                  </a:moveTo>
                  <a:lnTo>
                    <a:pt x="1" y="10"/>
                  </a:lnTo>
                  <a:lnTo>
                    <a:pt x="0" y="49"/>
                  </a:lnTo>
                  <a:lnTo>
                    <a:pt x="12" y="49"/>
                  </a:ln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4"/>
            <p:cNvSpPr>
              <a:spLocks/>
            </p:cNvSpPr>
            <p:nvPr/>
          </p:nvSpPr>
          <p:spPr bwMode="gray">
            <a:xfrm>
              <a:off x="8929987" y="4935858"/>
              <a:ext cx="14288" cy="77787"/>
            </a:xfrm>
            <a:custGeom>
              <a:avLst/>
              <a:gdLst>
                <a:gd name="T0" fmla="*/ 5 w 9"/>
                <a:gd name="T1" fmla="*/ 0 h 49"/>
                <a:gd name="T2" fmla="*/ 5 w 9"/>
                <a:gd name="T3" fmla="*/ 11 h 49"/>
                <a:gd name="T4" fmla="*/ 0 w 9"/>
                <a:gd name="T5" fmla="*/ 49 h 49"/>
                <a:gd name="T6" fmla="*/ 9 w 9"/>
                <a:gd name="T7" fmla="*/ 11 h 49"/>
                <a:gd name="T8" fmla="*/ 9 w 9"/>
                <a:gd name="T9" fmla="*/ 0 h 49"/>
                <a:gd name="T10" fmla="*/ 5 w 9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49">
                  <a:moveTo>
                    <a:pt x="5" y="0"/>
                  </a:moveTo>
                  <a:lnTo>
                    <a:pt x="5" y="11"/>
                  </a:lnTo>
                  <a:lnTo>
                    <a:pt x="0" y="49"/>
                  </a:lnTo>
                  <a:lnTo>
                    <a:pt x="9" y="11"/>
                  </a:lnTo>
                  <a:lnTo>
                    <a:pt x="9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99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5"/>
            <p:cNvSpPr>
              <a:spLocks/>
            </p:cNvSpPr>
            <p:nvPr/>
          </p:nvSpPr>
          <p:spPr bwMode="gray">
            <a:xfrm>
              <a:off x="8910937" y="4935858"/>
              <a:ext cx="6350" cy="77787"/>
            </a:xfrm>
            <a:custGeom>
              <a:avLst/>
              <a:gdLst>
                <a:gd name="T0" fmla="*/ 0 w 4"/>
                <a:gd name="T1" fmla="*/ 0 h 49"/>
                <a:gd name="T2" fmla="*/ 1 w 4"/>
                <a:gd name="T3" fmla="*/ 10 h 49"/>
                <a:gd name="T4" fmla="*/ 0 w 4"/>
                <a:gd name="T5" fmla="*/ 49 h 49"/>
                <a:gd name="T6" fmla="*/ 4 w 4"/>
                <a:gd name="T7" fmla="*/ 10 h 49"/>
                <a:gd name="T8" fmla="*/ 4 w 4"/>
                <a:gd name="T9" fmla="*/ 0 h 49"/>
                <a:gd name="T10" fmla="*/ 0 w 4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9">
                  <a:moveTo>
                    <a:pt x="0" y="0"/>
                  </a:moveTo>
                  <a:lnTo>
                    <a:pt x="1" y="10"/>
                  </a:lnTo>
                  <a:lnTo>
                    <a:pt x="0" y="49"/>
                  </a:lnTo>
                  <a:lnTo>
                    <a:pt x="4" y="10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6"/>
            <p:cNvSpPr>
              <a:spLocks/>
            </p:cNvSpPr>
            <p:nvPr/>
          </p:nvSpPr>
          <p:spPr bwMode="gray">
            <a:xfrm>
              <a:off x="8912525" y="4997770"/>
              <a:ext cx="33338" cy="47625"/>
            </a:xfrm>
            <a:custGeom>
              <a:avLst/>
              <a:gdLst>
                <a:gd name="T0" fmla="*/ 0 w 24"/>
                <a:gd name="T1" fmla="*/ 0 h 34"/>
                <a:gd name="T2" fmla="*/ 0 w 24"/>
                <a:gd name="T3" fmla="*/ 34 h 34"/>
                <a:gd name="T4" fmla="*/ 22 w 24"/>
                <a:gd name="T5" fmla="*/ 34 h 34"/>
                <a:gd name="T6" fmla="*/ 24 w 24"/>
                <a:gd name="T7" fmla="*/ 32 h 34"/>
                <a:gd name="T8" fmla="*/ 24 w 24"/>
                <a:gd name="T9" fmla="*/ 27 h 34"/>
                <a:gd name="T10" fmla="*/ 22 w 24"/>
                <a:gd name="T11" fmla="*/ 24 h 34"/>
                <a:gd name="T12" fmla="*/ 15 w 24"/>
                <a:gd name="T13" fmla="*/ 16 h 34"/>
                <a:gd name="T14" fmla="*/ 15 w 24"/>
                <a:gd name="T15" fmla="*/ 0 h 34"/>
                <a:gd name="T16" fmla="*/ 0 w 24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34">
                  <a:moveTo>
                    <a:pt x="0" y="0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2" y="34"/>
                    <a:pt x="24" y="34"/>
                    <a:pt x="24" y="32"/>
                  </a:cubicBezTo>
                  <a:cubicBezTo>
                    <a:pt x="24" y="30"/>
                    <a:pt x="24" y="27"/>
                    <a:pt x="24" y="27"/>
                  </a:cubicBezTo>
                  <a:cubicBezTo>
                    <a:pt x="24" y="27"/>
                    <a:pt x="24" y="26"/>
                    <a:pt x="22" y="24"/>
                  </a:cubicBezTo>
                  <a:cubicBezTo>
                    <a:pt x="20" y="23"/>
                    <a:pt x="16" y="18"/>
                    <a:pt x="15" y="16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7"/>
            <p:cNvSpPr>
              <a:spLocks/>
            </p:cNvSpPr>
            <p:nvPr/>
          </p:nvSpPr>
          <p:spPr bwMode="gray">
            <a:xfrm>
              <a:off x="8912525" y="5042220"/>
              <a:ext cx="33338" cy="4762"/>
            </a:xfrm>
            <a:custGeom>
              <a:avLst/>
              <a:gdLst>
                <a:gd name="T0" fmla="*/ 24 w 24"/>
                <a:gd name="T1" fmla="*/ 0 h 4"/>
                <a:gd name="T2" fmla="*/ 24 w 24"/>
                <a:gd name="T3" fmla="*/ 2 h 4"/>
                <a:gd name="T4" fmla="*/ 22 w 24"/>
                <a:gd name="T5" fmla="*/ 4 h 4"/>
                <a:gd name="T6" fmla="*/ 0 w 24"/>
                <a:gd name="T7" fmla="*/ 4 h 4"/>
                <a:gd name="T8" fmla="*/ 0 w 24"/>
                <a:gd name="T9" fmla="*/ 2 h 4"/>
                <a:gd name="T10" fmla="*/ 22 w 24"/>
                <a:gd name="T11" fmla="*/ 2 h 4"/>
                <a:gd name="T12" fmla="*/ 24 w 24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">
                  <a:moveTo>
                    <a:pt x="24" y="0"/>
                  </a:moveTo>
                  <a:cubicBezTo>
                    <a:pt x="24" y="0"/>
                    <a:pt x="24" y="1"/>
                    <a:pt x="24" y="2"/>
                  </a:cubicBezTo>
                  <a:cubicBezTo>
                    <a:pt x="24" y="4"/>
                    <a:pt x="22" y="4"/>
                    <a:pt x="22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2" y="2"/>
                    <a:pt x="24" y="2"/>
                    <a:pt x="24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8"/>
            <p:cNvSpPr>
              <a:spLocks/>
            </p:cNvSpPr>
            <p:nvPr/>
          </p:nvSpPr>
          <p:spPr bwMode="gray">
            <a:xfrm>
              <a:off x="8933162" y="5019995"/>
              <a:ext cx="12700" cy="25400"/>
            </a:xfrm>
            <a:custGeom>
              <a:avLst/>
              <a:gdLst>
                <a:gd name="T0" fmla="*/ 7 w 9"/>
                <a:gd name="T1" fmla="*/ 18 h 18"/>
                <a:gd name="T2" fmla="*/ 9 w 9"/>
                <a:gd name="T3" fmla="*/ 16 h 18"/>
                <a:gd name="T4" fmla="*/ 9 w 9"/>
                <a:gd name="T5" fmla="*/ 11 h 18"/>
                <a:gd name="T6" fmla="*/ 7 w 9"/>
                <a:gd name="T7" fmla="*/ 8 h 18"/>
                <a:gd name="T8" fmla="*/ 0 w 9"/>
                <a:gd name="T9" fmla="*/ 0 h 18"/>
                <a:gd name="T10" fmla="*/ 0 w 9"/>
                <a:gd name="T11" fmla="*/ 18 h 18"/>
                <a:gd name="T12" fmla="*/ 7 w 9"/>
                <a:gd name="T1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8">
                  <a:moveTo>
                    <a:pt x="7" y="18"/>
                  </a:moveTo>
                  <a:cubicBezTo>
                    <a:pt x="7" y="18"/>
                    <a:pt x="9" y="18"/>
                    <a:pt x="9" y="16"/>
                  </a:cubicBezTo>
                  <a:cubicBezTo>
                    <a:pt x="9" y="14"/>
                    <a:pt x="9" y="11"/>
                    <a:pt x="9" y="11"/>
                  </a:cubicBezTo>
                  <a:cubicBezTo>
                    <a:pt x="9" y="11"/>
                    <a:pt x="9" y="10"/>
                    <a:pt x="7" y="8"/>
                  </a:cubicBezTo>
                  <a:cubicBezTo>
                    <a:pt x="5" y="7"/>
                    <a:pt x="1" y="2"/>
                    <a:pt x="0" y="0"/>
                  </a:cubicBezTo>
                  <a:cubicBezTo>
                    <a:pt x="0" y="18"/>
                    <a:pt x="0" y="18"/>
                    <a:pt x="0" y="18"/>
                  </a:cubicBezTo>
                  <a:lnTo>
                    <a:pt x="7" y="18"/>
                  </a:lnTo>
                  <a:close/>
                </a:path>
              </a:pathLst>
            </a:custGeom>
            <a:solidFill>
              <a:srgbClr val="3131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9"/>
            <p:cNvSpPr>
              <a:spLocks/>
            </p:cNvSpPr>
            <p:nvPr/>
          </p:nvSpPr>
          <p:spPr bwMode="gray">
            <a:xfrm>
              <a:off x="8874425" y="4935858"/>
              <a:ext cx="33338" cy="77787"/>
            </a:xfrm>
            <a:custGeom>
              <a:avLst/>
              <a:gdLst>
                <a:gd name="T0" fmla="*/ 0 w 21"/>
                <a:gd name="T1" fmla="*/ 0 h 49"/>
                <a:gd name="T2" fmla="*/ 0 w 21"/>
                <a:gd name="T3" fmla="*/ 10 h 49"/>
                <a:gd name="T4" fmla="*/ 0 w 21"/>
                <a:gd name="T5" fmla="*/ 49 h 49"/>
                <a:gd name="T6" fmla="*/ 13 w 21"/>
                <a:gd name="T7" fmla="*/ 49 h 49"/>
                <a:gd name="T8" fmla="*/ 21 w 21"/>
                <a:gd name="T9" fmla="*/ 11 h 49"/>
                <a:gd name="T10" fmla="*/ 21 w 21"/>
                <a:gd name="T11" fmla="*/ 0 h 49"/>
                <a:gd name="T12" fmla="*/ 0 w 21"/>
                <a:gd name="T1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9">
                  <a:moveTo>
                    <a:pt x="0" y="0"/>
                  </a:moveTo>
                  <a:lnTo>
                    <a:pt x="0" y="10"/>
                  </a:lnTo>
                  <a:lnTo>
                    <a:pt x="0" y="49"/>
                  </a:lnTo>
                  <a:lnTo>
                    <a:pt x="13" y="49"/>
                  </a:ln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20"/>
            <p:cNvSpPr>
              <a:spLocks/>
            </p:cNvSpPr>
            <p:nvPr/>
          </p:nvSpPr>
          <p:spPr bwMode="gray">
            <a:xfrm>
              <a:off x="8895062" y="4935858"/>
              <a:ext cx="12700" cy="77787"/>
            </a:xfrm>
            <a:custGeom>
              <a:avLst/>
              <a:gdLst>
                <a:gd name="T0" fmla="*/ 4 w 8"/>
                <a:gd name="T1" fmla="*/ 0 h 49"/>
                <a:gd name="T2" fmla="*/ 4 w 8"/>
                <a:gd name="T3" fmla="*/ 11 h 49"/>
                <a:gd name="T4" fmla="*/ 0 w 8"/>
                <a:gd name="T5" fmla="*/ 49 h 49"/>
                <a:gd name="T6" fmla="*/ 8 w 8"/>
                <a:gd name="T7" fmla="*/ 11 h 49"/>
                <a:gd name="T8" fmla="*/ 8 w 8"/>
                <a:gd name="T9" fmla="*/ 0 h 49"/>
                <a:gd name="T10" fmla="*/ 4 w 8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49">
                  <a:moveTo>
                    <a:pt x="4" y="0"/>
                  </a:moveTo>
                  <a:lnTo>
                    <a:pt x="4" y="11"/>
                  </a:lnTo>
                  <a:lnTo>
                    <a:pt x="0" y="49"/>
                  </a:lnTo>
                  <a:lnTo>
                    <a:pt x="8" y="11"/>
                  </a:lnTo>
                  <a:lnTo>
                    <a:pt x="8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99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21"/>
            <p:cNvSpPr>
              <a:spLocks/>
            </p:cNvSpPr>
            <p:nvPr/>
          </p:nvSpPr>
          <p:spPr bwMode="gray">
            <a:xfrm>
              <a:off x="8874425" y="4935858"/>
              <a:ext cx="6350" cy="77787"/>
            </a:xfrm>
            <a:custGeom>
              <a:avLst/>
              <a:gdLst>
                <a:gd name="T0" fmla="*/ 0 w 4"/>
                <a:gd name="T1" fmla="*/ 0 h 49"/>
                <a:gd name="T2" fmla="*/ 0 w 4"/>
                <a:gd name="T3" fmla="*/ 10 h 49"/>
                <a:gd name="T4" fmla="*/ 0 w 4"/>
                <a:gd name="T5" fmla="*/ 49 h 49"/>
                <a:gd name="T6" fmla="*/ 4 w 4"/>
                <a:gd name="T7" fmla="*/ 10 h 49"/>
                <a:gd name="T8" fmla="*/ 4 w 4"/>
                <a:gd name="T9" fmla="*/ 0 h 49"/>
                <a:gd name="T10" fmla="*/ 0 w 4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9">
                  <a:moveTo>
                    <a:pt x="0" y="0"/>
                  </a:moveTo>
                  <a:lnTo>
                    <a:pt x="0" y="10"/>
                  </a:lnTo>
                  <a:lnTo>
                    <a:pt x="0" y="49"/>
                  </a:lnTo>
                  <a:lnTo>
                    <a:pt x="4" y="10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22"/>
            <p:cNvSpPr>
              <a:spLocks/>
            </p:cNvSpPr>
            <p:nvPr/>
          </p:nvSpPr>
          <p:spPr bwMode="gray">
            <a:xfrm>
              <a:off x="8874425" y="4997770"/>
              <a:ext cx="34925" cy="47625"/>
            </a:xfrm>
            <a:custGeom>
              <a:avLst/>
              <a:gdLst>
                <a:gd name="T0" fmla="*/ 0 w 25"/>
                <a:gd name="T1" fmla="*/ 0 h 34"/>
                <a:gd name="T2" fmla="*/ 0 w 25"/>
                <a:gd name="T3" fmla="*/ 34 h 34"/>
                <a:gd name="T4" fmla="*/ 23 w 25"/>
                <a:gd name="T5" fmla="*/ 34 h 34"/>
                <a:gd name="T6" fmla="*/ 24 w 25"/>
                <a:gd name="T7" fmla="*/ 32 h 34"/>
                <a:gd name="T8" fmla="*/ 24 w 25"/>
                <a:gd name="T9" fmla="*/ 27 h 34"/>
                <a:gd name="T10" fmla="*/ 22 w 25"/>
                <a:gd name="T11" fmla="*/ 24 h 34"/>
                <a:gd name="T12" fmla="*/ 16 w 25"/>
                <a:gd name="T13" fmla="*/ 16 h 34"/>
                <a:gd name="T14" fmla="*/ 16 w 25"/>
                <a:gd name="T15" fmla="*/ 0 h 34"/>
                <a:gd name="T16" fmla="*/ 0 w 25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34">
                  <a:moveTo>
                    <a:pt x="0" y="0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4" y="34"/>
                    <a:pt x="24" y="32"/>
                  </a:cubicBezTo>
                  <a:cubicBezTo>
                    <a:pt x="24" y="30"/>
                    <a:pt x="24" y="27"/>
                    <a:pt x="24" y="27"/>
                  </a:cubicBezTo>
                  <a:cubicBezTo>
                    <a:pt x="24" y="27"/>
                    <a:pt x="25" y="26"/>
                    <a:pt x="22" y="24"/>
                  </a:cubicBezTo>
                  <a:cubicBezTo>
                    <a:pt x="20" y="23"/>
                    <a:pt x="16" y="18"/>
                    <a:pt x="16" y="16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23"/>
            <p:cNvSpPr>
              <a:spLocks/>
            </p:cNvSpPr>
            <p:nvPr/>
          </p:nvSpPr>
          <p:spPr bwMode="gray">
            <a:xfrm>
              <a:off x="8874425" y="5042220"/>
              <a:ext cx="33338" cy="4762"/>
            </a:xfrm>
            <a:custGeom>
              <a:avLst/>
              <a:gdLst>
                <a:gd name="T0" fmla="*/ 24 w 24"/>
                <a:gd name="T1" fmla="*/ 0 h 4"/>
                <a:gd name="T2" fmla="*/ 24 w 24"/>
                <a:gd name="T3" fmla="*/ 2 h 4"/>
                <a:gd name="T4" fmla="*/ 23 w 24"/>
                <a:gd name="T5" fmla="*/ 4 h 4"/>
                <a:gd name="T6" fmla="*/ 0 w 24"/>
                <a:gd name="T7" fmla="*/ 4 h 4"/>
                <a:gd name="T8" fmla="*/ 0 w 24"/>
                <a:gd name="T9" fmla="*/ 2 h 4"/>
                <a:gd name="T10" fmla="*/ 23 w 24"/>
                <a:gd name="T11" fmla="*/ 2 h 4"/>
                <a:gd name="T12" fmla="*/ 24 w 24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">
                  <a:moveTo>
                    <a:pt x="24" y="0"/>
                  </a:moveTo>
                  <a:cubicBezTo>
                    <a:pt x="24" y="0"/>
                    <a:pt x="24" y="1"/>
                    <a:pt x="24" y="2"/>
                  </a:cubicBezTo>
                  <a:cubicBezTo>
                    <a:pt x="24" y="4"/>
                    <a:pt x="23" y="4"/>
                    <a:pt x="23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3" y="2"/>
                    <a:pt x="24" y="2"/>
                    <a:pt x="24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24"/>
            <p:cNvSpPr>
              <a:spLocks/>
            </p:cNvSpPr>
            <p:nvPr/>
          </p:nvSpPr>
          <p:spPr bwMode="gray">
            <a:xfrm>
              <a:off x="8896650" y="5019995"/>
              <a:ext cx="11113" cy="25400"/>
            </a:xfrm>
            <a:custGeom>
              <a:avLst/>
              <a:gdLst>
                <a:gd name="T0" fmla="*/ 0 w 8"/>
                <a:gd name="T1" fmla="*/ 0 h 18"/>
                <a:gd name="T2" fmla="*/ 0 w 8"/>
                <a:gd name="T3" fmla="*/ 18 h 18"/>
                <a:gd name="T4" fmla="*/ 7 w 8"/>
                <a:gd name="T5" fmla="*/ 18 h 18"/>
                <a:gd name="T6" fmla="*/ 8 w 8"/>
                <a:gd name="T7" fmla="*/ 16 h 18"/>
                <a:gd name="T8" fmla="*/ 8 w 8"/>
                <a:gd name="T9" fmla="*/ 11 h 18"/>
                <a:gd name="T10" fmla="*/ 8 w 8"/>
                <a:gd name="T11" fmla="*/ 11 h 18"/>
                <a:gd name="T12" fmla="*/ 8 w 8"/>
                <a:gd name="T13" fmla="*/ 11 h 18"/>
                <a:gd name="T14" fmla="*/ 8 w 8"/>
                <a:gd name="T15" fmla="*/ 11 h 18"/>
                <a:gd name="T16" fmla="*/ 6 w 8"/>
                <a:gd name="T17" fmla="*/ 8 h 18"/>
                <a:gd name="T18" fmla="*/ 0 w 8"/>
                <a:gd name="T1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18">
                  <a:moveTo>
                    <a:pt x="0" y="0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8"/>
                    <a:pt x="8" y="16"/>
                  </a:cubicBezTo>
                  <a:cubicBezTo>
                    <a:pt x="8" y="14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0"/>
                    <a:pt x="8" y="9"/>
                    <a:pt x="6" y="8"/>
                  </a:cubicBezTo>
                  <a:cubicBezTo>
                    <a:pt x="4" y="7"/>
                    <a:pt x="0" y="2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25"/>
            <p:cNvSpPr>
              <a:spLocks/>
            </p:cNvSpPr>
            <p:nvPr/>
          </p:nvSpPr>
          <p:spPr bwMode="gray">
            <a:xfrm>
              <a:off x="8929987" y="4756470"/>
              <a:ext cx="9525" cy="1587"/>
            </a:xfrm>
            <a:custGeom>
              <a:avLst/>
              <a:gdLst>
                <a:gd name="T0" fmla="*/ 0 w 6"/>
                <a:gd name="T1" fmla="*/ 0 h 1"/>
                <a:gd name="T2" fmla="*/ 6 w 6"/>
                <a:gd name="T3" fmla="*/ 1 h 1"/>
                <a:gd name="T4" fmla="*/ 6 w 6"/>
                <a:gd name="T5" fmla="*/ 1 h 1"/>
                <a:gd name="T6" fmla="*/ 0 w 6"/>
                <a:gd name="T7" fmla="*/ 0 h 1"/>
                <a:gd name="T8" fmla="*/ 0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0" y="0"/>
                  </a:moveTo>
                  <a:lnTo>
                    <a:pt x="6" y="1"/>
                  </a:lnTo>
                  <a:lnTo>
                    <a:pt x="6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D9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26"/>
            <p:cNvSpPr>
              <a:spLocks/>
            </p:cNvSpPr>
            <p:nvPr/>
          </p:nvSpPr>
          <p:spPr bwMode="gray">
            <a:xfrm>
              <a:off x="8917287" y="4731070"/>
              <a:ext cx="0" cy="1587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CA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27"/>
            <p:cNvSpPr>
              <a:spLocks/>
            </p:cNvSpPr>
            <p:nvPr/>
          </p:nvSpPr>
          <p:spPr bwMode="gray">
            <a:xfrm>
              <a:off x="8899825" y="4724720"/>
              <a:ext cx="50800" cy="57150"/>
            </a:xfrm>
            <a:custGeom>
              <a:avLst/>
              <a:gdLst>
                <a:gd name="T0" fmla="*/ 33 w 36"/>
                <a:gd name="T1" fmla="*/ 16 h 42"/>
                <a:gd name="T2" fmla="*/ 28 w 36"/>
                <a:gd name="T3" fmla="*/ 7 h 42"/>
                <a:gd name="T4" fmla="*/ 27 w 36"/>
                <a:gd name="T5" fmla="*/ 5 h 42"/>
                <a:gd name="T6" fmla="*/ 27 w 36"/>
                <a:gd name="T7" fmla="*/ 5 h 42"/>
                <a:gd name="T8" fmla="*/ 17 w 36"/>
                <a:gd name="T9" fmla="*/ 4 h 42"/>
                <a:gd name="T10" fmla="*/ 13 w 36"/>
                <a:gd name="T11" fmla="*/ 0 h 42"/>
                <a:gd name="T12" fmla="*/ 13 w 36"/>
                <a:gd name="T13" fmla="*/ 0 h 42"/>
                <a:gd name="T14" fmla="*/ 13 w 36"/>
                <a:gd name="T15" fmla="*/ 5 h 42"/>
                <a:gd name="T16" fmla="*/ 13 w 36"/>
                <a:gd name="T17" fmla="*/ 6 h 42"/>
                <a:gd name="T18" fmla="*/ 13 w 36"/>
                <a:gd name="T19" fmla="*/ 11 h 42"/>
                <a:gd name="T20" fmla="*/ 14 w 36"/>
                <a:gd name="T21" fmla="*/ 14 h 42"/>
                <a:gd name="T22" fmla="*/ 11 w 36"/>
                <a:gd name="T23" fmla="*/ 14 h 42"/>
                <a:gd name="T24" fmla="*/ 6 w 36"/>
                <a:gd name="T25" fmla="*/ 11 h 42"/>
                <a:gd name="T26" fmla="*/ 3 w 36"/>
                <a:gd name="T27" fmla="*/ 12 h 42"/>
                <a:gd name="T28" fmla="*/ 4 w 36"/>
                <a:gd name="T29" fmla="*/ 17 h 42"/>
                <a:gd name="T30" fmla="*/ 5 w 36"/>
                <a:gd name="T31" fmla="*/ 20 h 42"/>
                <a:gd name="T32" fmla="*/ 6 w 36"/>
                <a:gd name="T33" fmla="*/ 22 h 42"/>
                <a:gd name="T34" fmla="*/ 6 w 36"/>
                <a:gd name="T35" fmla="*/ 22 h 42"/>
                <a:gd name="T36" fmla="*/ 6 w 36"/>
                <a:gd name="T37" fmla="*/ 22 h 42"/>
                <a:gd name="T38" fmla="*/ 2 w 36"/>
                <a:gd name="T39" fmla="*/ 31 h 42"/>
                <a:gd name="T40" fmla="*/ 0 w 36"/>
                <a:gd name="T41" fmla="*/ 30 h 42"/>
                <a:gd name="T42" fmla="*/ 2 w 36"/>
                <a:gd name="T43" fmla="*/ 41 h 42"/>
                <a:gd name="T44" fmla="*/ 19 w 36"/>
                <a:gd name="T45" fmla="*/ 42 h 42"/>
                <a:gd name="T46" fmla="*/ 18 w 36"/>
                <a:gd name="T47" fmla="*/ 36 h 42"/>
                <a:gd name="T48" fmla="*/ 23 w 36"/>
                <a:gd name="T49" fmla="*/ 37 h 42"/>
                <a:gd name="T50" fmla="*/ 28 w 36"/>
                <a:gd name="T51" fmla="*/ 34 h 42"/>
                <a:gd name="T52" fmla="*/ 29 w 36"/>
                <a:gd name="T53" fmla="*/ 29 h 42"/>
                <a:gd name="T54" fmla="*/ 29 w 36"/>
                <a:gd name="T55" fmla="*/ 24 h 42"/>
                <a:gd name="T56" fmla="*/ 30 w 36"/>
                <a:gd name="T57" fmla="*/ 20 h 42"/>
                <a:gd name="T58" fmla="*/ 33 w 36"/>
                <a:gd name="T59" fmla="*/ 1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6" h="42">
                  <a:moveTo>
                    <a:pt x="33" y="16"/>
                  </a:moveTo>
                  <a:cubicBezTo>
                    <a:pt x="33" y="16"/>
                    <a:pt x="28" y="8"/>
                    <a:pt x="28" y="7"/>
                  </a:cubicBezTo>
                  <a:cubicBezTo>
                    <a:pt x="27" y="6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3" y="6"/>
                    <a:pt x="20" y="5"/>
                    <a:pt x="17" y="4"/>
                  </a:cubicBezTo>
                  <a:cubicBezTo>
                    <a:pt x="15" y="2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9"/>
                    <a:pt x="13" y="11"/>
                  </a:cubicBezTo>
                  <a:cubicBezTo>
                    <a:pt x="14" y="12"/>
                    <a:pt x="14" y="14"/>
                    <a:pt x="14" y="14"/>
                  </a:cubicBezTo>
                  <a:cubicBezTo>
                    <a:pt x="14" y="16"/>
                    <a:pt x="11" y="14"/>
                    <a:pt x="11" y="14"/>
                  </a:cubicBezTo>
                  <a:cubicBezTo>
                    <a:pt x="11" y="14"/>
                    <a:pt x="9" y="12"/>
                    <a:pt x="6" y="11"/>
                  </a:cubicBezTo>
                  <a:cubicBezTo>
                    <a:pt x="5" y="11"/>
                    <a:pt x="4" y="11"/>
                    <a:pt x="3" y="12"/>
                  </a:cubicBezTo>
                  <a:cubicBezTo>
                    <a:pt x="3" y="13"/>
                    <a:pt x="3" y="15"/>
                    <a:pt x="4" y="17"/>
                  </a:cubicBezTo>
                  <a:cubicBezTo>
                    <a:pt x="4" y="18"/>
                    <a:pt x="4" y="20"/>
                    <a:pt x="5" y="20"/>
                  </a:cubicBezTo>
                  <a:cubicBezTo>
                    <a:pt x="5" y="21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8"/>
                    <a:pt x="2" y="31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20" y="37"/>
                    <a:pt x="21" y="37"/>
                    <a:pt x="23" y="37"/>
                  </a:cubicBezTo>
                  <a:cubicBezTo>
                    <a:pt x="28" y="37"/>
                    <a:pt x="28" y="34"/>
                    <a:pt x="28" y="34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6" y="19"/>
                    <a:pt x="34" y="17"/>
                    <a:pt x="33" y="16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28"/>
            <p:cNvSpPr>
              <a:spLocks/>
            </p:cNvSpPr>
            <p:nvPr/>
          </p:nvSpPr>
          <p:spPr bwMode="gray">
            <a:xfrm>
              <a:off x="8907762" y="4772345"/>
              <a:ext cx="17463" cy="4762"/>
            </a:xfrm>
            <a:custGeom>
              <a:avLst/>
              <a:gdLst>
                <a:gd name="T0" fmla="*/ 0 w 12"/>
                <a:gd name="T1" fmla="*/ 0 h 3"/>
                <a:gd name="T2" fmla="*/ 12 w 12"/>
                <a:gd name="T3" fmla="*/ 3 h 3"/>
                <a:gd name="T4" fmla="*/ 12 w 12"/>
                <a:gd name="T5" fmla="*/ 1 h 3"/>
                <a:gd name="T6" fmla="*/ 0 w 1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0" y="0"/>
                  </a:moveTo>
                  <a:cubicBezTo>
                    <a:pt x="1" y="1"/>
                    <a:pt x="4" y="3"/>
                    <a:pt x="12" y="3"/>
                  </a:cubicBezTo>
                  <a:cubicBezTo>
                    <a:pt x="12" y="2"/>
                    <a:pt x="12" y="2"/>
                    <a:pt x="12" y="1"/>
                  </a:cubicBez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solidFill>
              <a:srgbClr val="805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29"/>
            <p:cNvSpPr>
              <a:spLocks/>
            </p:cNvSpPr>
            <p:nvPr/>
          </p:nvSpPr>
          <p:spPr bwMode="gray">
            <a:xfrm>
              <a:off x="8934750" y="4758058"/>
              <a:ext cx="4763" cy="4762"/>
            </a:xfrm>
            <a:custGeom>
              <a:avLst/>
              <a:gdLst>
                <a:gd name="T0" fmla="*/ 4 w 4"/>
                <a:gd name="T1" fmla="*/ 3 h 4"/>
                <a:gd name="T2" fmla="*/ 2 w 4"/>
                <a:gd name="T3" fmla="*/ 0 h 4"/>
                <a:gd name="T4" fmla="*/ 0 w 4"/>
                <a:gd name="T5" fmla="*/ 0 h 4"/>
                <a:gd name="T6" fmla="*/ 4 w 4"/>
                <a:gd name="T7" fmla="*/ 4 h 4"/>
                <a:gd name="T8" fmla="*/ 4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3" y="2"/>
                    <a:pt x="2" y="1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2" y="2"/>
                    <a:pt x="4" y="4"/>
                  </a:cubicBezTo>
                  <a:lnTo>
                    <a:pt x="4" y="3"/>
                  </a:lnTo>
                  <a:close/>
                </a:path>
              </a:pathLst>
            </a:custGeom>
            <a:solidFill>
              <a:srgbClr val="805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30"/>
            <p:cNvSpPr>
              <a:spLocks/>
            </p:cNvSpPr>
            <p:nvPr/>
          </p:nvSpPr>
          <p:spPr bwMode="gray">
            <a:xfrm>
              <a:off x="8937925" y="4758058"/>
              <a:ext cx="1588" cy="3175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2 w 2"/>
                <a:gd name="T5" fmla="*/ 3 h 3"/>
                <a:gd name="T6" fmla="*/ 2 w 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1" y="2"/>
                    <a:pt x="2" y="3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31"/>
            <p:cNvSpPr>
              <a:spLocks/>
            </p:cNvSpPr>
            <p:nvPr/>
          </p:nvSpPr>
          <p:spPr bwMode="gray">
            <a:xfrm>
              <a:off x="8934750" y="4739008"/>
              <a:ext cx="4763" cy="3175"/>
            </a:xfrm>
            <a:custGeom>
              <a:avLst/>
              <a:gdLst>
                <a:gd name="T0" fmla="*/ 3 w 3"/>
                <a:gd name="T1" fmla="*/ 1 h 3"/>
                <a:gd name="T2" fmla="*/ 1 w 3"/>
                <a:gd name="T3" fmla="*/ 3 h 3"/>
                <a:gd name="T4" fmla="*/ 0 w 3"/>
                <a:gd name="T5" fmla="*/ 2 h 3"/>
                <a:gd name="T6" fmla="*/ 1 w 3"/>
                <a:gd name="T7" fmla="*/ 0 h 3"/>
                <a:gd name="T8" fmla="*/ 3 w 3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3" y="1"/>
                  </a:moveTo>
                  <a:cubicBezTo>
                    <a:pt x="3" y="2"/>
                    <a:pt x="2" y="3"/>
                    <a:pt x="1" y="3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2" y="0"/>
                    <a:pt x="2" y="1"/>
                    <a:pt x="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32"/>
            <p:cNvSpPr>
              <a:spLocks/>
            </p:cNvSpPr>
            <p:nvPr/>
          </p:nvSpPr>
          <p:spPr bwMode="gray">
            <a:xfrm>
              <a:off x="8893475" y="4772345"/>
              <a:ext cx="34925" cy="22225"/>
            </a:xfrm>
            <a:custGeom>
              <a:avLst/>
              <a:gdLst>
                <a:gd name="T0" fmla="*/ 0 w 22"/>
                <a:gd name="T1" fmla="*/ 8 h 14"/>
                <a:gd name="T2" fmla="*/ 2 w 22"/>
                <a:gd name="T3" fmla="*/ 0 h 14"/>
                <a:gd name="T4" fmla="*/ 22 w 22"/>
                <a:gd name="T5" fmla="*/ 4 h 14"/>
                <a:gd name="T6" fmla="*/ 22 w 22"/>
                <a:gd name="T7" fmla="*/ 14 h 14"/>
                <a:gd name="T8" fmla="*/ 0 w 22"/>
                <a:gd name="T9" fmla="*/ 8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4">
                  <a:moveTo>
                    <a:pt x="0" y="8"/>
                  </a:moveTo>
                  <a:lnTo>
                    <a:pt x="2" y="0"/>
                  </a:lnTo>
                  <a:lnTo>
                    <a:pt x="22" y="4"/>
                  </a:lnTo>
                  <a:lnTo>
                    <a:pt x="22" y="14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33"/>
            <p:cNvSpPr>
              <a:spLocks/>
            </p:cNvSpPr>
            <p:nvPr/>
          </p:nvSpPr>
          <p:spPr bwMode="gray">
            <a:xfrm>
              <a:off x="8855375" y="4777108"/>
              <a:ext cx="103188" cy="166687"/>
            </a:xfrm>
            <a:custGeom>
              <a:avLst/>
              <a:gdLst>
                <a:gd name="T0" fmla="*/ 31 w 74"/>
                <a:gd name="T1" fmla="*/ 4 h 121"/>
                <a:gd name="T2" fmla="*/ 14 w 74"/>
                <a:gd name="T3" fmla="*/ 24 h 121"/>
                <a:gd name="T4" fmla="*/ 0 w 74"/>
                <a:gd name="T5" fmla="*/ 119 h 121"/>
                <a:gd name="T6" fmla="*/ 68 w 74"/>
                <a:gd name="T7" fmla="*/ 115 h 121"/>
                <a:gd name="T8" fmla="*/ 62 w 74"/>
                <a:gd name="T9" fmla="*/ 16 h 121"/>
                <a:gd name="T10" fmla="*/ 31 w 74"/>
                <a:gd name="T11" fmla="*/ 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121">
                  <a:moveTo>
                    <a:pt x="31" y="4"/>
                  </a:moveTo>
                  <a:cubicBezTo>
                    <a:pt x="17" y="5"/>
                    <a:pt x="14" y="22"/>
                    <a:pt x="14" y="24"/>
                  </a:cubicBezTo>
                  <a:cubicBezTo>
                    <a:pt x="13" y="49"/>
                    <a:pt x="11" y="118"/>
                    <a:pt x="0" y="119"/>
                  </a:cubicBezTo>
                  <a:cubicBezTo>
                    <a:pt x="60" y="119"/>
                    <a:pt x="62" y="121"/>
                    <a:pt x="68" y="115"/>
                  </a:cubicBezTo>
                  <a:cubicBezTo>
                    <a:pt x="74" y="109"/>
                    <a:pt x="62" y="16"/>
                    <a:pt x="62" y="16"/>
                  </a:cubicBezTo>
                  <a:cubicBezTo>
                    <a:pt x="61" y="0"/>
                    <a:pt x="48" y="3"/>
                    <a:pt x="31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34"/>
            <p:cNvSpPr>
              <a:spLocks/>
            </p:cNvSpPr>
            <p:nvPr/>
          </p:nvSpPr>
          <p:spPr bwMode="gray">
            <a:xfrm>
              <a:off x="8855375" y="4780283"/>
              <a:ext cx="69850" cy="160337"/>
            </a:xfrm>
            <a:custGeom>
              <a:avLst/>
              <a:gdLst>
                <a:gd name="T0" fmla="*/ 31 w 50"/>
                <a:gd name="T1" fmla="*/ 1 h 116"/>
                <a:gd name="T2" fmla="*/ 14 w 50"/>
                <a:gd name="T3" fmla="*/ 21 h 116"/>
                <a:gd name="T4" fmla="*/ 0 w 50"/>
                <a:gd name="T5" fmla="*/ 116 h 116"/>
                <a:gd name="T6" fmla="*/ 9 w 50"/>
                <a:gd name="T7" fmla="*/ 116 h 116"/>
                <a:gd name="T8" fmla="*/ 8 w 50"/>
                <a:gd name="T9" fmla="*/ 116 h 116"/>
                <a:gd name="T10" fmla="*/ 22 w 50"/>
                <a:gd name="T11" fmla="*/ 31 h 116"/>
                <a:gd name="T12" fmla="*/ 40 w 50"/>
                <a:gd name="T13" fmla="*/ 2 h 116"/>
                <a:gd name="T14" fmla="*/ 49 w 50"/>
                <a:gd name="T15" fmla="*/ 0 h 116"/>
                <a:gd name="T16" fmla="*/ 31 w 50"/>
                <a:gd name="T17" fmla="*/ 1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116">
                  <a:moveTo>
                    <a:pt x="31" y="1"/>
                  </a:moveTo>
                  <a:cubicBezTo>
                    <a:pt x="17" y="2"/>
                    <a:pt x="14" y="19"/>
                    <a:pt x="14" y="21"/>
                  </a:cubicBezTo>
                  <a:cubicBezTo>
                    <a:pt x="13" y="46"/>
                    <a:pt x="11" y="115"/>
                    <a:pt x="0" y="116"/>
                  </a:cubicBezTo>
                  <a:cubicBezTo>
                    <a:pt x="3" y="116"/>
                    <a:pt x="6" y="116"/>
                    <a:pt x="9" y="116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20" y="115"/>
                    <a:pt x="21" y="55"/>
                    <a:pt x="22" y="31"/>
                  </a:cubicBezTo>
                  <a:cubicBezTo>
                    <a:pt x="22" y="29"/>
                    <a:pt x="26" y="3"/>
                    <a:pt x="40" y="2"/>
                  </a:cubicBezTo>
                  <a:cubicBezTo>
                    <a:pt x="43" y="2"/>
                    <a:pt x="50" y="1"/>
                    <a:pt x="49" y="0"/>
                  </a:cubicBezTo>
                  <a:cubicBezTo>
                    <a:pt x="44" y="0"/>
                    <a:pt x="38" y="0"/>
                    <a:pt x="31" y="1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35"/>
            <p:cNvSpPr>
              <a:spLocks/>
            </p:cNvSpPr>
            <p:nvPr/>
          </p:nvSpPr>
          <p:spPr bwMode="gray">
            <a:xfrm>
              <a:off x="8890300" y="4850133"/>
              <a:ext cx="87313" cy="55562"/>
            </a:xfrm>
            <a:custGeom>
              <a:avLst/>
              <a:gdLst>
                <a:gd name="T0" fmla="*/ 63 w 63"/>
                <a:gd name="T1" fmla="*/ 36 h 41"/>
                <a:gd name="T2" fmla="*/ 57 w 63"/>
                <a:gd name="T3" fmla="*/ 41 h 41"/>
                <a:gd name="T4" fmla="*/ 6 w 63"/>
                <a:gd name="T5" fmla="*/ 41 h 41"/>
                <a:gd name="T6" fmla="*/ 0 w 63"/>
                <a:gd name="T7" fmla="*/ 36 h 41"/>
                <a:gd name="T8" fmla="*/ 0 w 63"/>
                <a:gd name="T9" fmla="*/ 6 h 41"/>
                <a:gd name="T10" fmla="*/ 6 w 63"/>
                <a:gd name="T11" fmla="*/ 0 h 41"/>
                <a:gd name="T12" fmla="*/ 57 w 63"/>
                <a:gd name="T13" fmla="*/ 0 h 41"/>
                <a:gd name="T14" fmla="*/ 63 w 63"/>
                <a:gd name="T15" fmla="*/ 6 h 41"/>
                <a:gd name="T16" fmla="*/ 63 w 63"/>
                <a:gd name="T17" fmla="*/ 3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41">
                  <a:moveTo>
                    <a:pt x="63" y="36"/>
                  </a:moveTo>
                  <a:cubicBezTo>
                    <a:pt x="63" y="39"/>
                    <a:pt x="60" y="41"/>
                    <a:pt x="57" y="41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3" y="41"/>
                    <a:pt x="0" y="39"/>
                    <a:pt x="0" y="3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60" y="0"/>
                    <a:pt x="63" y="3"/>
                    <a:pt x="63" y="6"/>
                  </a:cubicBezTo>
                  <a:lnTo>
                    <a:pt x="63" y="36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36"/>
            <p:cNvSpPr>
              <a:spLocks/>
            </p:cNvSpPr>
            <p:nvPr/>
          </p:nvSpPr>
          <p:spPr bwMode="gray">
            <a:xfrm>
              <a:off x="8960150" y="4897758"/>
              <a:ext cx="19050" cy="20637"/>
            </a:xfrm>
            <a:custGeom>
              <a:avLst/>
              <a:gdLst>
                <a:gd name="T0" fmla="*/ 0 w 14"/>
                <a:gd name="T1" fmla="*/ 10 h 15"/>
                <a:gd name="T2" fmla="*/ 0 w 14"/>
                <a:gd name="T3" fmla="*/ 10 h 15"/>
                <a:gd name="T4" fmla="*/ 1 w 14"/>
                <a:gd name="T5" fmla="*/ 12 h 15"/>
                <a:gd name="T6" fmla="*/ 6 w 14"/>
                <a:gd name="T7" fmla="*/ 15 h 15"/>
                <a:gd name="T8" fmla="*/ 8 w 14"/>
                <a:gd name="T9" fmla="*/ 14 h 15"/>
                <a:gd name="T10" fmla="*/ 9 w 14"/>
                <a:gd name="T11" fmla="*/ 13 h 15"/>
                <a:gd name="T12" fmla="*/ 11 w 14"/>
                <a:gd name="T13" fmla="*/ 12 h 15"/>
                <a:gd name="T14" fmla="*/ 11 w 14"/>
                <a:gd name="T15" fmla="*/ 10 h 15"/>
                <a:gd name="T16" fmla="*/ 13 w 14"/>
                <a:gd name="T17" fmla="*/ 9 h 15"/>
                <a:gd name="T18" fmla="*/ 12 w 14"/>
                <a:gd name="T19" fmla="*/ 6 h 15"/>
                <a:gd name="T20" fmla="*/ 11 w 14"/>
                <a:gd name="T21" fmla="*/ 6 h 15"/>
                <a:gd name="T22" fmla="*/ 13 w 14"/>
                <a:gd name="T23" fmla="*/ 5 h 15"/>
                <a:gd name="T24" fmla="*/ 13 w 14"/>
                <a:gd name="T25" fmla="*/ 3 h 15"/>
                <a:gd name="T26" fmla="*/ 8 w 14"/>
                <a:gd name="T27" fmla="*/ 0 h 15"/>
                <a:gd name="T28" fmla="*/ 6 w 14"/>
                <a:gd name="T29" fmla="*/ 0 h 15"/>
                <a:gd name="T30" fmla="*/ 0 w 14"/>
                <a:gd name="T31" fmla="*/ 1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" h="15">
                  <a:moveTo>
                    <a:pt x="0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11"/>
                    <a:pt x="0" y="11"/>
                    <a:pt x="1" y="12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5"/>
                    <a:pt x="8" y="15"/>
                    <a:pt x="8" y="14"/>
                  </a:cubicBezTo>
                  <a:cubicBezTo>
                    <a:pt x="9" y="14"/>
                    <a:pt x="9" y="13"/>
                    <a:pt x="9" y="13"/>
                  </a:cubicBezTo>
                  <a:cubicBezTo>
                    <a:pt x="9" y="13"/>
                    <a:pt x="10" y="13"/>
                    <a:pt x="11" y="12"/>
                  </a:cubicBezTo>
                  <a:cubicBezTo>
                    <a:pt x="11" y="11"/>
                    <a:pt x="11" y="10"/>
                    <a:pt x="11" y="10"/>
                  </a:cubicBezTo>
                  <a:cubicBezTo>
                    <a:pt x="11" y="10"/>
                    <a:pt x="12" y="10"/>
                    <a:pt x="13" y="9"/>
                  </a:cubicBezTo>
                  <a:cubicBezTo>
                    <a:pt x="13" y="8"/>
                    <a:pt x="13" y="7"/>
                    <a:pt x="12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2" y="6"/>
                    <a:pt x="13" y="6"/>
                    <a:pt x="13" y="5"/>
                  </a:cubicBezTo>
                  <a:cubicBezTo>
                    <a:pt x="14" y="4"/>
                    <a:pt x="14" y="3"/>
                    <a:pt x="13" y="3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6" y="0"/>
                    <a:pt x="6" y="0"/>
                  </a:cubicBezTo>
                  <a:cubicBezTo>
                    <a:pt x="2" y="2"/>
                    <a:pt x="0" y="10"/>
                    <a:pt x="0" y="10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37"/>
            <p:cNvSpPr>
              <a:spLocks/>
            </p:cNvSpPr>
            <p:nvPr/>
          </p:nvSpPr>
          <p:spPr bwMode="gray">
            <a:xfrm>
              <a:off x="8960150" y="4892995"/>
              <a:ext cx="15875" cy="6350"/>
            </a:xfrm>
            <a:custGeom>
              <a:avLst/>
              <a:gdLst>
                <a:gd name="T0" fmla="*/ 0 w 11"/>
                <a:gd name="T1" fmla="*/ 2 h 4"/>
                <a:gd name="T2" fmla="*/ 2 w 11"/>
                <a:gd name="T3" fmla="*/ 0 h 4"/>
                <a:gd name="T4" fmla="*/ 10 w 11"/>
                <a:gd name="T5" fmla="*/ 0 h 4"/>
                <a:gd name="T6" fmla="*/ 11 w 11"/>
                <a:gd name="T7" fmla="*/ 2 h 4"/>
                <a:gd name="T8" fmla="*/ 11 w 11"/>
                <a:gd name="T9" fmla="*/ 2 h 4"/>
                <a:gd name="T10" fmla="*/ 10 w 11"/>
                <a:gd name="T11" fmla="*/ 4 h 4"/>
                <a:gd name="T12" fmla="*/ 2 w 11"/>
                <a:gd name="T13" fmla="*/ 4 h 4"/>
                <a:gd name="T14" fmla="*/ 0 w 11"/>
                <a:gd name="T1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4"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0"/>
                    <a:pt x="11" y="1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3"/>
                    <a:pt x="10" y="4"/>
                    <a:pt x="1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38"/>
            <p:cNvSpPr>
              <a:spLocks/>
            </p:cNvSpPr>
            <p:nvPr/>
          </p:nvSpPr>
          <p:spPr bwMode="gray">
            <a:xfrm>
              <a:off x="8893475" y="4797745"/>
              <a:ext cx="77788" cy="115887"/>
            </a:xfrm>
            <a:custGeom>
              <a:avLst/>
              <a:gdLst>
                <a:gd name="T0" fmla="*/ 48 w 57"/>
                <a:gd name="T1" fmla="*/ 84 h 84"/>
                <a:gd name="T2" fmla="*/ 42 w 57"/>
                <a:gd name="T3" fmla="*/ 82 h 84"/>
                <a:gd name="T4" fmla="*/ 18 w 57"/>
                <a:gd name="T5" fmla="*/ 59 h 84"/>
                <a:gd name="T6" fmla="*/ 1 w 57"/>
                <a:gd name="T7" fmla="*/ 11 h 84"/>
                <a:gd name="T8" fmla="*/ 6 w 57"/>
                <a:gd name="T9" fmla="*/ 1 h 84"/>
                <a:gd name="T10" fmla="*/ 16 w 57"/>
                <a:gd name="T11" fmla="*/ 6 h 84"/>
                <a:gd name="T12" fmla="*/ 32 w 57"/>
                <a:gd name="T13" fmla="*/ 50 h 84"/>
                <a:gd name="T14" fmla="*/ 53 w 57"/>
                <a:gd name="T15" fmla="*/ 70 h 84"/>
                <a:gd name="T16" fmla="*/ 54 w 57"/>
                <a:gd name="T17" fmla="*/ 81 h 84"/>
                <a:gd name="T18" fmla="*/ 48 w 57"/>
                <a:gd name="T1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84">
                  <a:moveTo>
                    <a:pt x="48" y="84"/>
                  </a:moveTo>
                  <a:cubicBezTo>
                    <a:pt x="46" y="84"/>
                    <a:pt x="44" y="83"/>
                    <a:pt x="42" y="82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7"/>
                    <a:pt x="2" y="2"/>
                    <a:pt x="6" y="1"/>
                  </a:cubicBezTo>
                  <a:cubicBezTo>
                    <a:pt x="10" y="0"/>
                    <a:pt x="15" y="2"/>
                    <a:pt x="16" y="6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53" y="70"/>
                    <a:pt x="53" y="70"/>
                    <a:pt x="53" y="70"/>
                  </a:cubicBezTo>
                  <a:cubicBezTo>
                    <a:pt x="57" y="73"/>
                    <a:pt x="57" y="78"/>
                    <a:pt x="54" y="81"/>
                  </a:cubicBezTo>
                  <a:cubicBezTo>
                    <a:pt x="52" y="83"/>
                    <a:pt x="50" y="84"/>
                    <a:pt x="48" y="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39"/>
            <p:cNvSpPr>
              <a:spLocks/>
            </p:cNvSpPr>
            <p:nvPr/>
          </p:nvSpPr>
          <p:spPr bwMode="gray">
            <a:xfrm>
              <a:off x="8893475" y="4799333"/>
              <a:ext cx="69850" cy="114300"/>
            </a:xfrm>
            <a:custGeom>
              <a:avLst/>
              <a:gdLst>
                <a:gd name="T0" fmla="*/ 48 w 51"/>
                <a:gd name="T1" fmla="*/ 76 h 82"/>
                <a:gd name="T2" fmla="*/ 23 w 51"/>
                <a:gd name="T3" fmla="*/ 53 h 82"/>
                <a:gd name="T4" fmla="*/ 5 w 51"/>
                <a:gd name="T5" fmla="*/ 2 h 82"/>
                <a:gd name="T6" fmla="*/ 4 w 51"/>
                <a:gd name="T7" fmla="*/ 0 h 82"/>
                <a:gd name="T8" fmla="*/ 1 w 51"/>
                <a:gd name="T9" fmla="*/ 9 h 82"/>
                <a:gd name="T10" fmla="*/ 18 w 51"/>
                <a:gd name="T11" fmla="*/ 57 h 82"/>
                <a:gd name="T12" fmla="*/ 42 w 51"/>
                <a:gd name="T13" fmla="*/ 80 h 82"/>
                <a:gd name="T14" fmla="*/ 48 w 51"/>
                <a:gd name="T15" fmla="*/ 82 h 82"/>
                <a:gd name="T16" fmla="*/ 51 w 51"/>
                <a:gd name="T17" fmla="*/ 81 h 82"/>
                <a:gd name="T18" fmla="*/ 48 w 51"/>
                <a:gd name="T19" fmla="*/ 76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82">
                  <a:moveTo>
                    <a:pt x="48" y="76"/>
                  </a:moveTo>
                  <a:cubicBezTo>
                    <a:pt x="23" y="53"/>
                    <a:pt x="23" y="53"/>
                    <a:pt x="23" y="53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5" y="1"/>
                    <a:pt x="4" y="0"/>
                  </a:cubicBezTo>
                  <a:cubicBezTo>
                    <a:pt x="1" y="2"/>
                    <a:pt x="0" y="6"/>
                    <a:pt x="1" y="9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4" y="81"/>
                    <a:pt x="46" y="82"/>
                    <a:pt x="48" y="82"/>
                  </a:cubicBezTo>
                  <a:cubicBezTo>
                    <a:pt x="49" y="82"/>
                    <a:pt x="50" y="82"/>
                    <a:pt x="51" y="81"/>
                  </a:cubicBezTo>
                  <a:cubicBezTo>
                    <a:pt x="51" y="79"/>
                    <a:pt x="50" y="78"/>
                    <a:pt x="48" y="76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40"/>
            <p:cNvSpPr>
              <a:spLocks/>
            </p:cNvSpPr>
            <p:nvPr/>
          </p:nvSpPr>
          <p:spPr bwMode="gray">
            <a:xfrm>
              <a:off x="8869662" y="4696145"/>
              <a:ext cx="73025" cy="73025"/>
            </a:xfrm>
            <a:custGeom>
              <a:avLst/>
              <a:gdLst>
                <a:gd name="T0" fmla="*/ 49 w 53"/>
                <a:gd name="T1" fmla="*/ 11 h 53"/>
                <a:gd name="T2" fmla="*/ 42 w 53"/>
                <a:gd name="T3" fmla="*/ 6 h 53"/>
                <a:gd name="T4" fmla="*/ 40 w 53"/>
                <a:gd name="T5" fmla="*/ 6 h 53"/>
                <a:gd name="T6" fmla="*/ 33 w 53"/>
                <a:gd name="T7" fmla="*/ 1 h 53"/>
                <a:gd name="T8" fmla="*/ 29 w 53"/>
                <a:gd name="T9" fmla="*/ 3 h 53"/>
                <a:gd name="T10" fmla="*/ 23 w 53"/>
                <a:gd name="T11" fmla="*/ 0 h 53"/>
                <a:gd name="T12" fmla="*/ 15 w 53"/>
                <a:gd name="T13" fmla="*/ 4 h 53"/>
                <a:gd name="T14" fmla="*/ 14 w 53"/>
                <a:gd name="T15" fmla="*/ 4 h 53"/>
                <a:gd name="T16" fmla="*/ 6 w 53"/>
                <a:gd name="T17" fmla="*/ 12 h 53"/>
                <a:gd name="T18" fmla="*/ 6 w 53"/>
                <a:gd name="T19" fmla="*/ 13 h 53"/>
                <a:gd name="T20" fmla="*/ 0 w 53"/>
                <a:gd name="T21" fmla="*/ 21 h 53"/>
                <a:gd name="T22" fmla="*/ 1 w 53"/>
                <a:gd name="T23" fmla="*/ 25 h 53"/>
                <a:gd name="T24" fmla="*/ 0 w 53"/>
                <a:gd name="T25" fmla="*/ 30 h 53"/>
                <a:gd name="T26" fmla="*/ 4 w 53"/>
                <a:gd name="T27" fmla="*/ 37 h 53"/>
                <a:gd name="T28" fmla="*/ 4 w 53"/>
                <a:gd name="T29" fmla="*/ 38 h 53"/>
                <a:gd name="T30" fmla="*/ 3 w 53"/>
                <a:gd name="T31" fmla="*/ 39 h 53"/>
                <a:gd name="T32" fmla="*/ 11 w 53"/>
                <a:gd name="T33" fmla="*/ 48 h 53"/>
                <a:gd name="T34" fmla="*/ 11 w 53"/>
                <a:gd name="T35" fmla="*/ 48 h 53"/>
                <a:gd name="T36" fmla="*/ 16 w 53"/>
                <a:gd name="T37" fmla="*/ 52 h 53"/>
                <a:gd name="T38" fmla="*/ 19 w 53"/>
                <a:gd name="T39" fmla="*/ 52 h 53"/>
                <a:gd name="T40" fmla="*/ 22 w 53"/>
                <a:gd name="T41" fmla="*/ 53 h 53"/>
                <a:gd name="T42" fmla="*/ 22 w 53"/>
                <a:gd name="T43" fmla="*/ 53 h 53"/>
                <a:gd name="T44" fmla="*/ 22 w 53"/>
                <a:gd name="T45" fmla="*/ 53 h 53"/>
                <a:gd name="T46" fmla="*/ 26 w 53"/>
                <a:gd name="T47" fmla="*/ 50 h 53"/>
                <a:gd name="T48" fmla="*/ 31 w 53"/>
                <a:gd name="T49" fmla="*/ 49 h 53"/>
                <a:gd name="T50" fmla="*/ 31 w 53"/>
                <a:gd name="T51" fmla="*/ 40 h 53"/>
                <a:gd name="T52" fmla="*/ 38 w 53"/>
                <a:gd name="T53" fmla="*/ 39 h 53"/>
                <a:gd name="T54" fmla="*/ 38 w 53"/>
                <a:gd name="T55" fmla="*/ 31 h 53"/>
                <a:gd name="T56" fmla="*/ 43 w 53"/>
                <a:gd name="T57" fmla="*/ 30 h 53"/>
                <a:gd name="T58" fmla="*/ 45 w 53"/>
                <a:gd name="T59" fmla="*/ 26 h 53"/>
                <a:gd name="T60" fmla="*/ 49 w 53"/>
                <a:gd name="T61" fmla="*/ 26 h 53"/>
                <a:gd name="T62" fmla="*/ 49 w 53"/>
                <a:gd name="T63" fmla="*/ 26 h 53"/>
                <a:gd name="T64" fmla="*/ 53 w 53"/>
                <a:gd name="T65" fmla="*/ 17 h 53"/>
                <a:gd name="T66" fmla="*/ 49 w 53"/>
                <a:gd name="T67" fmla="*/ 1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3" h="53">
                  <a:moveTo>
                    <a:pt x="49" y="11"/>
                  </a:moveTo>
                  <a:cubicBezTo>
                    <a:pt x="48" y="8"/>
                    <a:pt x="45" y="6"/>
                    <a:pt x="42" y="6"/>
                  </a:cubicBezTo>
                  <a:cubicBezTo>
                    <a:pt x="41" y="6"/>
                    <a:pt x="41" y="6"/>
                    <a:pt x="40" y="6"/>
                  </a:cubicBezTo>
                  <a:cubicBezTo>
                    <a:pt x="39" y="3"/>
                    <a:pt x="36" y="1"/>
                    <a:pt x="33" y="1"/>
                  </a:cubicBezTo>
                  <a:cubicBezTo>
                    <a:pt x="32" y="1"/>
                    <a:pt x="30" y="2"/>
                    <a:pt x="29" y="3"/>
                  </a:cubicBezTo>
                  <a:cubicBezTo>
                    <a:pt x="27" y="1"/>
                    <a:pt x="25" y="0"/>
                    <a:pt x="23" y="0"/>
                  </a:cubicBezTo>
                  <a:cubicBezTo>
                    <a:pt x="19" y="0"/>
                    <a:pt x="16" y="2"/>
                    <a:pt x="15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0" y="4"/>
                    <a:pt x="6" y="8"/>
                    <a:pt x="6" y="12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3" y="14"/>
                    <a:pt x="0" y="17"/>
                    <a:pt x="0" y="21"/>
                  </a:cubicBezTo>
                  <a:cubicBezTo>
                    <a:pt x="0" y="22"/>
                    <a:pt x="1" y="24"/>
                    <a:pt x="1" y="25"/>
                  </a:cubicBezTo>
                  <a:cubicBezTo>
                    <a:pt x="0" y="26"/>
                    <a:pt x="0" y="28"/>
                    <a:pt x="0" y="30"/>
                  </a:cubicBezTo>
                  <a:cubicBezTo>
                    <a:pt x="0" y="33"/>
                    <a:pt x="1" y="36"/>
                    <a:pt x="4" y="37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3" y="38"/>
                    <a:pt x="3" y="39"/>
                    <a:pt x="3" y="39"/>
                  </a:cubicBezTo>
                  <a:cubicBezTo>
                    <a:pt x="3" y="44"/>
                    <a:pt x="7" y="47"/>
                    <a:pt x="11" y="48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11" y="50"/>
                    <a:pt x="14" y="52"/>
                    <a:pt x="16" y="52"/>
                  </a:cubicBezTo>
                  <a:cubicBezTo>
                    <a:pt x="17" y="52"/>
                    <a:pt x="18" y="52"/>
                    <a:pt x="19" y="52"/>
                  </a:cubicBezTo>
                  <a:cubicBezTo>
                    <a:pt x="20" y="52"/>
                    <a:pt x="21" y="53"/>
                    <a:pt x="22" y="53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4" y="52"/>
                    <a:pt x="25" y="51"/>
                    <a:pt x="26" y="50"/>
                  </a:cubicBezTo>
                  <a:cubicBezTo>
                    <a:pt x="27" y="50"/>
                    <a:pt x="29" y="50"/>
                    <a:pt x="31" y="49"/>
                  </a:cubicBezTo>
                  <a:cubicBezTo>
                    <a:pt x="39" y="46"/>
                    <a:pt x="32" y="45"/>
                    <a:pt x="31" y="40"/>
                  </a:cubicBezTo>
                  <a:cubicBezTo>
                    <a:pt x="31" y="35"/>
                    <a:pt x="36" y="40"/>
                    <a:pt x="38" y="39"/>
                  </a:cubicBezTo>
                  <a:cubicBezTo>
                    <a:pt x="40" y="39"/>
                    <a:pt x="38" y="35"/>
                    <a:pt x="38" y="31"/>
                  </a:cubicBezTo>
                  <a:cubicBezTo>
                    <a:pt x="37" y="27"/>
                    <a:pt x="39" y="30"/>
                    <a:pt x="43" y="30"/>
                  </a:cubicBezTo>
                  <a:cubicBezTo>
                    <a:pt x="46" y="29"/>
                    <a:pt x="46" y="28"/>
                    <a:pt x="45" y="26"/>
                  </a:cubicBezTo>
                  <a:cubicBezTo>
                    <a:pt x="47" y="26"/>
                    <a:pt x="48" y="26"/>
                    <a:pt x="49" y="26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52" y="24"/>
                    <a:pt x="53" y="20"/>
                    <a:pt x="53" y="17"/>
                  </a:cubicBezTo>
                  <a:cubicBezTo>
                    <a:pt x="52" y="14"/>
                    <a:pt x="51" y="13"/>
                    <a:pt x="49" y="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41"/>
            <p:cNvSpPr>
              <a:spLocks/>
            </p:cNvSpPr>
            <p:nvPr/>
          </p:nvSpPr>
          <p:spPr bwMode="gray">
            <a:xfrm>
              <a:off x="8861725" y="4683445"/>
              <a:ext cx="82550" cy="65087"/>
            </a:xfrm>
            <a:custGeom>
              <a:avLst/>
              <a:gdLst>
                <a:gd name="T0" fmla="*/ 60 w 60"/>
                <a:gd name="T1" fmla="*/ 26 h 47"/>
                <a:gd name="T2" fmla="*/ 59 w 60"/>
                <a:gd name="T3" fmla="*/ 21 h 47"/>
                <a:gd name="T4" fmla="*/ 22 w 60"/>
                <a:gd name="T5" fmla="*/ 6 h 47"/>
                <a:gd name="T6" fmla="*/ 6 w 60"/>
                <a:gd name="T7" fmla="*/ 43 h 47"/>
                <a:gd name="T8" fmla="*/ 8 w 60"/>
                <a:gd name="T9" fmla="*/ 47 h 47"/>
                <a:gd name="T10" fmla="*/ 60 w 60"/>
                <a:gd name="T11" fmla="*/ 2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47">
                  <a:moveTo>
                    <a:pt x="60" y="26"/>
                  </a:moveTo>
                  <a:cubicBezTo>
                    <a:pt x="60" y="24"/>
                    <a:pt x="59" y="23"/>
                    <a:pt x="59" y="21"/>
                  </a:cubicBezTo>
                  <a:cubicBezTo>
                    <a:pt x="53" y="7"/>
                    <a:pt x="36" y="0"/>
                    <a:pt x="22" y="6"/>
                  </a:cubicBezTo>
                  <a:cubicBezTo>
                    <a:pt x="7" y="12"/>
                    <a:pt x="0" y="29"/>
                    <a:pt x="6" y="43"/>
                  </a:cubicBezTo>
                  <a:cubicBezTo>
                    <a:pt x="7" y="44"/>
                    <a:pt x="7" y="46"/>
                    <a:pt x="8" y="47"/>
                  </a:cubicBezTo>
                  <a:lnTo>
                    <a:pt x="60" y="26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42"/>
            <p:cNvSpPr>
              <a:spLocks/>
            </p:cNvSpPr>
            <p:nvPr/>
          </p:nvSpPr>
          <p:spPr bwMode="gray">
            <a:xfrm>
              <a:off x="8885537" y="4683445"/>
              <a:ext cx="58738" cy="38100"/>
            </a:xfrm>
            <a:custGeom>
              <a:avLst/>
              <a:gdLst>
                <a:gd name="T0" fmla="*/ 34 w 42"/>
                <a:gd name="T1" fmla="*/ 24 h 28"/>
                <a:gd name="T2" fmla="*/ 35 w 42"/>
                <a:gd name="T3" fmla="*/ 28 h 28"/>
                <a:gd name="T4" fmla="*/ 42 w 42"/>
                <a:gd name="T5" fmla="*/ 26 h 28"/>
                <a:gd name="T6" fmla="*/ 41 w 42"/>
                <a:gd name="T7" fmla="*/ 21 h 28"/>
                <a:gd name="T8" fmla="*/ 4 w 42"/>
                <a:gd name="T9" fmla="*/ 6 h 28"/>
                <a:gd name="T10" fmla="*/ 0 w 42"/>
                <a:gd name="T11" fmla="*/ 8 h 28"/>
                <a:gd name="T12" fmla="*/ 34 w 42"/>
                <a:gd name="T13" fmla="*/ 2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28">
                  <a:moveTo>
                    <a:pt x="34" y="24"/>
                  </a:moveTo>
                  <a:cubicBezTo>
                    <a:pt x="34" y="26"/>
                    <a:pt x="34" y="27"/>
                    <a:pt x="35" y="28"/>
                  </a:cubicBezTo>
                  <a:cubicBezTo>
                    <a:pt x="42" y="26"/>
                    <a:pt x="42" y="26"/>
                    <a:pt x="42" y="26"/>
                  </a:cubicBezTo>
                  <a:cubicBezTo>
                    <a:pt x="42" y="24"/>
                    <a:pt x="41" y="23"/>
                    <a:pt x="41" y="21"/>
                  </a:cubicBezTo>
                  <a:cubicBezTo>
                    <a:pt x="35" y="7"/>
                    <a:pt x="18" y="0"/>
                    <a:pt x="4" y="6"/>
                  </a:cubicBezTo>
                  <a:cubicBezTo>
                    <a:pt x="2" y="7"/>
                    <a:pt x="1" y="7"/>
                    <a:pt x="0" y="8"/>
                  </a:cubicBezTo>
                  <a:cubicBezTo>
                    <a:pt x="14" y="4"/>
                    <a:pt x="28" y="11"/>
                    <a:pt x="34" y="24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43"/>
            <p:cNvSpPr>
              <a:spLocks/>
            </p:cNvSpPr>
            <p:nvPr/>
          </p:nvSpPr>
          <p:spPr bwMode="gray">
            <a:xfrm>
              <a:off x="8864900" y="4692970"/>
              <a:ext cx="26988" cy="55562"/>
            </a:xfrm>
            <a:custGeom>
              <a:avLst/>
              <a:gdLst>
                <a:gd name="T0" fmla="*/ 20 w 20"/>
                <a:gd name="T1" fmla="*/ 0 h 40"/>
                <a:gd name="T2" fmla="*/ 16 w 20"/>
                <a:gd name="T3" fmla="*/ 1 h 40"/>
                <a:gd name="T4" fmla="*/ 3 w 20"/>
                <a:gd name="T5" fmla="*/ 30 h 40"/>
                <a:gd name="T6" fmla="*/ 3 w 20"/>
                <a:gd name="T7" fmla="*/ 30 h 40"/>
                <a:gd name="T8" fmla="*/ 3 w 20"/>
                <a:gd name="T9" fmla="*/ 31 h 40"/>
                <a:gd name="T10" fmla="*/ 4 w 20"/>
                <a:gd name="T11" fmla="*/ 36 h 40"/>
                <a:gd name="T12" fmla="*/ 6 w 20"/>
                <a:gd name="T13" fmla="*/ 40 h 40"/>
                <a:gd name="T14" fmla="*/ 10 w 20"/>
                <a:gd name="T15" fmla="*/ 38 h 40"/>
                <a:gd name="T16" fmla="*/ 13 w 20"/>
                <a:gd name="T17" fmla="*/ 37 h 40"/>
                <a:gd name="T18" fmla="*/ 11 w 20"/>
                <a:gd name="T19" fmla="*/ 33 h 40"/>
                <a:gd name="T20" fmla="*/ 20 w 20"/>
                <a:gd name="T2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40">
                  <a:moveTo>
                    <a:pt x="20" y="0"/>
                  </a:moveTo>
                  <a:cubicBezTo>
                    <a:pt x="18" y="0"/>
                    <a:pt x="17" y="1"/>
                    <a:pt x="16" y="1"/>
                  </a:cubicBezTo>
                  <a:cubicBezTo>
                    <a:pt x="6" y="7"/>
                    <a:pt x="0" y="19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3" y="33"/>
                    <a:pt x="4" y="34"/>
                    <a:pt x="4" y="36"/>
                  </a:cubicBezTo>
                  <a:cubicBezTo>
                    <a:pt x="5" y="37"/>
                    <a:pt x="6" y="39"/>
                    <a:pt x="6" y="40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3" y="36"/>
                    <a:pt x="12" y="34"/>
                    <a:pt x="11" y="33"/>
                  </a:cubicBezTo>
                  <a:cubicBezTo>
                    <a:pt x="6" y="21"/>
                    <a:pt x="10" y="8"/>
                    <a:pt x="20" y="0"/>
                  </a:cubicBez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44"/>
            <p:cNvSpPr>
              <a:spLocks/>
            </p:cNvSpPr>
            <p:nvPr/>
          </p:nvSpPr>
          <p:spPr bwMode="gray">
            <a:xfrm>
              <a:off x="8864900" y="4708845"/>
              <a:ext cx="84138" cy="39687"/>
            </a:xfrm>
            <a:custGeom>
              <a:avLst/>
              <a:gdLst>
                <a:gd name="T0" fmla="*/ 58 w 61"/>
                <a:gd name="T1" fmla="*/ 0 h 29"/>
                <a:gd name="T2" fmla="*/ 1 w 61"/>
                <a:gd name="T3" fmla="*/ 23 h 29"/>
                <a:gd name="T4" fmla="*/ 1 w 61"/>
                <a:gd name="T5" fmla="*/ 27 h 29"/>
                <a:gd name="T6" fmla="*/ 3 w 61"/>
                <a:gd name="T7" fmla="*/ 29 h 29"/>
                <a:gd name="T8" fmla="*/ 61 w 61"/>
                <a:gd name="T9" fmla="*/ 5 h 29"/>
                <a:gd name="T10" fmla="*/ 61 w 61"/>
                <a:gd name="T11" fmla="*/ 2 h 29"/>
                <a:gd name="T12" fmla="*/ 58 w 61"/>
                <a:gd name="T13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29">
                  <a:moveTo>
                    <a:pt x="58" y="0"/>
                  </a:move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5"/>
                    <a:pt x="1" y="27"/>
                  </a:cubicBezTo>
                  <a:cubicBezTo>
                    <a:pt x="2" y="28"/>
                    <a:pt x="3" y="29"/>
                    <a:pt x="3" y="29"/>
                  </a:cubicBezTo>
                  <a:cubicBezTo>
                    <a:pt x="61" y="5"/>
                    <a:pt x="61" y="5"/>
                    <a:pt x="61" y="5"/>
                  </a:cubicBezTo>
                  <a:cubicBezTo>
                    <a:pt x="61" y="5"/>
                    <a:pt x="61" y="4"/>
                    <a:pt x="61" y="2"/>
                  </a:cubicBezTo>
                  <a:cubicBezTo>
                    <a:pt x="60" y="0"/>
                    <a:pt x="58" y="0"/>
                    <a:pt x="58" y="0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45"/>
            <p:cNvSpPr>
              <a:spLocks noEditPoints="1"/>
            </p:cNvSpPr>
            <p:nvPr/>
          </p:nvSpPr>
          <p:spPr bwMode="gray">
            <a:xfrm>
              <a:off x="8693450" y="5112070"/>
              <a:ext cx="246063" cy="301625"/>
            </a:xfrm>
            <a:custGeom>
              <a:avLst/>
              <a:gdLst>
                <a:gd name="T0" fmla="*/ 100 w 178"/>
                <a:gd name="T1" fmla="*/ 161 h 219"/>
                <a:gd name="T2" fmla="*/ 175 w 178"/>
                <a:gd name="T3" fmla="*/ 114 h 219"/>
                <a:gd name="T4" fmla="*/ 176 w 178"/>
                <a:gd name="T5" fmla="*/ 113 h 219"/>
                <a:gd name="T6" fmla="*/ 176 w 178"/>
                <a:gd name="T7" fmla="*/ 113 h 219"/>
                <a:gd name="T8" fmla="*/ 177 w 178"/>
                <a:gd name="T9" fmla="*/ 112 h 219"/>
                <a:gd name="T10" fmla="*/ 177 w 178"/>
                <a:gd name="T11" fmla="*/ 110 h 219"/>
                <a:gd name="T12" fmla="*/ 177 w 178"/>
                <a:gd name="T13" fmla="*/ 109 h 219"/>
                <a:gd name="T14" fmla="*/ 177 w 178"/>
                <a:gd name="T15" fmla="*/ 108 h 219"/>
                <a:gd name="T16" fmla="*/ 176 w 178"/>
                <a:gd name="T17" fmla="*/ 107 h 219"/>
                <a:gd name="T18" fmla="*/ 176 w 178"/>
                <a:gd name="T19" fmla="*/ 107 h 219"/>
                <a:gd name="T20" fmla="*/ 175 w 178"/>
                <a:gd name="T21" fmla="*/ 106 h 219"/>
                <a:gd name="T22" fmla="*/ 174 w 178"/>
                <a:gd name="T23" fmla="*/ 105 h 219"/>
                <a:gd name="T24" fmla="*/ 100 w 178"/>
                <a:gd name="T25" fmla="*/ 58 h 219"/>
                <a:gd name="T26" fmla="*/ 176 w 178"/>
                <a:gd name="T27" fmla="*/ 3 h 219"/>
                <a:gd name="T28" fmla="*/ 89 w 178"/>
                <a:gd name="T29" fmla="*/ 51 h 219"/>
                <a:gd name="T30" fmla="*/ 2 w 178"/>
                <a:gd name="T31" fmla="*/ 3 h 219"/>
                <a:gd name="T32" fmla="*/ 78 w 178"/>
                <a:gd name="T33" fmla="*/ 58 h 219"/>
                <a:gd name="T34" fmla="*/ 3 w 178"/>
                <a:gd name="T35" fmla="*/ 105 h 219"/>
                <a:gd name="T36" fmla="*/ 2 w 178"/>
                <a:gd name="T37" fmla="*/ 106 h 219"/>
                <a:gd name="T38" fmla="*/ 2 w 178"/>
                <a:gd name="T39" fmla="*/ 107 h 219"/>
                <a:gd name="T40" fmla="*/ 2 w 178"/>
                <a:gd name="T41" fmla="*/ 107 h 219"/>
                <a:gd name="T42" fmla="*/ 1 w 178"/>
                <a:gd name="T43" fmla="*/ 108 h 219"/>
                <a:gd name="T44" fmla="*/ 1 w 178"/>
                <a:gd name="T45" fmla="*/ 109 h 219"/>
                <a:gd name="T46" fmla="*/ 1 w 178"/>
                <a:gd name="T47" fmla="*/ 110 h 219"/>
                <a:gd name="T48" fmla="*/ 1 w 178"/>
                <a:gd name="T49" fmla="*/ 112 h 219"/>
                <a:gd name="T50" fmla="*/ 1 w 178"/>
                <a:gd name="T51" fmla="*/ 113 h 219"/>
                <a:gd name="T52" fmla="*/ 2 w 178"/>
                <a:gd name="T53" fmla="*/ 113 h 219"/>
                <a:gd name="T54" fmla="*/ 3 w 178"/>
                <a:gd name="T55" fmla="*/ 114 h 219"/>
                <a:gd name="T56" fmla="*/ 78 w 178"/>
                <a:gd name="T57" fmla="*/ 161 h 219"/>
                <a:gd name="T58" fmla="*/ 2 w 178"/>
                <a:gd name="T59" fmla="*/ 216 h 219"/>
                <a:gd name="T60" fmla="*/ 10 w 178"/>
                <a:gd name="T61" fmla="*/ 218 h 219"/>
                <a:gd name="T62" fmla="*/ 168 w 178"/>
                <a:gd name="T63" fmla="*/ 218 h 219"/>
                <a:gd name="T64" fmla="*/ 176 w 178"/>
                <a:gd name="T65" fmla="*/ 216 h 219"/>
                <a:gd name="T66" fmla="*/ 18 w 178"/>
                <a:gd name="T67" fmla="*/ 110 h 219"/>
                <a:gd name="T68" fmla="*/ 160 w 178"/>
                <a:gd name="T69" fmla="*/ 110 h 219"/>
                <a:gd name="T70" fmla="*/ 18 w 178"/>
                <a:gd name="T71" fmla="*/ 11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78" h="219">
                  <a:moveTo>
                    <a:pt x="174" y="208"/>
                  </a:moveTo>
                  <a:cubicBezTo>
                    <a:pt x="100" y="161"/>
                    <a:pt x="100" y="161"/>
                    <a:pt x="100" y="161"/>
                  </a:cubicBezTo>
                  <a:cubicBezTo>
                    <a:pt x="174" y="115"/>
                    <a:pt x="174" y="115"/>
                    <a:pt x="174" y="115"/>
                  </a:cubicBezTo>
                  <a:cubicBezTo>
                    <a:pt x="175" y="114"/>
                    <a:pt x="175" y="114"/>
                    <a:pt x="175" y="114"/>
                  </a:cubicBezTo>
                  <a:cubicBezTo>
                    <a:pt x="175" y="114"/>
                    <a:pt x="175" y="114"/>
                    <a:pt x="175" y="114"/>
                  </a:cubicBezTo>
                  <a:cubicBezTo>
                    <a:pt x="175" y="114"/>
                    <a:pt x="176" y="114"/>
                    <a:pt x="176" y="113"/>
                  </a:cubicBezTo>
                  <a:cubicBezTo>
                    <a:pt x="176" y="113"/>
                    <a:pt x="176" y="113"/>
                    <a:pt x="176" y="113"/>
                  </a:cubicBezTo>
                  <a:cubicBezTo>
                    <a:pt x="176" y="113"/>
                    <a:pt x="176" y="113"/>
                    <a:pt x="176" y="113"/>
                  </a:cubicBezTo>
                  <a:cubicBezTo>
                    <a:pt x="177" y="112"/>
                    <a:pt x="177" y="112"/>
                    <a:pt x="177" y="112"/>
                  </a:cubicBezTo>
                  <a:cubicBezTo>
                    <a:pt x="177" y="112"/>
                    <a:pt x="177" y="112"/>
                    <a:pt x="177" y="112"/>
                  </a:cubicBezTo>
                  <a:cubicBezTo>
                    <a:pt x="177" y="111"/>
                    <a:pt x="177" y="111"/>
                    <a:pt x="177" y="111"/>
                  </a:cubicBezTo>
                  <a:cubicBezTo>
                    <a:pt x="177" y="110"/>
                    <a:pt x="177" y="110"/>
                    <a:pt x="177" y="110"/>
                  </a:cubicBezTo>
                  <a:cubicBezTo>
                    <a:pt x="177" y="110"/>
                    <a:pt x="177" y="110"/>
                    <a:pt x="177" y="110"/>
                  </a:cubicBezTo>
                  <a:cubicBezTo>
                    <a:pt x="177" y="109"/>
                    <a:pt x="177" y="109"/>
                    <a:pt x="177" y="109"/>
                  </a:cubicBezTo>
                  <a:cubicBezTo>
                    <a:pt x="177" y="109"/>
                    <a:pt x="177" y="109"/>
                    <a:pt x="177" y="109"/>
                  </a:cubicBezTo>
                  <a:cubicBezTo>
                    <a:pt x="177" y="108"/>
                    <a:pt x="177" y="108"/>
                    <a:pt x="177" y="108"/>
                  </a:cubicBezTo>
                  <a:cubicBezTo>
                    <a:pt x="177" y="108"/>
                    <a:pt x="177" y="108"/>
                    <a:pt x="177" y="108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6"/>
                    <a:pt x="176" y="106"/>
                    <a:pt x="176" y="106"/>
                  </a:cubicBezTo>
                  <a:cubicBezTo>
                    <a:pt x="175" y="106"/>
                    <a:pt x="175" y="106"/>
                    <a:pt x="175" y="106"/>
                  </a:cubicBezTo>
                  <a:cubicBezTo>
                    <a:pt x="175" y="105"/>
                    <a:pt x="175" y="105"/>
                    <a:pt x="175" y="105"/>
                  </a:cubicBezTo>
                  <a:cubicBezTo>
                    <a:pt x="174" y="105"/>
                    <a:pt x="174" y="105"/>
                    <a:pt x="174" y="105"/>
                  </a:cubicBezTo>
                  <a:cubicBezTo>
                    <a:pt x="174" y="105"/>
                    <a:pt x="174" y="105"/>
                    <a:pt x="174" y="105"/>
                  </a:cubicBezTo>
                  <a:cubicBezTo>
                    <a:pt x="100" y="58"/>
                    <a:pt x="100" y="58"/>
                    <a:pt x="100" y="58"/>
                  </a:cubicBezTo>
                  <a:cubicBezTo>
                    <a:pt x="174" y="12"/>
                    <a:pt x="174" y="12"/>
                    <a:pt x="174" y="12"/>
                  </a:cubicBezTo>
                  <a:cubicBezTo>
                    <a:pt x="177" y="10"/>
                    <a:pt x="178" y="6"/>
                    <a:pt x="176" y="3"/>
                  </a:cubicBezTo>
                  <a:cubicBezTo>
                    <a:pt x="174" y="1"/>
                    <a:pt x="171" y="0"/>
                    <a:pt x="168" y="2"/>
                  </a:cubicBezTo>
                  <a:cubicBezTo>
                    <a:pt x="89" y="51"/>
                    <a:pt x="89" y="51"/>
                    <a:pt x="89" y="51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7" y="0"/>
                    <a:pt x="3" y="1"/>
                    <a:pt x="2" y="3"/>
                  </a:cubicBezTo>
                  <a:cubicBezTo>
                    <a:pt x="0" y="6"/>
                    <a:pt x="1" y="10"/>
                    <a:pt x="4" y="12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4" y="105"/>
                    <a:pt x="4" y="105"/>
                    <a:pt x="4" y="105"/>
                  </a:cubicBezTo>
                  <a:cubicBezTo>
                    <a:pt x="3" y="105"/>
                    <a:pt x="3" y="105"/>
                    <a:pt x="3" y="105"/>
                  </a:cubicBezTo>
                  <a:cubicBezTo>
                    <a:pt x="3" y="105"/>
                    <a:pt x="3" y="105"/>
                    <a:pt x="3" y="105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1" y="108"/>
                    <a:pt x="1" y="108"/>
                    <a:pt x="1" y="108"/>
                  </a:cubicBezTo>
                  <a:cubicBezTo>
                    <a:pt x="1" y="108"/>
                    <a:pt x="1" y="108"/>
                    <a:pt x="1" y="108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1" y="111"/>
                    <a:pt x="1" y="111"/>
                    <a:pt x="1" y="111"/>
                  </a:cubicBezTo>
                  <a:cubicBezTo>
                    <a:pt x="1" y="112"/>
                    <a:pt x="1" y="112"/>
                    <a:pt x="1" y="112"/>
                  </a:cubicBezTo>
                  <a:cubicBezTo>
                    <a:pt x="1" y="112"/>
                    <a:pt x="1" y="112"/>
                    <a:pt x="1" y="112"/>
                  </a:cubicBezTo>
                  <a:cubicBezTo>
                    <a:pt x="1" y="113"/>
                    <a:pt x="1" y="113"/>
                    <a:pt x="1" y="113"/>
                  </a:cubicBezTo>
                  <a:cubicBezTo>
                    <a:pt x="2" y="113"/>
                    <a:pt x="2" y="113"/>
                    <a:pt x="2" y="113"/>
                  </a:cubicBezTo>
                  <a:cubicBezTo>
                    <a:pt x="2" y="113"/>
                    <a:pt x="2" y="113"/>
                    <a:pt x="2" y="113"/>
                  </a:cubicBezTo>
                  <a:cubicBezTo>
                    <a:pt x="2" y="114"/>
                    <a:pt x="2" y="114"/>
                    <a:pt x="3" y="114"/>
                  </a:cubicBezTo>
                  <a:cubicBezTo>
                    <a:pt x="3" y="114"/>
                    <a:pt x="3" y="114"/>
                    <a:pt x="3" y="114"/>
                  </a:cubicBezTo>
                  <a:cubicBezTo>
                    <a:pt x="4" y="115"/>
                    <a:pt x="4" y="115"/>
                    <a:pt x="4" y="115"/>
                  </a:cubicBezTo>
                  <a:cubicBezTo>
                    <a:pt x="78" y="161"/>
                    <a:pt x="78" y="161"/>
                    <a:pt x="78" y="161"/>
                  </a:cubicBezTo>
                  <a:cubicBezTo>
                    <a:pt x="4" y="208"/>
                    <a:pt x="4" y="208"/>
                    <a:pt x="4" y="208"/>
                  </a:cubicBezTo>
                  <a:cubicBezTo>
                    <a:pt x="1" y="210"/>
                    <a:pt x="0" y="213"/>
                    <a:pt x="2" y="216"/>
                  </a:cubicBezTo>
                  <a:cubicBezTo>
                    <a:pt x="3" y="218"/>
                    <a:pt x="5" y="219"/>
                    <a:pt x="7" y="219"/>
                  </a:cubicBezTo>
                  <a:cubicBezTo>
                    <a:pt x="8" y="219"/>
                    <a:pt x="9" y="219"/>
                    <a:pt x="10" y="218"/>
                  </a:cubicBezTo>
                  <a:cubicBezTo>
                    <a:pt x="89" y="169"/>
                    <a:pt x="89" y="169"/>
                    <a:pt x="89" y="169"/>
                  </a:cubicBezTo>
                  <a:cubicBezTo>
                    <a:pt x="168" y="218"/>
                    <a:pt x="168" y="218"/>
                    <a:pt x="168" y="218"/>
                  </a:cubicBezTo>
                  <a:cubicBezTo>
                    <a:pt x="169" y="219"/>
                    <a:pt x="170" y="219"/>
                    <a:pt x="171" y="219"/>
                  </a:cubicBezTo>
                  <a:cubicBezTo>
                    <a:pt x="173" y="219"/>
                    <a:pt x="175" y="218"/>
                    <a:pt x="176" y="216"/>
                  </a:cubicBezTo>
                  <a:cubicBezTo>
                    <a:pt x="178" y="213"/>
                    <a:pt x="177" y="210"/>
                    <a:pt x="174" y="208"/>
                  </a:cubicBezTo>
                  <a:close/>
                  <a:moveTo>
                    <a:pt x="18" y="110"/>
                  </a:moveTo>
                  <a:cubicBezTo>
                    <a:pt x="89" y="65"/>
                    <a:pt x="89" y="65"/>
                    <a:pt x="89" y="65"/>
                  </a:cubicBezTo>
                  <a:cubicBezTo>
                    <a:pt x="160" y="110"/>
                    <a:pt x="160" y="110"/>
                    <a:pt x="160" y="110"/>
                  </a:cubicBezTo>
                  <a:cubicBezTo>
                    <a:pt x="89" y="154"/>
                    <a:pt x="89" y="154"/>
                    <a:pt x="89" y="154"/>
                  </a:cubicBezTo>
                  <a:lnTo>
                    <a:pt x="18" y="110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46"/>
            <p:cNvSpPr>
              <a:spLocks/>
            </p:cNvSpPr>
            <p:nvPr/>
          </p:nvSpPr>
          <p:spPr bwMode="gray">
            <a:xfrm>
              <a:off x="8642650" y="5386708"/>
              <a:ext cx="346075" cy="112712"/>
            </a:xfrm>
            <a:custGeom>
              <a:avLst/>
              <a:gdLst>
                <a:gd name="T0" fmla="*/ 250 w 250"/>
                <a:gd name="T1" fmla="*/ 72 h 81"/>
                <a:gd name="T2" fmla="*/ 241 w 250"/>
                <a:gd name="T3" fmla="*/ 81 h 81"/>
                <a:gd name="T4" fmla="*/ 9 w 250"/>
                <a:gd name="T5" fmla="*/ 81 h 81"/>
                <a:gd name="T6" fmla="*/ 0 w 250"/>
                <a:gd name="T7" fmla="*/ 72 h 81"/>
                <a:gd name="T8" fmla="*/ 0 w 250"/>
                <a:gd name="T9" fmla="*/ 9 h 81"/>
                <a:gd name="T10" fmla="*/ 9 w 250"/>
                <a:gd name="T11" fmla="*/ 0 h 81"/>
                <a:gd name="T12" fmla="*/ 241 w 250"/>
                <a:gd name="T13" fmla="*/ 0 h 81"/>
                <a:gd name="T14" fmla="*/ 250 w 250"/>
                <a:gd name="T15" fmla="*/ 9 h 81"/>
                <a:gd name="T16" fmla="*/ 250 w 250"/>
                <a:gd name="T17" fmla="*/ 72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0" h="81">
                  <a:moveTo>
                    <a:pt x="250" y="72"/>
                  </a:moveTo>
                  <a:cubicBezTo>
                    <a:pt x="250" y="77"/>
                    <a:pt x="246" y="81"/>
                    <a:pt x="241" y="81"/>
                  </a:cubicBezTo>
                  <a:cubicBezTo>
                    <a:pt x="9" y="81"/>
                    <a:pt x="9" y="81"/>
                    <a:pt x="9" y="81"/>
                  </a:cubicBezTo>
                  <a:cubicBezTo>
                    <a:pt x="4" y="81"/>
                    <a:pt x="0" y="77"/>
                    <a:pt x="0" y="72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lnTo>
                    <a:pt x="250" y="72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47"/>
            <p:cNvSpPr>
              <a:spLocks/>
            </p:cNvSpPr>
            <p:nvPr/>
          </p:nvSpPr>
          <p:spPr bwMode="gray">
            <a:xfrm>
              <a:off x="8642650" y="5405758"/>
              <a:ext cx="327025" cy="93662"/>
            </a:xfrm>
            <a:custGeom>
              <a:avLst/>
              <a:gdLst>
                <a:gd name="T0" fmla="*/ 22 w 236"/>
                <a:gd name="T1" fmla="*/ 55 h 68"/>
                <a:gd name="T2" fmla="*/ 14 w 236"/>
                <a:gd name="T3" fmla="*/ 46 h 68"/>
                <a:gd name="T4" fmla="*/ 14 w 236"/>
                <a:gd name="T5" fmla="*/ 0 h 68"/>
                <a:gd name="T6" fmla="*/ 0 w 236"/>
                <a:gd name="T7" fmla="*/ 0 h 68"/>
                <a:gd name="T8" fmla="*/ 0 w 236"/>
                <a:gd name="T9" fmla="*/ 59 h 68"/>
                <a:gd name="T10" fmla="*/ 9 w 236"/>
                <a:gd name="T11" fmla="*/ 68 h 68"/>
                <a:gd name="T12" fmla="*/ 236 w 236"/>
                <a:gd name="T13" fmla="*/ 68 h 68"/>
                <a:gd name="T14" fmla="*/ 236 w 236"/>
                <a:gd name="T15" fmla="*/ 55 h 68"/>
                <a:gd name="T16" fmla="*/ 22 w 236"/>
                <a:gd name="T17" fmla="*/ 55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" h="68">
                  <a:moveTo>
                    <a:pt x="22" y="55"/>
                  </a:moveTo>
                  <a:cubicBezTo>
                    <a:pt x="17" y="55"/>
                    <a:pt x="14" y="51"/>
                    <a:pt x="14" y="46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64"/>
                    <a:pt x="4" y="68"/>
                    <a:pt x="9" y="68"/>
                  </a:cubicBezTo>
                  <a:cubicBezTo>
                    <a:pt x="236" y="68"/>
                    <a:pt x="236" y="68"/>
                    <a:pt x="236" y="68"/>
                  </a:cubicBezTo>
                  <a:cubicBezTo>
                    <a:pt x="236" y="55"/>
                    <a:pt x="236" y="55"/>
                    <a:pt x="236" y="55"/>
                  </a:cubicBezTo>
                  <a:lnTo>
                    <a:pt x="22" y="55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48"/>
            <p:cNvSpPr>
              <a:spLocks/>
            </p:cNvSpPr>
            <p:nvPr/>
          </p:nvSpPr>
          <p:spPr bwMode="gray">
            <a:xfrm>
              <a:off x="8642650" y="5386708"/>
              <a:ext cx="346075" cy="112712"/>
            </a:xfrm>
            <a:custGeom>
              <a:avLst/>
              <a:gdLst>
                <a:gd name="T0" fmla="*/ 241 w 250"/>
                <a:gd name="T1" fmla="*/ 81 h 81"/>
                <a:gd name="T2" fmla="*/ 236 w 250"/>
                <a:gd name="T3" fmla="*/ 81 h 81"/>
                <a:gd name="T4" fmla="*/ 236 w 250"/>
                <a:gd name="T5" fmla="*/ 22 h 81"/>
                <a:gd name="T6" fmla="*/ 228 w 250"/>
                <a:gd name="T7" fmla="*/ 13 h 81"/>
                <a:gd name="T8" fmla="*/ 0 w 250"/>
                <a:gd name="T9" fmla="*/ 13 h 81"/>
                <a:gd name="T10" fmla="*/ 0 w 250"/>
                <a:gd name="T11" fmla="*/ 9 h 81"/>
                <a:gd name="T12" fmla="*/ 9 w 250"/>
                <a:gd name="T13" fmla="*/ 0 h 81"/>
                <a:gd name="T14" fmla="*/ 241 w 250"/>
                <a:gd name="T15" fmla="*/ 0 h 81"/>
                <a:gd name="T16" fmla="*/ 250 w 250"/>
                <a:gd name="T17" fmla="*/ 9 h 81"/>
                <a:gd name="T18" fmla="*/ 250 w 250"/>
                <a:gd name="T19" fmla="*/ 72 h 81"/>
                <a:gd name="T20" fmla="*/ 241 w 250"/>
                <a:gd name="T21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0" h="81">
                  <a:moveTo>
                    <a:pt x="241" y="81"/>
                  </a:moveTo>
                  <a:cubicBezTo>
                    <a:pt x="236" y="81"/>
                    <a:pt x="236" y="81"/>
                    <a:pt x="236" y="81"/>
                  </a:cubicBezTo>
                  <a:cubicBezTo>
                    <a:pt x="236" y="22"/>
                    <a:pt x="236" y="22"/>
                    <a:pt x="236" y="22"/>
                  </a:cubicBezTo>
                  <a:cubicBezTo>
                    <a:pt x="236" y="17"/>
                    <a:pt x="232" y="13"/>
                    <a:pt x="228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cubicBezTo>
                    <a:pt x="250" y="72"/>
                    <a:pt x="250" y="72"/>
                    <a:pt x="250" y="72"/>
                  </a:cubicBezTo>
                  <a:cubicBezTo>
                    <a:pt x="250" y="77"/>
                    <a:pt x="246" y="81"/>
                    <a:pt x="241" y="8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Oval 49"/>
            <p:cNvSpPr>
              <a:spLocks noChangeArrowheads="1"/>
            </p:cNvSpPr>
            <p:nvPr/>
          </p:nvSpPr>
          <p:spPr bwMode="gray">
            <a:xfrm>
              <a:off x="8674400" y="5454970"/>
              <a:ext cx="87313" cy="873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Oval 50"/>
            <p:cNvSpPr>
              <a:spLocks noChangeArrowheads="1"/>
            </p:cNvSpPr>
            <p:nvPr/>
          </p:nvSpPr>
          <p:spPr bwMode="gray">
            <a:xfrm>
              <a:off x="8693450" y="5474020"/>
              <a:ext cx="49213" cy="49212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51"/>
            <p:cNvSpPr>
              <a:spLocks/>
            </p:cNvSpPr>
            <p:nvPr/>
          </p:nvSpPr>
          <p:spPr bwMode="gray">
            <a:xfrm>
              <a:off x="8693450" y="5480370"/>
              <a:ext cx="42863" cy="42862"/>
            </a:xfrm>
            <a:custGeom>
              <a:avLst/>
              <a:gdLst>
                <a:gd name="T0" fmla="*/ 18 w 31"/>
                <a:gd name="T1" fmla="*/ 31 h 31"/>
                <a:gd name="T2" fmla="*/ 31 w 31"/>
                <a:gd name="T3" fmla="*/ 26 h 31"/>
                <a:gd name="T4" fmla="*/ 6 w 31"/>
                <a:gd name="T5" fmla="*/ 0 h 31"/>
                <a:gd name="T6" fmla="*/ 0 w 31"/>
                <a:gd name="T7" fmla="*/ 13 h 31"/>
                <a:gd name="T8" fmla="*/ 18 w 31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18" y="31"/>
                  </a:moveTo>
                  <a:cubicBezTo>
                    <a:pt x="23" y="31"/>
                    <a:pt x="28" y="29"/>
                    <a:pt x="31" y="26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4"/>
                    <a:pt x="0" y="8"/>
                    <a:pt x="0" y="13"/>
                  </a:cubicBezTo>
                  <a:cubicBezTo>
                    <a:pt x="0" y="23"/>
                    <a:pt x="8" y="31"/>
                    <a:pt x="18" y="3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Oval 52"/>
            <p:cNvSpPr>
              <a:spLocks noChangeArrowheads="1"/>
            </p:cNvSpPr>
            <p:nvPr/>
          </p:nvSpPr>
          <p:spPr bwMode="gray">
            <a:xfrm>
              <a:off x="8869662" y="5454970"/>
              <a:ext cx="87313" cy="873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Oval 53"/>
            <p:cNvSpPr>
              <a:spLocks noChangeArrowheads="1"/>
            </p:cNvSpPr>
            <p:nvPr/>
          </p:nvSpPr>
          <p:spPr bwMode="gray">
            <a:xfrm>
              <a:off x="8887125" y="5474020"/>
              <a:ext cx="50800" cy="49212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54"/>
            <p:cNvSpPr>
              <a:spLocks/>
            </p:cNvSpPr>
            <p:nvPr/>
          </p:nvSpPr>
          <p:spPr bwMode="gray">
            <a:xfrm>
              <a:off x="8887125" y="5480370"/>
              <a:ext cx="42863" cy="42862"/>
            </a:xfrm>
            <a:custGeom>
              <a:avLst/>
              <a:gdLst>
                <a:gd name="T0" fmla="*/ 18 w 31"/>
                <a:gd name="T1" fmla="*/ 31 h 31"/>
                <a:gd name="T2" fmla="*/ 31 w 31"/>
                <a:gd name="T3" fmla="*/ 26 h 31"/>
                <a:gd name="T4" fmla="*/ 6 w 31"/>
                <a:gd name="T5" fmla="*/ 0 h 31"/>
                <a:gd name="T6" fmla="*/ 0 w 31"/>
                <a:gd name="T7" fmla="*/ 13 h 31"/>
                <a:gd name="T8" fmla="*/ 18 w 31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18" y="31"/>
                  </a:moveTo>
                  <a:cubicBezTo>
                    <a:pt x="23" y="31"/>
                    <a:pt x="28" y="29"/>
                    <a:pt x="31" y="26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4"/>
                    <a:pt x="0" y="8"/>
                    <a:pt x="0" y="13"/>
                  </a:cubicBezTo>
                  <a:cubicBezTo>
                    <a:pt x="0" y="23"/>
                    <a:pt x="8" y="31"/>
                    <a:pt x="18" y="3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55"/>
            <p:cNvSpPr>
              <a:spLocks noEditPoints="1"/>
            </p:cNvSpPr>
            <p:nvPr/>
          </p:nvSpPr>
          <p:spPr bwMode="gray">
            <a:xfrm>
              <a:off x="8631537" y="4907283"/>
              <a:ext cx="368300" cy="223837"/>
            </a:xfrm>
            <a:custGeom>
              <a:avLst/>
              <a:gdLst>
                <a:gd name="T0" fmla="*/ 258 w 266"/>
                <a:gd name="T1" fmla="*/ 0 h 163"/>
                <a:gd name="T2" fmla="*/ 8 w 266"/>
                <a:gd name="T3" fmla="*/ 0 h 163"/>
                <a:gd name="T4" fmla="*/ 0 w 266"/>
                <a:gd name="T5" fmla="*/ 8 h 163"/>
                <a:gd name="T6" fmla="*/ 8 w 266"/>
                <a:gd name="T7" fmla="*/ 16 h 163"/>
                <a:gd name="T8" fmla="*/ 23 w 266"/>
                <a:gd name="T9" fmla="*/ 16 h 163"/>
                <a:gd name="T10" fmla="*/ 23 w 266"/>
                <a:gd name="T11" fmla="*/ 102 h 163"/>
                <a:gd name="T12" fmla="*/ 17 w 266"/>
                <a:gd name="T13" fmla="*/ 102 h 163"/>
                <a:gd name="T14" fmla="*/ 8 w 266"/>
                <a:gd name="T15" fmla="*/ 111 h 163"/>
                <a:gd name="T16" fmla="*/ 8 w 266"/>
                <a:gd name="T17" fmla="*/ 155 h 163"/>
                <a:gd name="T18" fmla="*/ 17 w 266"/>
                <a:gd name="T19" fmla="*/ 163 h 163"/>
                <a:gd name="T20" fmla="*/ 249 w 266"/>
                <a:gd name="T21" fmla="*/ 163 h 163"/>
                <a:gd name="T22" fmla="*/ 258 w 266"/>
                <a:gd name="T23" fmla="*/ 155 h 163"/>
                <a:gd name="T24" fmla="*/ 258 w 266"/>
                <a:gd name="T25" fmla="*/ 111 h 163"/>
                <a:gd name="T26" fmla="*/ 249 w 266"/>
                <a:gd name="T27" fmla="*/ 102 h 163"/>
                <a:gd name="T28" fmla="*/ 243 w 266"/>
                <a:gd name="T29" fmla="*/ 102 h 163"/>
                <a:gd name="T30" fmla="*/ 243 w 266"/>
                <a:gd name="T31" fmla="*/ 16 h 163"/>
                <a:gd name="T32" fmla="*/ 258 w 266"/>
                <a:gd name="T33" fmla="*/ 16 h 163"/>
                <a:gd name="T34" fmla="*/ 266 w 266"/>
                <a:gd name="T35" fmla="*/ 8 h 163"/>
                <a:gd name="T36" fmla="*/ 258 w 266"/>
                <a:gd name="T37" fmla="*/ 0 h 163"/>
                <a:gd name="T38" fmla="*/ 189 w 266"/>
                <a:gd name="T39" fmla="*/ 16 h 163"/>
                <a:gd name="T40" fmla="*/ 189 w 266"/>
                <a:gd name="T41" fmla="*/ 102 h 163"/>
                <a:gd name="T42" fmla="*/ 160 w 266"/>
                <a:gd name="T43" fmla="*/ 102 h 163"/>
                <a:gd name="T44" fmla="*/ 160 w 266"/>
                <a:gd name="T45" fmla="*/ 16 h 163"/>
                <a:gd name="T46" fmla="*/ 189 w 266"/>
                <a:gd name="T47" fmla="*/ 16 h 163"/>
                <a:gd name="T48" fmla="*/ 148 w 266"/>
                <a:gd name="T49" fmla="*/ 16 h 163"/>
                <a:gd name="T50" fmla="*/ 148 w 266"/>
                <a:gd name="T51" fmla="*/ 102 h 163"/>
                <a:gd name="T52" fmla="*/ 118 w 266"/>
                <a:gd name="T53" fmla="*/ 102 h 163"/>
                <a:gd name="T54" fmla="*/ 118 w 266"/>
                <a:gd name="T55" fmla="*/ 16 h 163"/>
                <a:gd name="T56" fmla="*/ 148 w 266"/>
                <a:gd name="T57" fmla="*/ 16 h 163"/>
                <a:gd name="T58" fmla="*/ 106 w 266"/>
                <a:gd name="T59" fmla="*/ 16 h 163"/>
                <a:gd name="T60" fmla="*/ 106 w 266"/>
                <a:gd name="T61" fmla="*/ 102 h 163"/>
                <a:gd name="T62" fmla="*/ 77 w 266"/>
                <a:gd name="T63" fmla="*/ 102 h 163"/>
                <a:gd name="T64" fmla="*/ 77 w 266"/>
                <a:gd name="T65" fmla="*/ 16 h 163"/>
                <a:gd name="T66" fmla="*/ 106 w 266"/>
                <a:gd name="T67" fmla="*/ 16 h 163"/>
                <a:gd name="T68" fmla="*/ 35 w 266"/>
                <a:gd name="T69" fmla="*/ 16 h 163"/>
                <a:gd name="T70" fmla="*/ 65 w 266"/>
                <a:gd name="T71" fmla="*/ 16 h 163"/>
                <a:gd name="T72" fmla="*/ 65 w 266"/>
                <a:gd name="T73" fmla="*/ 102 h 163"/>
                <a:gd name="T74" fmla="*/ 35 w 266"/>
                <a:gd name="T75" fmla="*/ 102 h 163"/>
                <a:gd name="T76" fmla="*/ 35 w 266"/>
                <a:gd name="T77" fmla="*/ 16 h 163"/>
                <a:gd name="T78" fmla="*/ 201 w 266"/>
                <a:gd name="T79" fmla="*/ 102 h 163"/>
                <a:gd name="T80" fmla="*/ 201 w 266"/>
                <a:gd name="T81" fmla="*/ 16 h 163"/>
                <a:gd name="T82" fmla="*/ 231 w 266"/>
                <a:gd name="T83" fmla="*/ 16 h 163"/>
                <a:gd name="T84" fmla="*/ 231 w 266"/>
                <a:gd name="T85" fmla="*/ 102 h 163"/>
                <a:gd name="T86" fmla="*/ 201 w 266"/>
                <a:gd name="T87" fmla="*/ 10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66" h="163">
                  <a:moveTo>
                    <a:pt x="25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3"/>
                    <a:pt x="4" y="16"/>
                    <a:pt x="8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3" y="102"/>
                    <a:pt x="23" y="102"/>
                    <a:pt x="23" y="102"/>
                  </a:cubicBezTo>
                  <a:cubicBezTo>
                    <a:pt x="17" y="102"/>
                    <a:pt x="17" y="102"/>
                    <a:pt x="17" y="102"/>
                  </a:cubicBezTo>
                  <a:cubicBezTo>
                    <a:pt x="12" y="102"/>
                    <a:pt x="8" y="106"/>
                    <a:pt x="8" y="111"/>
                  </a:cubicBezTo>
                  <a:cubicBezTo>
                    <a:pt x="8" y="155"/>
                    <a:pt x="8" y="155"/>
                    <a:pt x="8" y="155"/>
                  </a:cubicBezTo>
                  <a:cubicBezTo>
                    <a:pt x="8" y="160"/>
                    <a:pt x="12" y="163"/>
                    <a:pt x="17" y="163"/>
                  </a:cubicBezTo>
                  <a:cubicBezTo>
                    <a:pt x="249" y="163"/>
                    <a:pt x="249" y="163"/>
                    <a:pt x="249" y="163"/>
                  </a:cubicBezTo>
                  <a:cubicBezTo>
                    <a:pt x="254" y="163"/>
                    <a:pt x="258" y="160"/>
                    <a:pt x="258" y="155"/>
                  </a:cubicBezTo>
                  <a:cubicBezTo>
                    <a:pt x="258" y="111"/>
                    <a:pt x="258" y="111"/>
                    <a:pt x="258" y="111"/>
                  </a:cubicBezTo>
                  <a:cubicBezTo>
                    <a:pt x="258" y="106"/>
                    <a:pt x="254" y="102"/>
                    <a:pt x="249" y="102"/>
                  </a:cubicBezTo>
                  <a:cubicBezTo>
                    <a:pt x="243" y="102"/>
                    <a:pt x="243" y="102"/>
                    <a:pt x="243" y="102"/>
                  </a:cubicBezTo>
                  <a:cubicBezTo>
                    <a:pt x="243" y="16"/>
                    <a:pt x="243" y="16"/>
                    <a:pt x="243" y="16"/>
                  </a:cubicBezTo>
                  <a:cubicBezTo>
                    <a:pt x="258" y="16"/>
                    <a:pt x="258" y="16"/>
                    <a:pt x="258" y="16"/>
                  </a:cubicBezTo>
                  <a:cubicBezTo>
                    <a:pt x="262" y="16"/>
                    <a:pt x="266" y="13"/>
                    <a:pt x="266" y="8"/>
                  </a:cubicBezTo>
                  <a:cubicBezTo>
                    <a:pt x="266" y="4"/>
                    <a:pt x="262" y="0"/>
                    <a:pt x="258" y="0"/>
                  </a:cubicBezTo>
                  <a:close/>
                  <a:moveTo>
                    <a:pt x="189" y="16"/>
                  </a:moveTo>
                  <a:cubicBezTo>
                    <a:pt x="189" y="102"/>
                    <a:pt x="189" y="102"/>
                    <a:pt x="189" y="102"/>
                  </a:cubicBezTo>
                  <a:cubicBezTo>
                    <a:pt x="160" y="102"/>
                    <a:pt x="160" y="102"/>
                    <a:pt x="160" y="102"/>
                  </a:cubicBezTo>
                  <a:cubicBezTo>
                    <a:pt x="160" y="16"/>
                    <a:pt x="160" y="16"/>
                    <a:pt x="160" y="16"/>
                  </a:cubicBezTo>
                  <a:lnTo>
                    <a:pt x="189" y="16"/>
                  </a:lnTo>
                  <a:close/>
                  <a:moveTo>
                    <a:pt x="148" y="16"/>
                  </a:moveTo>
                  <a:cubicBezTo>
                    <a:pt x="148" y="102"/>
                    <a:pt x="148" y="102"/>
                    <a:pt x="148" y="102"/>
                  </a:cubicBezTo>
                  <a:cubicBezTo>
                    <a:pt x="118" y="102"/>
                    <a:pt x="118" y="102"/>
                    <a:pt x="118" y="102"/>
                  </a:cubicBezTo>
                  <a:cubicBezTo>
                    <a:pt x="118" y="16"/>
                    <a:pt x="118" y="16"/>
                    <a:pt x="118" y="16"/>
                  </a:cubicBezTo>
                  <a:lnTo>
                    <a:pt x="148" y="16"/>
                  </a:lnTo>
                  <a:close/>
                  <a:moveTo>
                    <a:pt x="106" y="16"/>
                  </a:moveTo>
                  <a:cubicBezTo>
                    <a:pt x="106" y="102"/>
                    <a:pt x="106" y="102"/>
                    <a:pt x="106" y="102"/>
                  </a:cubicBezTo>
                  <a:cubicBezTo>
                    <a:pt x="77" y="102"/>
                    <a:pt x="77" y="102"/>
                    <a:pt x="77" y="102"/>
                  </a:cubicBezTo>
                  <a:cubicBezTo>
                    <a:pt x="77" y="16"/>
                    <a:pt x="77" y="16"/>
                    <a:pt x="77" y="16"/>
                  </a:cubicBezTo>
                  <a:lnTo>
                    <a:pt x="106" y="16"/>
                  </a:lnTo>
                  <a:close/>
                  <a:moveTo>
                    <a:pt x="35" y="16"/>
                  </a:moveTo>
                  <a:cubicBezTo>
                    <a:pt x="65" y="16"/>
                    <a:pt x="65" y="16"/>
                    <a:pt x="65" y="16"/>
                  </a:cubicBezTo>
                  <a:cubicBezTo>
                    <a:pt x="65" y="102"/>
                    <a:pt x="65" y="102"/>
                    <a:pt x="65" y="102"/>
                  </a:cubicBezTo>
                  <a:cubicBezTo>
                    <a:pt x="35" y="102"/>
                    <a:pt x="35" y="102"/>
                    <a:pt x="35" y="102"/>
                  </a:cubicBezTo>
                  <a:lnTo>
                    <a:pt x="35" y="16"/>
                  </a:lnTo>
                  <a:close/>
                  <a:moveTo>
                    <a:pt x="201" y="102"/>
                  </a:moveTo>
                  <a:cubicBezTo>
                    <a:pt x="201" y="16"/>
                    <a:pt x="201" y="16"/>
                    <a:pt x="201" y="16"/>
                  </a:cubicBezTo>
                  <a:cubicBezTo>
                    <a:pt x="231" y="16"/>
                    <a:pt x="231" y="16"/>
                    <a:pt x="231" y="16"/>
                  </a:cubicBezTo>
                  <a:cubicBezTo>
                    <a:pt x="231" y="102"/>
                    <a:pt x="231" y="102"/>
                    <a:pt x="231" y="102"/>
                  </a:cubicBezTo>
                  <a:lnTo>
                    <a:pt x="201" y="102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56"/>
            <p:cNvSpPr>
              <a:spLocks/>
            </p:cNvSpPr>
            <p:nvPr/>
          </p:nvSpPr>
          <p:spPr bwMode="gray">
            <a:xfrm>
              <a:off x="8642650" y="5067620"/>
              <a:ext cx="327025" cy="63500"/>
            </a:xfrm>
            <a:custGeom>
              <a:avLst/>
              <a:gdLst>
                <a:gd name="T0" fmla="*/ 22 w 236"/>
                <a:gd name="T1" fmla="*/ 34 h 47"/>
                <a:gd name="T2" fmla="*/ 14 w 236"/>
                <a:gd name="T3" fmla="*/ 25 h 47"/>
                <a:gd name="T4" fmla="*/ 14 w 236"/>
                <a:gd name="T5" fmla="*/ 0 h 47"/>
                <a:gd name="T6" fmla="*/ 0 w 236"/>
                <a:gd name="T7" fmla="*/ 0 h 47"/>
                <a:gd name="T8" fmla="*/ 0 w 236"/>
                <a:gd name="T9" fmla="*/ 39 h 47"/>
                <a:gd name="T10" fmla="*/ 9 w 236"/>
                <a:gd name="T11" fmla="*/ 47 h 47"/>
                <a:gd name="T12" fmla="*/ 236 w 236"/>
                <a:gd name="T13" fmla="*/ 47 h 47"/>
                <a:gd name="T14" fmla="*/ 236 w 236"/>
                <a:gd name="T15" fmla="*/ 34 h 47"/>
                <a:gd name="T16" fmla="*/ 22 w 236"/>
                <a:gd name="T17" fmla="*/ 3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" h="47">
                  <a:moveTo>
                    <a:pt x="22" y="34"/>
                  </a:moveTo>
                  <a:cubicBezTo>
                    <a:pt x="17" y="34"/>
                    <a:pt x="14" y="30"/>
                    <a:pt x="14" y="2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44"/>
                    <a:pt x="4" y="47"/>
                    <a:pt x="9" y="47"/>
                  </a:cubicBezTo>
                  <a:cubicBezTo>
                    <a:pt x="236" y="47"/>
                    <a:pt x="236" y="47"/>
                    <a:pt x="236" y="47"/>
                  </a:cubicBezTo>
                  <a:cubicBezTo>
                    <a:pt x="236" y="34"/>
                    <a:pt x="236" y="34"/>
                    <a:pt x="236" y="34"/>
                  </a:cubicBezTo>
                  <a:lnTo>
                    <a:pt x="22" y="34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57"/>
            <p:cNvSpPr>
              <a:spLocks/>
            </p:cNvSpPr>
            <p:nvPr/>
          </p:nvSpPr>
          <p:spPr bwMode="gray">
            <a:xfrm>
              <a:off x="8642650" y="5046983"/>
              <a:ext cx="346075" cy="84137"/>
            </a:xfrm>
            <a:custGeom>
              <a:avLst/>
              <a:gdLst>
                <a:gd name="T0" fmla="*/ 241 w 250"/>
                <a:gd name="T1" fmla="*/ 61 h 61"/>
                <a:gd name="T2" fmla="*/ 236 w 250"/>
                <a:gd name="T3" fmla="*/ 61 h 61"/>
                <a:gd name="T4" fmla="*/ 236 w 250"/>
                <a:gd name="T5" fmla="*/ 22 h 61"/>
                <a:gd name="T6" fmla="*/ 228 w 250"/>
                <a:gd name="T7" fmla="*/ 14 h 61"/>
                <a:gd name="T8" fmla="*/ 0 w 250"/>
                <a:gd name="T9" fmla="*/ 14 h 61"/>
                <a:gd name="T10" fmla="*/ 0 w 250"/>
                <a:gd name="T11" fmla="*/ 9 h 61"/>
                <a:gd name="T12" fmla="*/ 9 w 250"/>
                <a:gd name="T13" fmla="*/ 0 h 61"/>
                <a:gd name="T14" fmla="*/ 241 w 250"/>
                <a:gd name="T15" fmla="*/ 0 h 61"/>
                <a:gd name="T16" fmla="*/ 250 w 250"/>
                <a:gd name="T17" fmla="*/ 9 h 61"/>
                <a:gd name="T18" fmla="*/ 250 w 250"/>
                <a:gd name="T19" fmla="*/ 53 h 61"/>
                <a:gd name="T20" fmla="*/ 241 w 250"/>
                <a:gd name="T2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0" h="61">
                  <a:moveTo>
                    <a:pt x="241" y="61"/>
                  </a:moveTo>
                  <a:cubicBezTo>
                    <a:pt x="236" y="61"/>
                    <a:pt x="236" y="61"/>
                    <a:pt x="236" y="61"/>
                  </a:cubicBezTo>
                  <a:cubicBezTo>
                    <a:pt x="236" y="22"/>
                    <a:pt x="236" y="22"/>
                    <a:pt x="236" y="22"/>
                  </a:cubicBezTo>
                  <a:cubicBezTo>
                    <a:pt x="236" y="18"/>
                    <a:pt x="232" y="14"/>
                    <a:pt x="228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cubicBezTo>
                    <a:pt x="250" y="53"/>
                    <a:pt x="250" y="53"/>
                    <a:pt x="250" y="53"/>
                  </a:cubicBezTo>
                  <a:cubicBezTo>
                    <a:pt x="250" y="58"/>
                    <a:pt x="246" y="61"/>
                    <a:pt x="241" y="6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58"/>
            <p:cNvSpPr>
              <a:spLocks/>
            </p:cNvSpPr>
            <p:nvPr/>
          </p:nvSpPr>
          <p:spPr bwMode="gray">
            <a:xfrm>
              <a:off x="10792125" y="4919983"/>
              <a:ext cx="61913" cy="311150"/>
            </a:xfrm>
            <a:custGeom>
              <a:avLst/>
              <a:gdLst>
                <a:gd name="T0" fmla="*/ 39 w 45"/>
                <a:gd name="T1" fmla="*/ 180 h 226"/>
                <a:gd name="T2" fmla="*/ 33 w 45"/>
                <a:gd name="T3" fmla="*/ 180 h 226"/>
                <a:gd name="T4" fmla="*/ 33 w 45"/>
                <a:gd name="T5" fmla="*/ 0 h 226"/>
                <a:gd name="T6" fmla="*/ 12 w 45"/>
                <a:gd name="T7" fmla="*/ 0 h 226"/>
                <a:gd name="T8" fmla="*/ 12 w 45"/>
                <a:gd name="T9" fmla="*/ 180 h 226"/>
                <a:gd name="T10" fmla="*/ 5 w 45"/>
                <a:gd name="T11" fmla="*/ 180 h 226"/>
                <a:gd name="T12" fmla="*/ 0 w 45"/>
                <a:gd name="T13" fmla="*/ 186 h 226"/>
                <a:gd name="T14" fmla="*/ 0 w 45"/>
                <a:gd name="T15" fmla="*/ 226 h 226"/>
                <a:gd name="T16" fmla="*/ 45 w 45"/>
                <a:gd name="T17" fmla="*/ 226 h 226"/>
                <a:gd name="T18" fmla="*/ 45 w 45"/>
                <a:gd name="T19" fmla="*/ 186 h 226"/>
                <a:gd name="T20" fmla="*/ 39 w 45"/>
                <a:gd name="T21" fmla="*/ 18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" h="226">
                  <a:moveTo>
                    <a:pt x="39" y="180"/>
                  </a:moveTo>
                  <a:cubicBezTo>
                    <a:pt x="33" y="180"/>
                    <a:pt x="33" y="180"/>
                    <a:pt x="33" y="18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80"/>
                    <a:pt x="12" y="180"/>
                    <a:pt x="12" y="180"/>
                  </a:cubicBezTo>
                  <a:cubicBezTo>
                    <a:pt x="5" y="180"/>
                    <a:pt x="5" y="180"/>
                    <a:pt x="5" y="180"/>
                  </a:cubicBezTo>
                  <a:cubicBezTo>
                    <a:pt x="2" y="180"/>
                    <a:pt x="0" y="182"/>
                    <a:pt x="0" y="186"/>
                  </a:cubicBezTo>
                  <a:cubicBezTo>
                    <a:pt x="0" y="226"/>
                    <a:pt x="0" y="226"/>
                    <a:pt x="0" y="226"/>
                  </a:cubicBezTo>
                  <a:cubicBezTo>
                    <a:pt x="45" y="226"/>
                    <a:pt x="45" y="226"/>
                    <a:pt x="45" y="226"/>
                  </a:cubicBezTo>
                  <a:cubicBezTo>
                    <a:pt x="45" y="186"/>
                    <a:pt x="45" y="186"/>
                    <a:pt x="45" y="186"/>
                  </a:cubicBezTo>
                  <a:cubicBezTo>
                    <a:pt x="45" y="182"/>
                    <a:pt x="42" y="180"/>
                    <a:pt x="39" y="180"/>
                  </a:cubicBezTo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59"/>
            <p:cNvSpPr>
              <a:spLocks/>
            </p:cNvSpPr>
            <p:nvPr/>
          </p:nvSpPr>
          <p:spPr bwMode="gray">
            <a:xfrm>
              <a:off x="10827050" y="4919983"/>
              <a:ext cx="26988" cy="311150"/>
            </a:xfrm>
            <a:custGeom>
              <a:avLst/>
              <a:gdLst>
                <a:gd name="T0" fmla="*/ 14 w 20"/>
                <a:gd name="T1" fmla="*/ 180 h 226"/>
                <a:gd name="T2" fmla="*/ 8 w 20"/>
                <a:gd name="T3" fmla="*/ 180 h 226"/>
                <a:gd name="T4" fmla="*/ 8 w 20"/>
                <a:gd name="T5" fmla="*/ 0 h 226"/>
                <a:gd name="T6" fmla="*/ 0 w 20"/>
                <a:gd name="T7" fmla="*/ 0 h 226"/>
                <a:gd name="T8" fmla="*/ 0 w 20"/>
                <a:gd name="T9" fmla="*/ 180 h 226"/>
                <a:gd name="T10" fmla="*/ 6 w 20"/>
                <a:gd name="T11" fmla="*/ 180 h 226"/>
                <a:gd name="T12" fmla="*/ 12 w 20"/>
                <a:gd name="T13" fmla="*/ 186 h 226"/>
                <a:gd name="T14" fmla="*/ 12 w 20"/>
                <a:gd name="T15" fmla="*/ 226 h 226"/>
                <a:gd name="T16" fmla="*/ 20 w 20"/>
                <a:gd name="T17" fmla="*/ 226 h 226"/>
                <a:gd name="T18" fmla="*/ 20 w 20"/>
                <a:gd name="T19" fmla="*/ 186 h 226"/>
                <a:gd name="T20" fmla="*/ 14 w 20"/>
                <a:gd name="T21" fmla="*/ 18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226">
                  <a:moveTo>
                    <a:pt x="14" y="180"/>
                  </a:moveTo>
                  <a:cubicBezTo>
                    <a:pt x="8" y="180"/>
                    <a:pt x="8" y="180"/>
                    <a:pt x="8" y="18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6" y="180"/>
                    <a:pt x="6" y="180"/>
                    <a:pt x="6" y="180"/>
                  </a:cubicBezTo>
                  <a:cubicBezTo>
                    <a:pt x="9" y="180"/>
                    <a:pt x="12" y="182"/>
                    <a:pt x="12" y="186"/>
                  </a:cubicBezTo>
                  <a:cubicBezTo>
                    <a:pt x="12" y="226"/>
                    <a:pt x="12" y="226"/>
                    <a:pt x="12" y="226"/>
                  </a:cubicBezTo>
                  <a:cubicBezTo>
                    <a:pt x="20" y="226"/>
                    <a:pt x="20" y="226"/>
                    <a:pt x="20" y="226"/>
                  </a:cubicBezTo>
                  <a:cubicBezTo>
                    <a:pt x="20" y="186"/>
                    <a:pt x="20" y="186"/>
                    <a:pt x="20" y="186"/>
                  </a:cubicBezTo>
                  <a:cubicBezTo>
                    <a:pt x="20" y="182"/>
                    <a:pt x="17" y="180"/>
                    <a:pt x="14" y="180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60"/>
            <p:cNvSpPr>
              <a:spLocks/>
            </p:cNvSpPr>
            <p:nvPr/>
          </p:nvSpPr>
          <p:spPr bwMode="gray">
            <a:xfrm>
              <a:off x="10792125" y="4919983"/>
              <a:ext cx="25400" cy="311150"/>
            </a:xfrm>
            <a:custGeom>
              <a:avLst/>
              <a:gdLst>
                <a:gd name="T0" fmla="*/ 19 w 19"/>
                <a:gd name="T1" fmla="*/ 0 h 226"/>
                <a:gd name="T2" fmla="*/ 12 w 19"/>
                <a:gd name="T3" fmla="*/ 0 h 226"/>
                <a:gd name="T4" fmla="*/ 12 w 19"/>
                <a:gd name="T5" fmla="*/ 180 h 226"/>
                <a:gd name="T6" fmla="*/ 5 w 19"/>
                <a:gd name="T7" fmla="*/ 180 h 226"/>
                <a:gd name="T8" fmla="*/ 0 w 19"/>
                <a:gd name="T9" fmla="*/ 186 h 226"/>
                <a:gd name="T10" fmla="*/ 0 w 19"/>
                <a:gd name="T11" fmla="*/ 226 h 226"/>
                <a:gd name="T12" fmla="*/ 7 w 19"/>
                <a:gd name="T13" fmla="*/ 226 h 226"/>
                <a:gd name="T14" fmla="*/ 7 w 19"/>
                <a:gd name="T15" fmla="*/ 186 h 226"/>
                <a:gd name="T16" fmla="*/ 13 w 19"/>
                <a:gd name="T17" fmla="*/ 180 h 226"/>
                <a:gd name="T18" fmla="*/ 19 w 19"/>
                <a:gd name="T19" fmla="*/ 180 h 226"/>
                <a:gd name="T20" fmla="*/ 19 w 19"/>
                <a:gd name="T21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226">
                  <a:moveTo>
                    <a:pt x="19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180"/>
                    <a:pt x="12" y="180"/>
                    <a:pt x="12" y="180"/>
                  </a:cubicBezTo>
                  <a:cubicBezTo>
                    <a:pt x="5" y="180"/>
                    <a:pt x="5" y="180"/>
                    <a:pt x="5" y="180"/>
                  </a:cubicBezTo>
                  <a:cubicBezTo>
                    <a:pt x="2" y="180"/>
                    <a:pt x="0" y="182"/>
                    <a:pt x="0" y="186"/>
                  </a:cubicBezTo>
                  <a:cubicBezTo>
                    <a:pt x="0" y="226"/>
                    <a:pt x="0" y="226"/>
                    <a:pt x="0" y="226"/>
                  </a:cubicBezTo>
                  <a:cubicBezTo>
                    <a:pt x="7" y="226"/>
                    <a:pt x="7" y="226"/>
                    <a:pt x="7" y="226"/>
                  </a:cubicBezTo>
                  <a:cubicBezTo>
                    <a:pt x="7" y="186"/>
                    <a:pt x="7" y="186"/>
                    <a:pt x="7" y="186"/>
                  </a:cubicBezTo>
                  <a:cubicBezTo>
                    <a:pt x="7" y="182"/>
                    <a:pt x="10" y="180"/>
                    <a:pt x="13" y="180"/>
                  </a:cubicBezTo>
                  <a:cubicBezTo>
                    <a:pt x="19" y="180"/>
                    <a:pt x="19" y="180"/>
                    <a:pt x="19" y="180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solidFill>
              <a:srgbClr val="FFC7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61"/>
            <p:cNvSpPr>
              <a:spLocks/>
            </p:cNvSpPr>
            <p:nvPr/>
          </p:nvSpPr>
          <p:spPr bwMode="gray">
            <a:xfrm>
              <a:off x="10068225" y="4172270"/>
              <a:ext cx="242888" cy="239712"/>
            </a:xfrm>
            <a:custGeom>
              <a:avLst/>
              <a:gdLst>
                <a:gd name="T0" fmla="*/ 153 w 153"/>
                <a:gd name="T1" fmla="*/ 98 h 151"/>
                <a:gd name="T2" fmla="*/ 100 w 153"/>
                <a:gd name="T3" fmla="*/ 151 h 151"/>
                <a:gd name="T4" fmla="*/ 0 w 153"/>
                <a:gd name="T5" fmla="*/ 52 h 151"/>
                <a:gd name="T6" fmla="*/ 53 w 153"/>
                <a:gd name="T7" fmla="*/ 0 h 151"/>
                <a:gd name="T8" fmla="*/ 153 w 153"/>
                <a:gd name="T9" fmla="*/ 98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" h="151">
                  <a:moveTo>
                    <a:pt x="153" y="98"/>
                  </a:moveTo>
                  <a:lnTo>
                    <a:pt x="100" y="151"/>
                  </a:lnTo>
                  <a:lnTo>
                    <a:pt x="0" y="52"/>
                  </a:lnTo>
                  <a:lnTo>
                    <a:pt x="53" y="0"/>
                  </a:lnTo>
                  <a:lnTo>
                    <a:pt x="153" y="98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62"/>
            <p:cNvSpPr>
              <a:spLocks/>
            </p:cNvSpPr>
            <p:nvPr/>
          </p:nvSpPr>
          <p:spPr bwMode="gray">
            <a:xfrm>
              <a:off x="9560225" y="3665858"/>
              <a:ext cx="579438" cy="576262"/>
            </a:xfrm>
            <a:custGeom>
              <a:avLst/>
              <a:gdLst>
                <a:gd name="T0" fmla="*/ 415 w 419"/>
                <a:gd name="T1" fmla="*/ 379 h 419"/>
                <a:gd name="T2" fmla="*/ 415 w 419"/>
                <a:gd name="T3" fmla="*/ 392 h 419"/>
                <a:gd name="T4" fmla="*/ 392 w 419"/>
                <a:gd name="T5" fmla="*/ 415 h 419"/>
                <a:gd name="T6" fmla="*/ 380 w 419"/>
                <a:gd name="T7" fmla="*/ 415 h 419"/>
                <a:gd name="T8" fmla="*/ 3 w 419"/>
                <a:gd name="T9" fmla="*/ 39 h 419"/>
                <a:gd name="T10" fmla="*/ 3 w 419"/>
                <a:gd name="T11" fmla="*/ 27 h 419"/>
                <a:gd name="T12" fmla="*/ 27 w 419"/>
                <a:gd name="T13" fmla="*/ 3 h 419"/>
                <a:gd name="T14" fmla="*/ 39 w 419"/>
                <a:gd name="T15" fmla="*/ 3 h 419"/>
                <a:gd name="T16" fmla="*/ 415 w 419"/>
                <a:gd name="T17" fmla="*/ 379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9" h="419">
                  <a:moveTo>
                    <a:pt x="415" y="379"/>
                  </a:moveTo>
                  <a:cubicBezTo>
                    <a:pt x="419" y="383"/>
                    <a:pt x="419" y="388"/>
                    <a:pt x="415" y="392"/>
                  </a:cubicBezTo>
                  <a:cubicBezTo>
                    <a:pt x="392" y="415"/>
                    <a:pt x="392" y="415"/>
                    <a:pt x="392" y="415"/>
                  </a:cubicBezTo>
                  <a:cubicBezTo>
                    <a:pt x="388" y="419"/>
                    <a:pt x="383" y="419"/>
                    <a:pt x="380" y="415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0" y="35"/>
                    <a:pt x="0" y="30"/>
                    <a:pt x="3" y="27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30" y="0"/>
                    <a:pt x="36" y="0"/>
                    <a:pt x="39" y="3"/>
                  </a:cubicBezTo>
                  <a:lnTo>
                    <a:pt x="415" y="379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63"/>
            <p:cNvSpPr>
              <a:spLocks/>
            </p:cNvSpPr>
            <p:nvPr/>
          </p:nvSpPr>
          <p:spPr bwMode="gray">
            <a:xfrm>
              <a:off x="10185700" y="4288158"/>
              <a:ext cx="1066800" cy="1058862"/>
            </a:xfrm>
            <a:custGeom>
              <a:avLst/>
              <a:gdLst>
                <a:gd name="T0" fmla="*/ 672 w 672"/>
                <a:gd name="T1" fmla="*/ 594 h 667"/>
                <a:gd name="T2" fmla="*/ 597 w 672"/>
                <a:gd name="T3" fmla="*/ 667 h 667"/>
                <a:gd name="T4" fmla="*/ 0 w 672"/>
                <a:gd name="T5" fmla="*/ 74 h 667"/>
                <a:gd name="T6" fmla="*/ 74 w 672"/>
                <a:gd name="T7" fmla="*/ 0 h 667"/>
                <a:gd name="T8" fmla="*/ 672 w 672"/>
                <a:gd name="T9" fmla="*/ 594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2" h="667">
                  <a:moveTo>
                    <a:pt x="672" y="594"/>
                  </a:moveTo>
                  <a:lnTo>
                    <a:pt x="597" y="667"/>
                  </a:lnTo>
                  <a:lnTo>
                    <a:pt x="0" y="74"/>
                  </a:lnTo>
                  <a:lnTo>
                    <a:pt x="74" y="0"/>
                  </a:lnTo>
                  <a:lnTo>
                    <a:pt x="672" y="594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64"/>
            <p:cNvSpPr>
              <a:spLocks/>
            </p:cNvSpPr>
            <p:nvPr/>
          </p:nvSpPr>
          <p:spPr bwMode="gray">
            <a:xfrm>
              <a:off x="10055525" y="4159570"/>
              <a:ext cx="109538" cy="106362"/>
            </a:xfrm>
            <a:custGeom>
              <a:avLst/>
              <a:gdLst>
                <a:gd name="T0" fmla="*/ 9 w 79"/>
                <a:gd name="T1" fmla="*/ 77 h 77"/>
                <a:gd name="T2" fmla="*/ 4 w 79"/>
                <a:gd name="T3" fmla="*/ 75 h 77"/>
                <a:gd name="T4" fmla="*/ 4 w 79"/>
                <a:gd name="T5" fmla="*/ 64 h 77"/>
                <a:gd name="T6" fmla="*/ 64 w 79"/>
                <a:gd name="T7" fmla="*/ 3 h 77"/>
                <a:gd name="T8" fmla="*/ 75 w 79"/>
                <a:gd name="T9" fmla="*/ 3 h 77"/>
                <a:gd name="T10" fmla="*/ 75 w 79"/>
                <a:gd name="T11" fmla="*/ 15 h 77"/>
                <a:gd name="T12" fmla="*/ 15 w 79"/>
                <a:gd name="T13" fmla="*/ 75 h 77"/>
                <a:gd name="T14" fmla="*/ 9 w 79"/>
                <a:gd name="T1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" h="77">
                  <a:moveTo>
                    <a:pt x="9" y="77"/>
                  </a:moveTo>
                  <a:cubicBezTo>
                    <a:pt x="7" y="77"/>
                    <a:pt x="5" y="77"/>
                    <a:pt x="4" y="75"/>
                  </a:cubicBezTo>
                  <a:cubicBezTo>
                    <a:pt x="0" y="72"/>
                    <a:pt x="0" y="67"/>
                    <a:pt x="4" y="64"/>
                  </a:cubicBezTo>
                  <a:cubicBezTo>
                    <a:pt x="64" y="3"/>
                    <a:pt x="64" y="3"/>
                    <a:pt x="64" y="3"/>
                  </a:cubicBezTo>
                  <a:cubicBezTo>
                    <a:pt x="67" y="0"/>
                    <a:pt x="72" y="0"/>
                    <a:pt x="75" y="3"/>
                  </a:cubicBezTo>
                  <a:cubicBezTo>
                    <a:pt x="79" y="6"/>
                    <a:pt x="79" y="12"/>
                    <a:pt x="75" y="15"/>
                  </a:cubicBezTo>
                  <a:cubicBezTo>
                    <a:pt x="15" y="75"/>
                    <a:pt x="15" y="75"/>
                    <a:pt x="15" y="75"/>
                  </a:cubicBezTo>
                  <a:cubicBezTo>
                    <a:pt x="13" y="77"/>
                    <a:pt x="11" y="77"/>
                    <a:pt x="9" y="77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65"/>
            <p:cNvSpPr>
              <a:spLocks/>
            </p:cNvSpPr>
            <p:nvPr/>
          </p:nvSpPr>
          <p:spPr bwMode="gray">
            <a:xfrm>
              <a:off x="9787237" y="3891283"/>
              <a:ext cx="79375" cy="77787"/>
            </a:xfrm>
            <a:custGeom>
              <a:avLst/>
              <a:gdLst>
                <a:gd name="T0" fmla="*/ 9 w 58"/>
                <a:gd name="T1" fmla="*/ 57 h 57"/>
                <a:gd name="T2" fmla="*/ 3 w 58"/>
                <a:gd name="T3" fmla="*/ 55 h 57"/>
                <a:gd name="T4" fmla="*/ 3 w 58"/>
                <a:gd name="T5" fmla="*/ 44 h 57"/>
                <a:gd name="T6" fmla="*/ 44 w 58"/>
                <a:gd name="T7" fmla="*/ 3 h 57"/>
                <a:gd name="T8" fmla="*/ 55 w 58"/>
                <a:gd name="T9" fmla="*/ 3 h 57"/>
                <a:gd name="T10" fmla="*/ 55 w 58"/>
                <a:gd name="T11" fmla="*/ 14 h 57"/>
                <a:gd name="T12" fmla="*/ 15 w 58"/>
                <a:gd name="T13" fmla="*/ 55 h 57"/>
                <a:gd name="T14" fmla="*/ 9 w 58"/>
                <a:gd name="T15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57">
                  <a:moveTo>
                    <a:pt x="9" y="57"/>
                  </a:moveTo>
                  <a:cubicBezTo>
                    <a:pt x="7" y="57"/>
                    <a:pt x="5" y="56"/>
                    <a:pt x="3" y="55"/>
                  </a:cubicBezTo>
                  <a:cubicBezTo>
                    <a:pt x="0" y="52"/>
                    <a:pt x="0" y="47"/>
                    <a:pt x="3" y="44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7" y="0"/>
                    <a:pt x="52" y="0"/>
                    <a:pt x="55" y="3"/>
                  </a:cubicBezTo>
                  <a:cubicBezTo>
                    <a:pt x="58" y="6"/>
                    <a:pt x="58" y="11"/>
                    <a:pt x="55" y="14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3" y="56"/>
                    <a:pt x="11" y="57"/>
                    <a:pt x="9" y="57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66"/>
            <p:cNvSpPr>
              <a:spLocks/>
            </p:cNvSpPr>
            <p:nvPr/>
          </p:nvSpPr>
          <p:spPr bwMode="gray">
            <a:xfrm>
              <a:off x="10168237" y="4270695"/>
              <a:ext cx="153988" cy="150812"/>
            </a:xfrm>
            <a:custGeom>
              <a:avLst/>
              <a:gdLst>
                <a:gd name="T0" fmla="*/ 9 w 111"/>
                <a:gd name="T1" fmla="*/ 110 h 110"/>
                <a:gd name="T2" fmla="*/ 3 w 111"/>
                <a:gd name="T3" fmla="*/ 108 h 110"/>
                <a:gd name="T4" fmla="*/ 3 w 111"/>
                <a:gd name="T5" fmla="*/ 96 h 110"/>
                <a:gd name="T6" fmla="*/ 96 w 111"/>
                <a:gd name="T7" fmla="*/ 3 h 110"/>
                <a:gd name="T8" fmla="*/ 108 w 111"/>
                <a:gd name="T9" fmla="*/ 3 h 110"/>
                <a:gd name="T10" fmla="*/ 108 w 111"/>
                <a:gd name="T11" fmla="*/ 15 h 110"/>
                <a:gd name="T12" fmla="*/ 15 w 111"/>
                <a:gd name="T13" fmla="*/ 108 h 110"/>
                <a:gd name="T14" fmla="*/ 9 w 111"/>
                <a:gd name="T15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110">
                  <a:moveTo>
                    <a:pt x="9" y="110"/>
                  </a:moveTo>
                  <a:cubicBezTo>
                    <a:pt x="7" y="110"/>
                    <a:pt x="5" y="109"/>
                    <a:pt x="3" y="108"/>
                  </a:cubicBezTo>
                  <a:cubicBezTo>
                    <a:pt x="0" y="104"/>
                    <a:pt x="0" y="99"/>
                    <a:pt x="3" y="96"/>
                  </a:cubicBezTo>
                  <a:cubicBezTo>
                    <a:pt x="96" y="3"/>
                    <a:pt x="96" y="3"/>
                    <a:pt x="96" y="3"/>
                  </a:cubicBezTo>
                  <a:cubicBezTo>
                    <a:pt x="100" y="0"/>
                    <a:pt x="105" y="0"/>
                    <a:pt x="108" y="3"/>
                  </a:cubicBezTo>
                  <a:cubicBezTo>
                    <a:pt x="111" y="6"/>
                    <a:pt x="111" y="11"/>
                    <a:pt x="108" y="15"/>
                  </a:cubicBezTo>
                  <a:cubicBezTo>
                    <a:pt x="15" y="108"/>
                    <a:pt x="15" y="108"/>
                    <a:pt x="15" y="108"/>
                  </a:cubicBezTo>
                  <a:cubicBezTo>
                    <a:pt x="13" y="109"/>
                    <a:pt x="11" y="110"/>
                    <a:pt x="9" y="110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67"/>
            <p:cNvSpPr>
              <a:spLocks/>
            </p:cNvSpPr>
            <p:nvPr/>
          </p:nvSpPr>
          <p:spPr bwMode="gray">
            <a:xfrm>
              <a:off x="10269837" y="4296095"/>
              <a:ext cx="982663" cy="944562"/>
            </a:xfrm>
            <a:custGeom>
              <a:avLst/>
              <a:gdLst>
                <a:gd name="T0" fmla="*/ 619 w 619"/>
                <a:gd name="T1" fmla="*/ 589 h 595"/>
                <a:gd name="T2" fmla="*/ 613 w 619"/>
                <a:gd name="T3" fmla="*/ 595 h 595"/>
                <a:gd name="T4" fmla="*/ 0 w 619"/>
                <a:gd name="T5" fmla="*/ 26 h 595"/>
                <a:gd name="T6" fmla="*/ 27 w 619"/>
                <a:gd name="T7" fmla="*/ 0 h 595"/>
                <a:gd name="T8" fmla="*/ 619 w 619"/>
                <a:gd name="T9" fmla="*/ 589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9" h="595">
                  <a:moveTo>
                    <a:pt x="619" y="589"/>
                  </a:moveTo>
                  <a:lnTo>
                    <a:pt x="613" y="595"/>
                  </a:lnTo>
                  <a:lnTo>
                    <a:pt x="0" y="26"/>
                  </a:lnTo>
                  <a:lnTo>
                    <a:pt x="27" y="0"/>
                  </a:lnTo>
                  <a:lnTo>
                    <a:pt x="619" y="589"/>
                  </a:ln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68"/>
            <p:cNvSpPr>
              <a:spLocks/>
            </p:cNvSpPr>
            <p:nvPr/>
          </p:nvSpPr>
          <p:spPr bwMode="gray">
            <a:xfrm>
              <a:off x="10193637" y="4370708"/>
              <a:ext cx="949325" cy="976312"/>
            </a:xfrm>
            <a:custGeom>
              <a:avLst/>
              <a:gdLst>
                <a:gd name="T0" fmla="*/ 592 w 598"/>
                <a:gd name="T1" fmla="*/ 615 h 615"/>
                <a:gd name="T2" fmla="*/ 598 w 598"/>
                <a:gd name="T3" fmla="*/ 610 h 615"/>
                <a:gd name="T4" fmla="*/ 27 w 598"/>
                <a:gd name="T5" fmla="*/ 0 h 615"/>
                <a:gd name="T6" fmla="*/ 0 w 598"/>
                <a:gd name="T7" fmla="*/ 27 h 615"/>
                <a:gd name="T8" fmla="*/ 592 w 598"/>
                <a:gd name="T9" fmla="*/ 615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8" h="615">
                  <a:moveTo>
                    <a:pt x="592" y="615"/>
                  </a:moveTo>
                  <a:lnTo>
                    <a:pt x="598" y="610"/>
                  </a:lnTo>
                  <a:lnTo>
                    <a:pt x="27" y="0"/>
                  </a:lnTo>
                  <a:lnTo>
                    <a:pt x="0" y="27"/>
                  </a:lnTo>
                  <a:lnTo>
                    <a:pt x="592" y="615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69"/>
            <p:cNvSpPr>
              <a:spLocks/>
            </p:cNvSpPr>
            <p:nvPr/>
          </p:nvSpPr>
          <p:spPr bwMode="gray">
            <a:xfrm>
              <a:off x="10615912" y="5231133"/>
              <a:ext cx="665163" cy="93662"/>
            </a:xfrm>
            <a:custGeom>
              <a:avLst/>
              <a:gdLst>
                <a:gd name="T0" fmla="*/ 481 w 481"/>
                <a:gd name="T1" fmla="*/ 14 h 69"/>
                <a:gd name="T2" fmla="*/ 467 w 481"/>
                <a:gd name="T3" fmla="*/ 0 h 69"/>
                <a:gd name="T4" fmla="*/ 15 w 481"/>
                <a:gd name="T5" fmla="*/ 0 h 69"/>
                <a:gd name="T6" fmla="*/ 0 w 481"/>
                <a:gd name="T7" fmla="*/ 14 h 69"/>
                <a:gd name="T8" fmla="*/ 0 w 481"/>
                <a:gd name="T9" fmla="*/ 55 h 69"/>
                <a:gd name="T10" fmla="*/ 15 w 481"/>
                <a:gd name="T11" fmla="*/ 69 h 69"/>
                <a:gd name="T12" fmla="*/ 467 w 481"/>
                <a:gd name="T13" fmla="*/ 69 h 69"/>
                <a:gd name="T14" fmla="*/ 481 w 481"/>
                <a:gd name="T15" fmla="*/ 55 h 69"/>
                <a:gd name="T16" fmla="*/ 481 w 481"/>
                <a:gd name="T17" fmla="*/ 1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1" h="69">
                  <a:moveTo>
                    <a:pt x="481" y="14"/>
                  </a:moveTo>
                  <a:cubicBezTo>
                    <a:pt x="481" y="6"/>
                    <a:pt x="475" y="0"/>
                    <a:pt x="467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4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63"/>
                    <a:pt x="7" y="69"/>
                    <a:pt x="15" y="69"/>
                  </a:cubicBezTo>
                  <a:cubicBezTo>
                    <a:pt x="467" y="69"/>
                    <a:pt x="467" y="69"/>
                    <a:pt x="467" y="69"/>
                  </a:cubicBezTo>
                  <a:cubicBezTo>
                    <a:pt x="475" y="69"/>
                    <a:pt x="481" y="63"/>
                    <a:pt x="481" y="55"/>
                  </a:cubicBezTo>
                  <a:lnTo>
                    <a:pt x="481" y="14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Oval 70"/>
            <p:cNvSpPr>
              <a:spLocks noChangeArrowheads="1"/>
            </p:cNvSpPr>
            <p:nvPr/>
          </p:nvSpPr>
          <p:spPr bwMode="gray">
            <a:xfrm>
              <a:off x="1031270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Oval 71"/>
            <p:cNvSpPr>
              <a:spLocks noChangeArrowheads="1"/>
            </p:cNvSpPr>
            <p:nvPr/>
          </p:nvSpPr>
          <p:spPr bwMode="gray">
            <a:xfrm>
              <a:off x="10695287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Oval 72"/>
            <p:cNvSpPr>
              <a:spLocks noChangeArrowheads="1"/>
            </p:cNvSpPr>
            <p:nvPr/>
          </p:nvSpPr>
          <p:spPr bwMode="gray">
            <a:xfrm>
              <a:off x="1098580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73"/>
            <p:cNvSpPr>
              <a:spLocks/>
            </p:cNvSpPr>
            <p:nvPr/>
          </p:nvSpPr>
          <p:spPr bwMode="gray">
            <a:xfrm>
              <a:off x="10176175" y="5042220"/>
              <a:ext cx="341313" cy="404812"/>
            </a:xfrm>
            <a:custGeom>
              <a:avLst/>
              <a:gdLst>
                <a:gd name="T0" fmla="*/ 247 w 247"/>
                <a:gd name="T1" fmla="*/ 0 h 295"/>
                <a:gd name="T2" fmla="*/ 66 w 247"/>
                <a:gd name="T3" fmla="*/ 0 h 295"/>
                <a:gd name="T4" fmla="*/ 16 w 247"/>
                <a:gd name="T5" fmla="*/ 295 h 295"/>
                <a:gd name="T6" fmla="*/ 197 w 247"/>
                <a:gd name="T7" fmla="*/ 295 h 295"/>
                <a:gd name="T8" fmla="*/ 247 w 247"/>
                <a:gd name="T9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295">
                  <a:moveTo>
                    <a:pt x="247" y="0"/>
                  </a:moveTo>
                  <a:cubicBezTo>
                    <a:pt x="193" y="0"/>
                    <a:pt x="97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197" y="295"/>
                    <a:pt x="197" y="295"/>
                    <a:pt x="197" y="295"/>
                  </a:cubicBezTo>
                  <a:cubicBezTo>
                    <a:pt x="197" y="295"/>
                    <a:pt x="181" y="76"/>
                    <a:pt x="247" y="0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74"/>
            <p:cNvSpPr>
              <a:spLocks/>
            </p:cNvSpPr>
            <p:nvPr/>
          </p:nvSpPr>
          <p:spPr bwMode="gray">
            <a:xfrm>
              <a:off x="10727037" y="5324795"/>
              <a:ext cx="3175" cy="1587"/>
            </a:xfrm>
            <a:custGeom>
              <a:avLst/>
              <a:gdLst>
                <a:gd name="T0" fmla="*/ 0 w 2"/>
                <a:gd name="T1" fmla="*/ 1 h 1"/>
                <a:gd name="T2" fmla="*/ 2 w 2"/>
                <a:gd name="T3" fmla="*/ 0 h 1"/>
                <a:gd name="T4" fmla="*/ 0 w 2"/>
                <a:gd name="T5" fmla="*/ 0 h 1"/>
                <a:gd name="T6" fmla="*/ 0 w 2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1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75"/>
            <p:cNvSpPr>
              <a:spLocks/>
            </p:cNvSpPr>
            <p:nvPr/>
          </p:nvSpPr>
          <p:spPr bwMode="gray">
            <a:xfrm>
              <a:off x="10512725" y="5324795"/>
              <a:ext cx="3175" cy="1587"/>
            </a:xfrm>
            <a:custGeom>
              <a:avLst/>
              <a:gdLst>
                <a:gd name="T0" fmla="*/ 0 w 3"/>
                <a:gd name="T1" fmla="*/ 1 h 1"/>
                <a:gd name="T2" fmla="*/ 3 w 3"/>
                <a:gd name="T3" fmla="*/ 0 h 1"/>
                <a:gd name="T4" fmla="*/ 0 w 3"/>
                <a:gd name="T5" fmla="*/ 0 h 1"/>
                <a:gd name="T6" fmla="*/ 0 w 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">
                  <a:moveTo>
                    <a:pt x="0" y="1"/>
                  </a:moveTo>
                  <a:cubicBezTo>
                    <a:pt x="1" y="0"/>
                    <a:pt x="2" y="0"/>
                    <a:pt x="3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76"/>
            <p:cNvSpPr>
              <a:spLocks/>
            </p:cNvSpPr>
            <p:nvPr/>
          </p:nvSpPr>
          <p:spPr bwMode="gray">
            <a:xfrm>
              <a:off x="10176175" y="5042220"/>
              <a:ext cx="127000" cy="404812"/>
            </a:xfrm>
            <a:custGeom>
              <a:avLst/>
              <a:gdLst>
                <a:gd name="T0" fmla="*/ 92 w 92"/>
                <a:gd name="T1" fmla="*/ 0 h 295"/>
                <a:gd name="T2" fmla="*/ 66 w 92"/>
                <a:gd name="T3" fmla="*/ 0 h 295"/>
                <a:gd name="T4" fmla="*/ 16 w 92"/>
                <a:gd name="T5" fmla="*/ 295 h 295"/>
                <a:gd name="T6" fmla="*/ 42 w 92"/>
                <a:gd name="T7" fmla="*/ 295 h 295"/>
                <a:gd name="T8" fmla="*/ 92 w 92"/>
                <a:gd name="T9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295">
                  <a:moveTo>
                    <a:pt x="92" y="0"/>
                  </a:moveTo>
                  <a:cubicBezTo>
                    <a:pt x="82" y="0"/>
                    <a:pt x="73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42" y="295"/>
                    <a:pt x="42" y="295"/>
                    <a:pt x="42" y="295"/>
                  </a:cubicBezTo>
                  <a:cubicBezTo>
                    <a:pt x="42" y="295"/>
                    <a:pt x="26" y="76"/>
                    <a:pt x="92" y="0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Rectangle 77"/>
            <p:cNvSpPr>
              <a:spLocks noChangeArrowheads="1"/>
            </p:cNvSpPr>
            <p:nvPr/>
          </p:nvSpPr>
          <p:spPr bwMode="gray">
            <a:xfrm>
              <a:off x="9574512" y="3729358"/>
              <a:ext cx="22225" cy="693737"/>
            </a:xfrm>
            <a:prstGeom prst="rect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78"/>
            <p:cNvSpPr>
              <a:spLocks/>
            </p:cNvSpPr>
            <p:nvPr/>
          </p:nvSpPr>
          <p:spPr bwMode="gray">
            <a:xfrm>
              <a:off x="10393662" y="5042220"/>
              <a:ext cx="906463" cy="404812"/>
            </a:xfrm>
            <a:custGeom>
              <a:avLst/>
              <a:gdLst>
                <a:gd name="T0" fmla="*/ 642 w 656"/>
                <a:gd name="T1" fmla="*/ 206 h 295"/>
                <a:gd name="T2" fmla="*/ 219 w 656"/>
                <a:gd name="T3" fmla="*/ 206 h 295"/>
                <a:gd name="T4" fmla="*/ 217 w 656"/>
                <a:gd name="T5" fmla="*/ 207 h 295"/>
                <a:gd name="T6" fmla="*/ 217 w 656"/>
                <a:gd name="T7" fmla="*/ 0 h 295"/>
                <a:gd name="T8" fmla="*/ 66 w 656"/>
                <a:gd name="T9" fmla="*/ 0 h 295"/>
                <a:gd name="T10" fmla="*/ 16 w 656"/>
                <a:gd name="T11" fmla="*/ 295 h 295"/>
                <a:gd name="T12" fmla="*/ 642 w 656"/>
                <a:gd name="T13" fmla="*/ 295 h 295"/>
                <a:gd name="T14" fmla="*/ 656 w 656"/>
                <a:gd name="T15" fmla="*/ 281 h 295"/>
                <a:gd name="T16" fmla="*/ 656 w 656"/>
                <a:gd name="T17" fmla="*/ 221 h 295"/>
                <a:gd name="T18" fmla="*/ 642 w 656"/>
                <a:gd name="T19" fmla="*/ 206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6" h="295">
                  <a:moveTo>
                    <a:pt x="642" y="206"/>
                  </a:moveTo>
                  <a:cubicBezTo>
                    <a:pt x="219" y="206"/>
                    <a:pt x="219" y="206"/>
                    <a:pt x="219" y="206"/>
                  </a:cubicBezTo>
                  <a:cubicBezTo>
                    <a:pt x="219" y="206"/>
                    <a:pt x="218" y="206"/>
                    <a:pt x="217" y="207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17" y="0"/>
                    <a:pt x="119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642" y="295"/>
                    <a:pt x="642" y="295"/>
                    <a:pt x="642" y="295"/>
                  </a:cubicBezTo>
                  <a:cubicBezTo>
                    <a:pt x="650" y="295"/>
                    <a:pt x="656" y="289"/>
                    <a:pt x="656" y="281"/>
                  </a:cubicBezTo>
                  <a:cubicBezTo>
                    <a:pt x="656" y="221"/>
                    <a:pt x="656" y="221"/>
                    <a:pt x="656" y="221"/>
                  </a:cubicBezTo>
                  <a:cubicBezTo>
                    <a:pt x="656" y="213"/>
                    <a:pt x="650" y="206"/>
                    <a:pt x="642" y="206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79"/>
            <p:cNvSpPr>
              <a:spLocks/>
            </p:cNvSpPr>
            <p:nvPr/>
          </p:nvSpPr>
          <p:spPr bwMode="gray">
            <a:xfrm>
              <a:off x="10393662" y="5042220"/>
              <a:ext cx="300038" cy="404812"/>
            </a:xfrm>
            <a:custGeom>
              <a:avLst/>
              <a:gdLst>
                <a:gd name="T0" fmla="*/ 81 w 217"/>
                <a:gd name="T1" fmla="*/ 15 h 295"/>
                <a:gd name="T2" fmla="*/ 217 w 217"/>
                <a:gd name="T3" fmla="*/ 15 h 295"/>
                <a:gd name="T4" fmla="*/ 217 w 217"/>
                <a:gd name="T5" fmla="*/ 0 h 295"/>
                <a:gd name="T6" fmla="*/ 66 w 217"/>
                <a:gd name="T7" fmla="*/ 0 h 295"/>
                <a:gd name="T8" fmla="*/ 16 w 217"/>
                <a:gd name="T9" fmla="*/ 295 h 295"/>
                <a:gd name="T10" fmla="*/ 30 w 217"/>
                <a:gd name="T11" fmla="*/ 295 h 295"/>
                <a:gd name="T12" fmla="*/ 81 w 217"/>
                <a:gd name="T13" fmla="*/ 1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7" h="295">
                  <a:moveTo>
                    <a:pt x="81" y="15"/>
                  </a:moveTo>
                  <a:cubicBezTo>
                    <a:pt x="122" y="15"/>
                    <a:pt x="188" y="15"/>
                    <a:pt x="217" y="15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17" y="0"/>
                    <a:pt x="119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30" y="295"/>
                    <a:pt x="30" y="295"/>
                    <a:pt x="30" y="295"/>
                  </a:cubicBezTo>
                  <a:cubicBezTo>
                    <a:pt x="28" y="244"/>
                    <a:pt x="25" y="79"/>
                    <a:pt x="81" y="15"/>
                  </a:cubicBezTo>
                  <a:close/>
                </a:path>
              </a:pathLst>
            </a:custGeom>
            <a:solidFill>
              <a:srgbClr val="FFCB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80"/>
            <p:cNvSpPr>
              <a:spLocks/>
            </p:cNvSpPr>
            <p:nvPr/>
          </p:nvSpPr>
          <p:spPr bwMode="gray">
            <a:xfrm>
              <a:off x="10414300" y="542798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81"/>
            <p:cNvSpPr>
              <a:spLocks/>
            </p:cNvSpPr>
            <p:nvPr/>
          </p:nvSpPr>
          <p:spPr bwMode="gray">
            <a:xfrm>
              <a:off x="10414300" y="5432745"/>
              <a:ext cx="0" cy="1587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82"/>
            <p:cNvSpPr>
              <a:spLocks/>
            </p:cNvSpPr>
            <p:nvPr/>
          </p:nvSpPr>
          <p:spPr bwMode="gray">
            <a:xfrm>
              <a:off x="10414300" y="544068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83"/>
            <p:cNvSpPr>
              <a:spLocks/>
            </p:cNvSpPr>
            <p:nvPr/>
          </p:nvSpPr>
          <p:spPr bwMode="gray">
            <a:xfrm>
              <a:off x="10433350" y="5324795"/>
              <a:ext cx="866775" cy="122237"/>
            </a:xfrm>
            <a:custGeom>
              <a:avLst/>
              <a:gdLst>
                <a:gd name="T0" fmla="*/ 613 w 627"/>
                <a:gd name="T1" fmla="*/ 0 h 89"/>
                <a:gd name="T2" fmla="*/ 613 w 627"/>
                <a:gd name="T3" fmla="*/ 56 h 89"/>
                <a:gd name="T4" fmla="*/ 599 w 627"/>
                <a:gd name="T5" fmla="*/ 71 h 89"/>
                <a:gd name="T6" fmla="*/ 0 w 627"/>
                <a:gd name="T7" fmla="*/ 71 h 89"/>
                <a:gd name="T8" fmla="*/ 1 w 627"/>
                <a:gd name="T9" fmla="*/ 89 h 89"/>
                <a:gd name="T10" fmla="*/ 613 w 627"/>
                <a:gd name="T11" fmla="*/ 89 h 89"/>
                <a:gd name="T12" fmla="*/ 627 w 627"/>
                <a:gd name="T13" fmla="*/ 75 h 89"/>
                <a:gd name="T14" fmla="*/ 627 w 627"/>
                <a:gd name="T15" fmla="*/ 15 h 89"/>
                <a:gd name="T16" fmla="*/ 613 w 627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7" h="89">
                  <a:moveTo>
                    <a:pt x="613" y="0"/>
                  </a:moveTo>
                  <a:cubicBezTo>
                    <a:pt x="613" y="56"/>
                    <a:pt x="613" y="56"/>
                    <a:pt x="613" y="56"/>
                  </a:cubicBezTo>
                  <a:cubicBezTo>
                    <a:pt x="613" y="64"/>
                    <a:pt x="607" y="71"/>
                    <a:pt x="599" y="71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78"/>
                    <a:pt x="1" y="84"/>
                    <a:pt x="1" y="89"/>
                  </a:cubicBezTo>
                  <a:cubicBezTo>
                    <a:pt x="613" y="89"/>
                    <a:pt x="613" y="89"/>
                    <a:pt x="613" y="89"/>
                  </a:cubicBezTo>
                  <a:cubicBezTo>
                    <a:pt x="621" y="89"/>
                    <a:pt x="627" y="83"/>
                    <a:pt x="627" y="75"/>
                  </a:cubicBezTo>
                  <a:cubicBezTo>
                    <a:pt x="627" y="15"/>
                    <a:pt x="627" y="15"/>
                    <a:pt x="627" y="15"/>
                  </a:cubicBezTo>
                  <a:cubicBezTo>
                    <a:pt x="627" y="7"/>
                    <a:pt x="621" y="1"/>
                    <a:pt x="613" y="0"/>
                  </a:cubicBezTo>
                  <a:close/>
                </a:path>
              </a:pathLst>
            </a:custGeom>
            <a:solidFill>
              <a:srgbClr val="DB9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84"/>
            <p:cNvSpPr>
              <a:spLocks/>
            </p:cNvSpPr>
            <p:nvPr/>
          </p:nvSpPr>
          <p:spPr bwMode="gray">
            <a:xfrm>
              <a:off x="10452400" y="5086670"/>
              <a:ext cx="203200" cy="238125"/>
            </a:xfrm>
            <a:custGeom>
              <a:avLst/>
              <a:gdLst>
                <a:gd name="T0" fmla="*/ 146 w 146"/>
                <a:gd name="T1" fmla="*/ 174 h 174"/>
                <a:gd name="T2" fmla="*/ 146 w 146"/>
                <a:gd name="T3" fmla="*/ 0 h 174"/>
                <a:gd name="T4" fmla="*/ 40 w 146"/>
                <a:gd name="T5" fmla="*/ 0 h 174"/>
                <a:gd name="T6" fmla="*/ 0 w 146"/>
                <a:gd name="T7" fmla="*/ 174 h 174"/>
                <a:gd name="T8" fmla="*/ 146 w 146"/>
                <a:gd name="T9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174">
                  <a:moveTo>
                    <a:pt x="146" y="174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46" y="0"/>
                    <a:pt x="82" y="0"/>
                    <a:pt x="40" y="0"/>
                  </a:cubicBezTo>
                  <a:cubicBezTo>
                    <a:pt x="8" y="38"/>
                    <a:pt x="0" y="119"/>
                    <a:pt x="0" y="174"/>
                  </a:cubicBezTo>
                  <a:lnTo>
                    <a:pt x="146" y="174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85"/>
            <p:cNvSpPr>
              <a:spLocks/>
            </p:cNvSpPr>
            <p:nvPr/>
          </p:nvSpPr>
          <p:spPr bwMode="gray">
            <a:xfrm>
              <a:off x="10452400" y="5086670"/>
              <a:ext cx="203200" cy="238125"/>
            </a:xfrm>
            <a:custGeom>
              <a:avLst/>
              <a:gdLst>
                <a:gd name="T0" fmla="*/ 146 w 146"/>
                <a:gd name="T1" fmla="*/ 174 h 174"/>
                <a:gd name="T2" fmla="*/ 40 w 146"/>
                <a:gd name="T3" fmla="*/ 0 h 174"/>
                <a:gd name="T4" fmla="*/ 0 w 146"/>
                <a:gd name="T5" fmla="*/ 174 h 174"/>
                <a:gd name="T6" fmla="*/ 146 w 146"/>
                <a:gd name="T7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6" h="174">
                  <a:moveTo>
                    <a:pt x="146" y="174"/>
                  </a:moveTo>
                  <a:cubicBezTo>
                    <a:pt x="146" y="174"/>
                    <a:pt x="84" y="73"/>
                    <a:pt x="40" y="0"/>
                  </a:cubicBezTo>
                  <a:cubicBezTo>
                    <a:pt x="8" y="38"/>
                    <a:pt x="0" y="119"/>
                    <a:pt x="0" y="174"/>
                  </a:cubicBezTo>
                  <a:lnTo>
                    <a:pt x="146" y="174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Oval 86"/>
            <p:cNvSpPr>
              <a:spLocks noChangeArrowheads="1"/>
            </p:cNvSpPr>
            <p:nvPr/>
          </p:nvSpPr>
          <p:spPr bwMode="gray">
            <a:xfrm>
              <a:off x="10458750" y="5353370"/>
              <a:ext cx="188913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Oval 87"/>
            <p:cNvSpPr>
              <a:spLocks noChangeArrowheads="1"/>
            </p:cNvSpPr>
            <p:nvPr/>
          </p:nvSpPr>
          <p:spPr bwMode="gray">
            <a:xfrm>
              <a:off x="10503200" y="5396233"/>
              <a:ext cx="100013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Oval 88"/>
            <p:cNvSpPr>
              <a:spLocks noChangeArrowheads="1"/>
            </p:cNvSpPr>
            <p:nvPr/>
          </p:nvSpPr>
          <p:spPr bwMode="gray">
            <a:xfrm>
              <a:off x="11041362" y="5353370"/>
              <a:ext cx="192088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Oval 89"/>
            <p:cNvSpPr>
              <a:spLocks noChangeArrowheads="1"/>
            </p:cNvSpPr>
            <p:nvPr/>
          </p:nvSpPr>
          <p:spPr bwMode="gray">
            <a:xfrm>
              <a:off x="1083975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90"/>
            <p:cNvSpPr>
              <a:spLocks/>
            </p:cNvSpPr>
            <p:nvPr/>
          </p:nvSpPr>
          <p:spPr bwMode="gray">
            <a:xfrm>
              <a:off x="10503200" y="5412108"/>
              <a:ext cx="85725" cy="87312"/>
            </a:xfrm>
            <a:custGeom>
              <a:avLst/>
              <a:gdLst>
                <a:gd name="T0" fmla="*/ 37 w 62"/>
                <a:gd name="T1" fmla="*/ 63 h 63"/>
                <a:gd name="T2" fmla="*/ 62 w 62"/>
                <a:gd name="T3" fmla="*/ 52 h 63"/>
                <a:gd name="T4" fmla="*/ 10 w 62"/>
                <a:gd name="T5" fmla="*/ 0 h 63"/>
                <a:gd name="T6" fmla="*/ 0 w 62"/>
                <a:gd name="T7" fmla="*/ 26 h 63"/>
                <a:gd name="T8" fmla="*/ 37 w 62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3">
                  <a:moveTo>
                    <a:pt x="37" y="63"/>
                  </a:moveTo>
                  <a:cubicBezTo>
                    <a:pt x="47" y="63"/>
                    <a:pt x="56" y="59"/>
                    <a:pt x="62" y="5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6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91"/>
            <p:cNvSpPr>
              <a:spLocks/>
            </p:cNvSpPr>
            <p:nvPr/>
          </p:nvSpPr>
          <p:spPr bwMode="gray">
            <a:xfrm>
              <a:off x="10241262" y="5359720"/>
              <a:ext cx="120650" cy="15875"/>
            </a:xfrm>
            <a:custGeom>
              <a:avLst/>
              <a:gdLst>
                <a:gd name="T0" fmla="*/ 81 w 87"/>
                <a:gd name="T1" fmla="*/ 12 h 12"/>
                <a:gd name="T2" fmla="*/ 6 w 87"/>
                <a:gd name="T3" fmla="*/ 12 h 12"/>
                <a:gd name="T4" fmla="*/ 0 w 87"/>
                <a:gd name="T5" fmla="*/ 6 h 12"/>
                <a:gd name="T6" fmla="*/ 6 w 87"/>
                <a:gd name="T7" fmla="*/ 0 h 12"/>
                <a:gd name="T8" fmla="*/ 81 w 87"/>
                <a:gd name="T9" fmla="*/ 0 h 12"/>
                <a:gd name="T10" fmla="*/ 87 w 87"/>
                <a:gd name="T11" fmla="*/ 6 h 12"/>
                <a:gd name="T12" fmla="*/ 81 w 87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12">
                  <a:moveTo>
                    <a:pt x="8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4" y="0"/>
                    <a:pt x="87" y="3"/>
                    <a:pt x="87" y="6"/>
                  </a:cubicBezTo>
                  <a:cubicBezTo>
                    <a:pt x="87" y="9"/>
                    <a:pt x="84" y="12"/>
                    <a:pt x="81" y="12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92"/>
            <p:cNvSpPr>
              <a:spLocks/>
            </p:cNvSpPr>
            <p:nvPr/>
          </p:nvSpPr>
          <p:spPr bwMode="gray">
            <a:xfrm>
              <a:off x="10241262" y="5396233"/>
              <a:ext cx="120650" cy="17462"/>
            </a:xfrm>
            <a:custGeom>
              <a:avLst/>
              <a:gdLst>
                <a:gd name="T0" fmla="*/ 81 w 87"/>
                <a:gd name="T1" fmla="*/ 12 h 12"/>
                <a:gd name="T2" fmla="*/ 6 w 87"/>
                <a:gd name="T3" fmla="*/ 12 h 12"/>
                <a:gd name="T4" fmla="*/ 0 w 87"/>
                <a:gd name="T5" fmla="*/ 6 h 12"/>
                <a:gd name="T6" fmla="*/ 6 w 87"/>
                <a:gd name="T7" fmla="*/ 0 h 12"/>
                <a:gd name="T8" fmla="*/ 81 w 87"/>
                <a:gd name="T9" fmla="*/ 0 h 12"/>
                <a:gd name="T10" fmla="*/ 87 w 87"/>
                <a:gd name="T11" fmla="*/ 6 h 12"/>
                <a:gd name="T12" fmla="*/ 81 w 87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12">
                  <a:moveTo>
                    <a:pt x="8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10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4" y="0"/>
                    <a:pt x="87" y="3"/>
                    <a:pt x="87" y="6"/>
                  </a:cubicBezTo>
                  <a:cubicBezTo>
                    <a:pt x="87" y="10"/>
                    <a:pt x="84" y="12"/>
                    <a:pt x="81" y="12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93"/>
            <p:cNvSpPr>
              <a:spLocks/>
            </p:cNvSpPr>
            <p:nvPr/>
          </p:nvSpPr>
          <p:spPr bwMode="gray">
            <a:xfrm>
              <a:off x="10209512" y="5086670"/>
              <a:ext cx="227013" cy="239712"/>
            </a:xfrm>
            <a:custGeom>
              <a:avLst/>
              <a:gdLst>
                <a:gd name="T0" fmla="*/ 31 w 164"/>
                <a:gd name="T1" fmla="*/ 0 h 175"/>
                <a:gd name="T2" fmla="*/ 0 w 164"/>
                <a:gd name="T3" fmla="*/ 175 h 175"/>
                <a:gd name="T4" fmla="*/ 133 w 164"/>
                <a:gd name="T5" fmla="*/ 175 h 175"/>
                <a:gd name="T6" fmla="*/ 164 w 164"/>
                <a:gd name="T7" fmla="*/ 0 h 175"/>
                <a:gd name="T8" fmla="*/ 31 w 164"/>
                <a:gd name="T9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4" h="175">
                  <a:moveTo>
                    <a:pt x="31" y="0"/>
                  </a:moveTo>
                  <a:cubicBezTo>
                    <a:pt x="9" y="49"/>
                    <a:pt x="1" y="119"/>
                    <a:pt x="0" y="175"/>
                  </a:cubicBezTo>
                  <a:cubicBezTo>
                    <a:pt x="133" y="175"/>
                    <a:pt x="133" y="175"/>
                    <a:pt x="133" y="175"/>
                  </a:cubicBezTo>
                  <a:cubicBezTo>
                    <a:pt x="134" y="119"/>
                    <a:pt x="142" y="49"/>
                    <a:pt x="164" y="0"/>
                  </a:cubicBezTo>
                  <a:lnTo>
                    <a:pt x="31" y="0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94"/>
            <p:cNvSpPr>
              <a:spLocks/>
            </p:cNvSpPr>
            <p:nvPr/>
          </p:nvSpPr>
          <p:spPr bwMode="gray">
            <a:xfrm>
              <a:off x="10209512" y="5086670"/>
              <a:ext cx="185738" cy="239712"/>
            </a:xfrm>
            <a:custGeom>
              <a:avLst/>
              <a:gdLst>
                <a:gd name="T0" fmla="*/ 31 w 134"/>
                <a:gd name="T1" fmla="*/ 0 h 175"/>
                <a:gd name="T2" fmla="*/ 0 w 134"/>
                <a:gd name="T3" fmla="*/ 175 h 175"/>
                <a:gd name="T4" fmla="*/ 133 w 134"/>
                <a:gd name="T5" fmla="*/ 175 h 175"/>
                <a:gd name="T6" fmla="*/ 31 w 134"/>
                <a:gd name="T7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" h="175">
                  <a:moveTo>
                    <a:pt x="31" y="0"/>
                  </a:moveTo>
                  <a:cubicBezTo>
                    <a:pt x="9" y="49"/>
                    <a:pt x="1" y="119"/>
                    <a:pt x="0" y="175"/>
                  </a:cubicBezTo>
                  <a:cubicBezTo>
                    <a:pt x="133" y="175"/>
                    <a:pt x="133" y="175"/>
                    <a:pt x="133" y="175"/>
                  </a:cubicBezTo>
                  <a:cubicBezTo>
                    <a:pt x="134" y="119"/>
                    <a:pt x="31" y="0"/>
                    <a:pt x="31" y="0"/>
                  </a:cubicBez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95"/>
            <p:cNvSpPr>
              <a:spLocks noEditPoints="1"/>
            </p:cNvSpPr>
            <p:nvPr/>
          </p:nvSpPr>
          <p:spPr bwMode="gray">
            <a:xfrm>
              <a:off x="9257012" y="4496120"/>
              <a:ext cx="280988" cy="279400"/>
            </a:xfrm>
            <a:custGeom>
              <a:avLst/>
              <a:gdLst>
                <a:gd name="T0" fmla="*/ 203 w 203"/>
                <a:gd name="T1" fmla="*/ 93 h 203"/>
                <a:gd name="T2" fmla="*/ 187 w 203"/>
                <a:gd name="T3" fmla="*/ 77 h 203"/>
                <a:gd name="T4" fmla="*/ 192 w 203"/>
                <a:gd name="T5" fmla="*/ 54 h 203"/>
                <a:gd name="T6" fmla="*/ 170 w 203"/>
                <a:gd name="T7" fmla="*/ 46 h 203"/>
                <a:gd name="T8" fmla="*/ 167 w 203"/>
                <a:gd name="T9" fmla="*/ 23 h 203"/>
                <a:gd name="T10" fmla="*/ 144 w 203"/>
                <a:gd name="T11" fmla="*/ 25 h 203"/>
                <a:gd name="T12" fmla="*/ 132 w 203"/>
                <a:gd name="T13" fmla="*/ 4 h 203"/>
                <a:gd name="T14" fmla="*/ 111 w 203"/>
                <a:gd name="T15" fmla="*/ 15 h 203"/>
                <a:gd name="T16" fmla="*/ 92 w 203"/>
                <a:gd name="T17" fmla="*/ 0 h 203"/>
                <a:gd name="T18" fmla="*/ 77 w 203"/>
                <a:gd name="T19" fmla="*/ 18 h 203"/>
                <a:gd name="T20" fmla="*/ 54 w 203"/>
                <a:gd name="T21" fmla="*/ 11 h 203"/>
                <a:gd name="T22" fmla="*/ 47 w 203"/>
                <a:gd name="T23" fmla="*/ 33 h 203"/>
                <a:gd name="T24" fmla="*/ 23 w 203"/>
                <a:gd name="T25" fmla="*/ 36 h 203"/>
                <a:gd name="T26" fmla="*/ 24 w 203"/>
                <a:gd name="T27" fmla="*/ 59 h 203"/>
                <a:gd name="T28" fmla="*/ 4 w 203"/>
                <a:gd name="T29" fmla="*/ 71 h 203"/>
                <a:gd name="T30" fmla="*/ 14 w 203"/>
                <a:gd name="T31" fmla="*/ 93 h 203"/>
                <a:gd name="T32" fmla="*/ 0 w 203"/>
                <a:gd name="T33" fmla="*/ 112 h 203"/>
                <a:gd name="T34" fmla="*/ 16 w 203"/>
                <a:gd name="T35" fmla="*/ 127 h 203"/>
                <a:gd name="T36" fmla="*/ 11 w 203"/>
                <a:gd name="T37" fmla="*/ 149 h 203"/>
                <a:gd name="T38" fmla="*/ 32 w 203"/>
                <a:gd name="T39" fmla="*/ 158 h 203"/>
                <a:gd name="T40" fmla="*/ 36 w 203"/>
                <a:gd name="T41" fmla="*/ 180 h 203"/>
                <a:gd name="T42" fmla="*/ 59 w 203"/>
                <a:gd name="T43" fmla="*/ 180 h 203"/>
                <a:gd name="T44" fmla="*/ 71 w 203"/>
                <a:gd name="T45" fmla="*/ 199 h 203"/>
                <a:gd name="T46" fmla="*/ 92 w 203"/>
                <a:gd name="T47" fmla="*/ 191 h 203"/>
                <a:gd name="T48" fmla="*/ 111 w 203"/>
                <a:gd name="T49" fmla="*/ 203 h 203"/>
                <a:gd name="T50" fmla="*/ 127 w 203"/>
                <a:gd name="T51" fmla="*/ 188 h 203"/>
                <a:gd name="T52" fmla="*/ 149 w 203"/>
                <a:gd name="T53" fmla="*/ 192 h 203"/>
                <a:gd name="T54" fmla="*/ 158 w 203"/>
                <a:gd name="T55" fmla="*/ 171 h 203"/>
                <a:gd name="T56" fmla="*/ 180 w 203"/>
                <a:gd name="T57" fmla="*/ 167 h 203"/>
                <a:gd name="T58" fmla="*/ 180 w 203"/>
                <a:gd name="T59" fmla="*/ 144 h 203"/>
                <a:gd name="T60" fmla="*/ 199 w 203"/>
                <a:gd name="T61" fmla="*/ 132 h 203"/>
                <a:gd name="T62" fmla="*/ 190 w 203"/>
                <a:gd name="T63" fmla="*/ 112 h 203"/>
                <a:gd name="T64" fmla="*/ 57 w 203"/>
                <a:gd name="T65" fmla="*/ 58 h 203"/>
                <a:gd name="T66" fmla="*/ 93 w 203"/>
                <a:gd name="T67" fmla="*/ 73 h 203"/>
                <a:gd name="T68" fmla="*/ 39 w 203"/>
                <a:gd name="T69" fmla="*/ 95 h 203"/>
                <a:gd name="T70" fmla="*/ 93 w 203"/>
                <a:gd name="T71" fmla="*/ 166 h 203"/>
                <a:gd name="T72" fmla="*/ 39 w 203"/>
                <a:gd name="T73" fmla="*/ 111 h 203"/>
                <a:gd name="T74" fmla="*/ 93 w 203"/>
                <a:gd name="T75" fmla="*/ 133 h 203"/>
                <a:gd name="T76" fmla="*/ 89 w 203"/>
                <a:gd name="T77" fmla="*/ 102 h 203"/>
                <a:gd name="T78" fmla="*/ 114 w 203"/>
                <a:gd name="T79" fmla="*/ 102 h 203"/>
                <a:gd name="T80" fmla="*/ 89 w 203"/>
                <a:gd name="T81" fmla="*/ 102 h 203"/>
                <a:gd name="T82" fmla="*/ 110 w 203"/>
                <a:gd name="T83" fmla="*/ 166 h 203"/>
                <a:gd name="T84" fmla="*/ 124 w 203"/>
                <a:gd name="T85" fmla="*/ 125 h 203"/>
                <a:gd name="T86" fmla="*/ 165 w 203"/>
                <a:gd name="T87" fmla="*/ 111 h 203"/>
                <a:gd name="T88" fmla="*/ 132 w 203"/>
                <a:gd name="T89" fmla="*/ 95 h 203"/>
                <a:gd name="T90" fmla="*/ 110 w 203"/>
                <a:gd name="T91" fmla="*/ 40 h 203"/>
                <a:gd name="T92" fmla="*/ 165 w 203"/>
                <a:gd name="T93" fmla="*/ 95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3" h="203">
                  <a:moveTo>
                    <a:pt x="203" y="112"/>
                  </a:moveTo>
                  <a:cubicBezTo>
                    <a:pt x="203" y="93"/>
                    <a:pt x="203" y="93"/>
                    <a:pt x="203" y="93"/>
                  </a:cubicBezTo>
                  <a:cubicBezTo>
                    <a:pt x="190" y="93"/>
                    <a:pt x="190" y="93"/>
                    <a:pt x="190" y="93"/>
                  </a:cubicBezTo>
                  <a:cubicBezTo>
                    <a:pt x="189" y="88"/>
                    <a:pt x="188" y="82"/>
                    <a:pt x="187" y="77"/>
                  </a:cubicBezTo>
                  <a:cubicBezTo>
                    <a:pt x="199" y="72"/>
                    <a:pt x="199" y="72"/>
                    <a:pt x="199" y="72"/>
                  </a:cubicBezTo>
                  <a:cubicBezTo>
                    <a:pt x="192" y="54"/>
                    <a:pt x="192" y="54"/>
                    <a:pt x="192" y="54"/>
                  </a:cubicBezTo>
                  <a:cubicBezTo>
                    <a:pt x="179" y="60"/>
                    <a:pt x="179" y="60"/>
                    <a:pt x="179" y="60"/>
                  </a:cubicBezTo>
                  <a:cubicBezTo>
                    <a:pt x="177" y="55"/>
                    <a:pt x="174" y="51"/>
                    <a:pt x="170" y="46"/>
                  </a:cubicBezTo>
                  <a:cubicBezTo>
                    <a:pt x="180" y="36"/>
                    <a:pt x="180" y="36"/>
                    <a:pt x="180" y="36"/>
                  </a:cubicBezTo>
                  <a:cubicBezTo>
                    <a:pt x="167" y="23"/>
                    <a:pt x="167" y="23"/>
                    <a:pt x="167" y="23"/>
                  </a:cubicBezTo>
                  <a:cubicBezTo>
                    <a:pt x="157" y="33"/>
                    <a:pt x="157" y="33"/>
                    <a:pt x="157" y="33"/>
                  </a:cubicBezTo>
                  <a:cubicBezTo>
                    <a:pt x="153" y="30"/>
                    <a:pt x="148" y="27"/>
                    <a:pt x="144" y="25"/>
                  </a:cubicBezTo>
                  <a:cubicBezTo>
                    <a:pt x="149" y="11"/>
                    <a:pt x="149" y="11"/>
                    <a:pt x="149" y="11"/>
                  </a:cubicBezTo>
                  <a:cubicBezTo>
                    <a:pt x="132" y="4"/>
                    <a:pt x="132" y="4"/>
                    <a:pt x="132" y="4"/>
                  </a:cubicBezTo>
                  <a:cubicBezTo>
                    <a:pt x="127" y="18"/>
                    <a:pt x="127" y="18"/>
                    <a:pt x="127" y="18"/>
                  </a:cubicBezTo>
                  <a:cubicBezTo>
                    <a:pt x="122" y="16"/>
                    <a:pt x="116" y="15"/>
                    <a:pt x="111" y="15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87" y="15"/>
                    <a:pt x="82" y="16"/>
                    <a:pt x="77" y="18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60" y="25"/>
                    <a:pt x="60" y="25"/>
                    <a:pt x="60" y="25"/>
                  </a:cubicBezTo>
                  <a:cubicBezTo>
                    <a:pt x="55" y="27"/>
                    <a:pt x="51" y="30"/>
                    <a:pt x="47" y="33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0" y="51"/>
                    <a:pt x="27" y="55"/>
                    <a:pt x="24" y="59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4" y="71"/>
                    <a:pt x="4" y="71"/>
                    <a:pt x="4" y="71"/>
                  </a:cubicBezTo>
                  <a:cubicBezTo>
                    <a:pt x="17" y="77"/>
                    <a:pt x="17" y="77"/>
                    <a:pt x="17" y="77"/>
                  </a:cubicBezTo>
                  <a:cubicBezTo>
                    <a:pt x="15" y="82"/>
                    <a:pt x="14" y="88"/>
                    <a:pt x="14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14" y="112"/>
                    <a:pt x="14" y="112"/>
                    <a:pt x="14" y="112"/>
                  </a:cubicBezTo>
                  <a:cubicBezTo>
                    <a:pt x="14" y="117"/>
                    <a:pt x="15" y="122"/>
                    <a:pt x="16" y="127"/>
                  </a:cubicBezTo>
                  <a:cubicBezTo>
                    <a:pt x="4" y="132"/>
                    <a:pt x="4" y="132"/>
                    <a:pt x="4" y="132"/>
                  </a:cubicBezTo>
                  <a:cubicBezTo>
                    <a:pt x="11" y="149"/>
                    <a:pt x="11" y="149"/>
                    <a:pt x="11" y="149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6" y="149"/>
                    <a:pt x="29" y="154"/>
                    <a:pt x="32" y="158"/>
                  </a:cubicBezTo>
                  <a:cubicBezTo>
                    <a:pt x="23" y="167"/>
                    <a:pt x="23" y="167"/>
                    <a:pt x="23" y="167"/>
                  </a:cubicBezTo>
                  <a:cubicBezTo>
                    <a:pt x="36" y="180"/>
                    <a:pt x="36" y="180"/>
                    <a:pt x="36" y="180"/>
                  </a:cubicBezTo>
                  <a:cubicBezTo>
                    <a:pt x="45" y="171"/>
                    <a:pt x="45" y="171"/>
                    <a:pt x="45" y="171"/>
                  </a:cubicBezTo>
                  <a:cubicBezTo>
                    <a:pt x="50" y="175"/>
                    <a:pt x="54" y="178"/>
                    <a:pt x="59" y="180"/>
                  </a:cubicBezTo>
                  <a:cubicBezTo>
                    <a:pt x="54" y="192"/>
                    <a:pt x="54" y="192"/>
                    <a:pt x="54" y="192"/>
                  </a:cubicBezTo>
                  <a:cubicBezTo>
                    <a:pt x="71" y="199"/>
                    <a:pt x="71" y="199"/>
                    <a:pt x="71" y="199"/>
                  </a:cubicBezTo>
                  <a:cubicBezTo>
                    <a:pt x="76" y="188"/>
                    <a:pt x="76" y="188"/>
                    <a:pt x="76" y="188"/>
                  </a:cubicBezTo>
                  <a:cubicBezTo>
                    <a:pt x="81" y="189"/>
                    <a:pt x="87" y="190"/>
                    <a:pt x="92" y="191"/>
                  </a:cubicBezTo>
                  <a:cubicBezTo>
                    <a:pt x="92" y="203"/>
                    <a:pt x="92" y="203"/>
                    <a:pt x="92" y="203"/>
                  </a:cubicBezTo>
                  <a:cubicBezTo>
                    <a:pt x="111" y="203"/>
                    <a:pt x="111" y="203"/>
                    <a:pt x="111" y="203"/>
                  </a:cubicBezTo>
                  <a:cubicBezTo>
                    <a:pt x="111" y="191"/>
                    <a:pt x="111" y="191"/>
                    <a:pt x="111" y="191"/>
                  </a:cubicBezTo>
                  <a:cubicBezTo>
                    <a:pt x="117" y="190"/>
                    <a:pt x="122" y="189"/>
                    <a:pt x="127" y="188"/>
                  </a:cubicBezTo>
                  <a:cubicBezTo>
                    <a:pt x="132" y="199"/>
                    <a:pt x="132" y="199"/>
                    <a:pt x="132" y="199"/>
                  </a:cubicBezTo>
                  <a:cubicBezTo>
                    <a:pt x="149" y="192"/>
                    <a:pt x="149" y="192"/>
                    <a:pt x="149" y="192"/>
                  </a:cubicBezTo>
                  <a:cubicBezTo>
                    <a:pt x="144" y="181"/>
                    <a:pt x="144" y="181"/>
                    <a:pt x="144" y="181"/>
                  </a:cubicBezTo>
                  <a:cubicBezTo>
                    <a:pt x="149" y="178"/>
                    <a:pt x="154" y="175"/>
                    <a:pt x="158" y="171"/>
                  </a:cubicBezTo>
                  <a:cubicBezTo>
                    <a:pt x="167" y="180"/>
                    <a:pt x="167" y="180"/>
                    <a:pt x="167" y="180"/>
                  </a:cubicBezTo>
                  <a:cubicBezTo>
                    <a:pt x="180" y="167"/>
                    <a:pt x="180" y="167"/>
                    <a:pt x="180" y="167"/>
                  </a:cubicBezTo>
                  <a:cubicBezTo>
                    <a:pt x="171" y="158"/>
                    <a:pt x="171" y="158"/>
                    <a:pt x="171" y="158"/>
                  </a:cubicBezTo>
                  <a:cubicBezTo>
                    <a:pt x="175" y="154"/>
                    <a:pt x="178" y="149"/>
                    <a:pt x="180" y="144"/>
                  </a:cubicBezTo>
                  <a:cubicBezTo>
                    <a:pt x="192" y="149"/>
                    <a:pt x="192" y="149"/>
                    <a:pt x="192" y="149"/>
                  </a:cubicBezTo>
                  <a:cubicBezTo>
                    <a:pt x="199" y="132"/>
                    <a:pt x="199" y="132"/>
                    <a:pt x="199" y="132"/>
                  </a:cubicBezTo>
                  <a:cubicBezTo>
                    <a:pt x="187" y="127"/>
                    <a:pt x="187" y="127"/>
                    <a:pt x="187" y="127"/>
                  </a:cubicBezTo>
                  <a:cubicBezTo>
                    <a:pt x="188" y="122"/>
                    <a:pt x="189" y="117"/>
                    <a:pt x="190" y="112"/>
                  </a:cubicBezTo>
                  <a:lnTo>
                    <a:pt x="203" y="112"/>
                  </a:lnTo>
                  <a:close/>
                  <a:moveTo>
                    <a:pt x="57" y="58"/>
                  </a:moveTo>
                  <a:cubicBezTo>
                    <a:pt x="67" y="48"/>
                    <a:pt x="80" y="41"/>
                    <a:pt x="93" y="40"/>
                  </a:cubicBezTo>
                  <a:cubicBezTo>
                    <a:pt x="93" y="73"/>
                    <a:pt x="93" y="73"/>
                    <a:pt x="93" y="73"/>
                  </a:cubicBezTo>
                  <a:cubicBezTo>
                    <a:pt x="83" y="76"/>
                    <a:pt x="75" y="84"/>
                    <a:pt x="72" y="95"/>
                  </a:cubicBezTo>
                  <a:cubicBezTo>
                    <a:pt x="39" y="95"/>
                    <a:pt x="39" y="95"/>
                    <a:pt x="39" y="95"/>
                  </a:cubicBezTo>
                  <a:cubicBezTo>
                    <a:pt x="40" y="81"/>
                    <a:pt x="47" y="68"/>
                    <a:pt x="57" y="58"/>
                  </a:cubicBezTo>
                  <a:close/>
                  <a:moveTo>
                    <a:pt x="93" y="166"/>
                  </a:moveTo>
                  <a:cubicBezTo>
                    <a:pt x="80" y="164"/>
                    <a:pt x="67" y="158"/>
                    <a:pt x="57" y="148"/>
                  </a:cubicBezTo>
                  <a:cubicBezTo>
                    <a:pt x="47" y="138"/>
                    <a:pt x="40" y="125"/>
                    <a:pt x="39" y="111"/>
                  </a:cubicBezTo>
                  <a:cubicBezTo>
                    <a:pt x="72" y="111"/>
                    <a:pt x="72" y="111"/>
                    <a:pt x="72" y="111"/>
                  </a:cubicBezTo>
                  <a:cubicBezTo>
                    <a:pt x="75" y="122"/>
                    <a:pt x="83" y="130"/>
                    <a:pt x="93" y="133"/>
                  </a:cubicBezTo>
                  <a:lnTo>
                    <a:pt x="93" y="166"/>
                  </a:lnTo>
                  <a:close/>
                  <a:moveTo>
                    <a:pt x="89" y="102"/>
                  </a:moveTo>
                  <a:cubicBezTo>
                    <a:pt x="89" y="95"/>
                    <a:pt x="95" y="89"/>
                    <a:pt x="102" y="89"/>
                  </a:cubicBezTo>
                  <a:cubicBezTo>
                    <a:pt x="109" y="89"/>
                    <a:pt x="114" y="95"/>
                    <a:pt x="114" y="102"/>
                  </a:cubicBezTo>
                  <a:cubicBezTo>
                    <a:pt x="114" y="109"/>
                    <a:pt x="109" y="114"/>
                    <a:pt x="102" y="114"/>
                  </a:cubicBezTo>
                  <a:cubicBezTo>
                    <a:pt x="95" y="114"/>
                    <a:pt x="89" y="109"/>
                    <a:pt x="89" y="102"/>
                  </a:cubicBezTo>
                  <a:close/>
                  <a:moveTo>
                    <a:pt x="147" y="148"/>
                  </a:moveTo>
                  <a:cubicBezTo>
                    <a:pt x="137" y="158"/>
                    <a:pt x="124" y="164"/>
                    <a:pt x="110" y="166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15" y="131"/>
                    <a:pt x="120" y="129"/>
                    <a:pt x="124" y="125"/>
                  </a:cubicBezTo>
                  <a:cubicBezTo>
                    <a:pt x="128" y="121"/>
                    <a:pt x="130" y="116"/>
                    <a:pt x="132" y="111"/>
                  </a:cubicBezTo>
                  <a:cubicBezTo>
                    <a:pt x="165" y="111"/>
                    <a:pt x="165" y="111"/>
                    <a:pt x="165" y="111"/>
                  </a:cubicBezTo>
                  <a:cubicBezTo>
                    <a:pt x="163" y="125"/>
                    <a:pt x="157" y="138"/>
                    <a:pt x="147" y="148"/>
                  </a:cubicBezTo>
                  <a:close/>
                  <a:moveTo>
                    <a:pt x="132" y="95"/>
                  </a:moveTo>
                  <a:cubicBezTo>
                    <a:pt x="129" y="84"/>
                    <a:pt x="121" y="76"/>
                    <a:pt x="110" y="73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24" y="41"/>
                    <a:pt x="137" y="48"/>
                    <a:pt x="147" y="58"/>
                  </a:cubicBezTo>
                  <a:cubicBezTo>
                    <a:pt x="157" y="68"/>
                    <a:pt x="163" y="81"/>
                    <a:pt x="165" y="95"/>
                  </a:cubicBezTo>
                  <a:lnTo>
                    <a:pt x="132" y="95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96"/>
            <p:cNvSpPr>
              <a:spLocks noEditPoints="1"/>
            </p:cNvSpPr>
            <p:nvPr/>
          </p:nvSpPr>
          <p:spPr bwMode="gray">
            <a:xfrm>
              <a:off x="9109375" y="4723133"/>
              <a:ext cx="254000" cy="254000"/>
            </a:xfrm>
            <a:custGeom>
              <a:avLst/>
              <a:gdLst>
                <a:gd name="T0" fmla="*/ 184 w 184"/>
                <a:gd name="T1" fmla="*/ 112 h 185"/>
                <a:gd name="T2" fmla="*/ 161 w 184"/>
                <a:gd name="T3" fmla="*/ 89 h 185"/>
                <a:gd name="T4" fmla="*/ 181 w 184"/>
                <a:gd name="T5" fmla="*/ 63 h 185"/>
                <a:gd name="T6" fmla="*/ 150 w 184"/>
                <a:gd name="T7" fmla="*/ 55 h 185"/>
                <a:gd name="T8" fmla="*/ 155 w 184"/>
                <a:gd name="T9" fmla="*/ 22 h 185"/>
                <a:gd name="T10" fmla="*/ 123 w 184"/>
                <a:gd name="T11" fmla="*/ 31 h 185"/>
                <a:gd name="T12" fmla="*/ 111 w 184"/>
                <a:gd name="T13" fmla="*/ 0 h 185"/>
                <a:gd name="T14" fmla="*/ 88 w 184"/>
                <a:gd name="T15" fmla="*/ 23 h 185"/>
                <a:gd name="T16" fmla="*/ 63 w 184"/>
                <a:gd name="T17" fmla="*/ 3 h 185"/>
                <a:gd name="T18" fmla="*/ 54 w 184"/>
                <a:gd name="T19" fmla="*/ 34 h 185"/>
                <a:gd name="T20" fmla="*/ 22 w 184"/>
                <a:gd name="T21" fmla="*/ 29 h 185"/>
                <a:gd name="T22" fmla="*/ 30 w 184"/>
                <a:gd name="T23" fmla="*/ 61 h 185"/>
                <a:gd name="T24" fmla="*/ 0 w 184"/>
                <a:gd name="T25" fmla="*/ 73 h 185"/>
                <a:gd name="T26" fmla="*/ 23 w 184"/>
                <a:gd name="T27" fmla="*/ 96 h 185"/>
                <a:gd name="T28" fmla="*/ 2 w 184"/>
                <a:gd name="T29" fmla="*/ 121 h 185"/>
                <a:gd name="T30" fmla="*/ 34 w 184"/>
                <a:gd name="T31" fmla="*/ 130 h 185"/>
                <a:gd name="T32" fmla="*/ 29 w 184"/>
                <a:gd name="T33" fmla="*/ 162 h 185"/>
                <a:gd name="T34" fmla="*/ 60 w 184"/>
                <a:gd name="T35" fmla="*/ 154 h 185"/>
                <a:gd name="T36" fmla="*/ 72 w 184"/>
                <a:gd name="T37" fmla="*/ 185 h 185"/>
                <a:gd name="T38" fmla="*/ 95 w 184"/>
                <a:gd name="T39" fmla="*/ 161 h 185"/>
                <a:gd name="T40" fmla="*/ 121 w 184"/>
                <a:gd name="T41" fmla="*/ 182 h 185"/>
                <a:gd name="T42" fmla="*/ 129 w 184"/>
                <a:gd name="T43" fmla="*/ 150 h 185"/>
                <a:gd name="T44" fmla="*/ 162 w 184"/>
                <a:gd name="T45" fmla="*/ 156 h 185"/>
                <a:gd name="T46" fmla="*/ 153 w 184"/>
                <a:gd name="T47" fmla="*/ 124 h 185"/>
                <a:gd name="T48" fmla="*/ 184 w 184"/>
                <a:gd name="T49" fmla="*/ 112 h 185"/>
                <a:gd name="T50" fmla="*/ 92 w 184"/>
                <a:gd name="T51" fmla="*/ 115 h 185"/>
                <a:gd name="T52" fmla="*/ 69 w 184"/>
                <a:gd name="T53" fmla="*/ 92 h 185"/>
                <a:gd name="T54" fmla="*/ 92 w 184"/>
                <a:gd name="T55" fmla="*/ 70 h 185"/>
                <a:gd name="T56" fmla="*/ 114 w 184"/>
                <a:gd name="T57" fmla="*/ 92 h 185"/>
                <a:gd name="T58" fmla="*/ 92 w 184"/>
                <a:gd name="T59" fmla="*/ 115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4" h="185">
                  <a:moveTo>
                    <a:pt x="184" y="112"/>
                  </a:moveTo>
                  <a:cubicBezTo>
                    <a:pt x="161" y="89"/>
                    <a:pt x="161" y="89"/>
                    <a:pt x="161" y="89"/>
                  </a:cubicBezTo>
                  <a:cubicBezTo>
                    <a:pt x="181" y="63"/>
                    <a:pt x="181" y="63"/>
                    <a:pt x="181" y="63"/>
                  </a:cubicBezTo>
                  <a:cubicBezTo>
                    <a:pt x="150" y="55"/>
                    <a:pt x="150" y="55"/>
                    <a:pt x="150" y="55"/>
                  </a:cubicBezTo>
                  <a:cubicBezTo>
                    <a:pt x="155" y="22"/>
                    <a:pt x="155" y="22"/>
                    <a:pt x="155" y="22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54" y="34"/>
                    <a:pt x="54" y="34"/>
                    <a:pt x="54" y="34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23" y="96"/>
                    <a:pt x="23" y="96"/>
                    <a:pt x="23" y="96"/>
                  </a:cubicBezTo>
                  <a:cubicBezTo>
                    <a:pt x="2" y="121"/>
                    <a:pt x="2" y="121"/>
                    <a:pt x="2" y="121"/>
                  </a:cubicBezTo>
                  <a:cubicBezTo>
                    <a:pt x="34" y="130"/>
                    <a:pt x="34" y="130"/>
                    <a:pt x="34" y="130"/>
                  </a:cubicBezTo>
                  <a:cubicBezTo>
                    <a:pt x="29" y="162"/>
                    <a:pt x="29" y="162"/>
                    <a:pt x="29" y="162"/>
                  </a:cubicBezTo>
                  <a:cubicBezTo>
                    <a:pt x="60" y="154"/>
                    <a:pt x="60" y="154"/>
                    <a:pt x="60" y="154"/>
                  </a:cubicBezTo>
                  <a:cubicBezTo>
                    <a:pt x="72" y="185"/>
                    <a:pt x="72" y="185"/>
                    <a:pt x="72" y="185"/>
                  </a:cubicBezTo>
                  <a:cubicBezTo>
                    <a:pt x="95" y="161"/>
                    <a:pt x="95" y="161"/>
                    <a:pt x="95" y="161"/>
                  </a:cubicBezTo>
                  <a:cubicBezTo>
                    <a:pt x="121" y="182"/>
                    <a:pt x="121" y="182"/>
                    <a:pt x="121" y="182"/>
                  </a:cubicBezTo>
                  <a:cubicBezTo>
                    <a:pt x="129" y="150"/>
                    <a:pt x="129" y="150"/>
                    <a:pt x="129" y="150"/>
                  </a:cubicBezTo>
                  <a:cubicBezTo>
                    <a:pt x="162" y="156"/>
                    <a:pt x="162" y="156"/>
                    <a:pt x="162" y="156"/>
                  </a:cubicBezTo>
                  <a:cubicBezTo>
                    <a:pt x="153" y="124"/>
                    <a:pt x="153" y="124"/>
                    <a:pt x="153" y="124"/>
                  </a:cubicBezTo>
                  <a:lnTo>
                    <a:pt x="184" y="112"/>
                  </a:lnTo>
                  <a:close/>
                  <a:moveTo>
                    <a:pt x="92" y="115"/>
                  </a:moveTo>
                  <a:cubicBezTo>
                    <a:pt x="79" y="115"/>
                    <a:pt x="69" y="105"/>
                    <a:pt x="69" y="92"/>
                  </a:cubicBezTo>
                  <a:cubicBezTo>
                    <a:pt x="69" y="80"/>
                    <a:pt x="79" y="70"/>
                    <a:pt x="92" y="70"/>
                  </a:cubicBezTo>
                  <a:cubicBezTo>
                    <a:pt x="104" y="70"/>
                    <a:pt x="114" y="80"/>
                    <a:pt x="114" y="92"/>
                  </a:cubicBezTo>
                  <a:cubicBezTo>
                    <a:pt x="114" y="105"/>
                    <a:pt x="104" y="115"/>
                    <a:pt x="92" y="115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97"/>
            <p:cNvSpPr>
              <a:spLocks noEditPoints="1"/>
            </p:cNvSpPr>
            <p:nvPr/>
          </p:nvSpPr>
          <p:spPr bwMode="gray">
            <a:xfrm>
              <a:off x="9464975" y="4650108"/>
              <a:ext cx="358775" cy="355600"/>
            </a:xfrm>
            <a:custGeom>
              <a:avLst/>
              <a:gdLst>
                <a:gd name="T0" fmla="*/ 247 w 259"/>
                <a:gd name="T1" fmla="*/ 139 h 259"/>
                <a:gd name="T2" fmla="*/ 228 w 259"/>
                <a:gd name="T3" fmla="*/ 133 h 259"/>
                <a:gd name="T4" fmla="*/ 224 w 259"/>
                <a:gd name="T5" fmla="*/ 103 h 259"/>
                <a:gd name="T6" fmla="*/ 241 w 259"/>
                <a:gd name="T7" fmla="*/ 94 h 259"/>
                <a:gd name="T8" fmla="*/ 247 w 259"/>
                <a:gd name="T9" fmla="*/ 73 h 259"/>
                <a:gd name="T10" fmla="*/ 239 w 259"/>
                <a:gd name="T11" fmla="*/ 59 h 259"/>
                <a:gd name="T12" fmla="*/ 219 w 259"/>
                <a:gd name="T13" fmla="*/ 53 h 259"/>
                <a:gd name="T14" fmla="*/ 202 w 259"/>
                <a:gd name="T15" fmla="*/ 63 h 259"/>
                <a:gd name="T16" fmla="*/ 178 w 259"/>
                <a:gd name="T17" fmla="*/ 44 h 259"/>
                <a:gd name="T18" fmla="*/ 183 w 259"/>
                <a:gd name="T19" fmla="*/ 25 h 259"/>
                <a:gd name="T20" fmla="*/ 173 w 259"/>
                <a:gd name="T21" fmla="*/ 7 h 259"/>
                <a:gd name="T22" fmla="*/ 157 w 259"/>
                <a:gd name="T23" fmla="*/ 2 h 259"/>
                <a:gd name="T24" fmla="*/ 138 w 259"/>
                <a:gd name="T25" fmla="*/ 12 h 259"/>
                <a:gd name="T26" fmla="*/ 133 w 259"/>
                <a:gd name="T27" fmla="*/ 31 h 259"/>
                <a:gd name="T28" fmla="*/ 103 w 259"/>
                <a:gd name="T29" fmla="*/ 35 h 259"/>
                <a:gd name="T30" fmla="*/ 93 w 259"/>
                <a:gd name="T31" fmla="*/ 18 h 259"/>
                <a:gd name="T32" fmla="*/ 73 w 259"/>
                <a:gd name="T33" fmla="*/ 12 h 259"/>
                <a:gd name="T34" fmla="*/ 59 w 259"/>
                <a:gd name="T35" fmla="*/ 20 h 259"/>
                <a:gd name="T36" fmla="*/ 53 w 259"/>
                <a:gd name="T37" fmla="*/ 40 h 259"/>
                <a:gd name="T38" fmla="*/ 63 w 259"/>
                <a:gd name="T39" fmla="*/ 58 h 259"/>
                <a:gd name="T40" fmla="*/ 44 w 259"/>
                <a:gd name="T41" fmla="*/ 81 h 259"/>
                <a:gd name="T42" fmla="*/ 25 w 259"/>
                <a:gd name="T43" fmla="*/ 76 h 259"/>
                <a:gd name="T44" fmla="*/ 7 w 259"/>
                <a:gd name="T45" fmla="*/ 86 h 259"/>
                <a:gd name="T46" fmla="*/ 2 w 259"/>
                <a:gd name="T47" fmla="*/ 103 h 259"/>
                <a:gd name="T48" fmla="*/ 12 w 259"/>
                <a:gd name="T49" fmla="*/ 121 h 259"/>
                <a:gd name="T50" fmla="*/ 31 w 259"/>
                <a:gd name="T51" fmla="*/ 126 h 259"/>
                <a:gd name="T52" fmla="*/ 35 w 259"/>
                <a:gd name="T53" fmla="*/ 156 h 259"/>
                <a:gd name="T54" fmla="*/ 18 w 259"/>
                <a:gd name="T55" fmla="*/ 166 h 259"/>
                <a:gd name="T56" fmla="*/ 12 w 259"/>
                <a:gd name="T57" fmla="*/ 186 h 259"/>
                <a:gd name="T58" fmla="*/ 20 w 259"/>
                <a:gd name="T59" fmla="*/ 201 h 259"/>
                <a:gd name="T60" fmla="*/ 40 w 259"/>
                <a:gd name="T61" fmla="*/ 206 h 259"/>
                <a:gd name="T62" fmla="*/ 58 w 259"/>
                <a:gd name="T63" fmla="*/ 197 h 259"/>
                <a:gd name="T64" fmla="*/ 81 w 259"/>
                <a:gd name="T65" fmla="*/ 215 h 259"/>
                <a:gd name="T66" fmla="*/ 76 w 259"/>
                <a:gd name="T67" fmla="*/ 234 h 259"/>
                <a:gd name="T68" fmla="*/ 86 w 259"/>
                <a:gd name="T69" fmla="*/ 253 h 259"/>
                <a:gd name="T70" fmla="*/ 102 w 259"/>
                <a:gd name="T71" fmla="*/ 257 h 259"/>
                <a:gd name="T72" fmla="*/ 121 w 259"/>
                <a:gd name="T73" fmla="*/ 247 h 259"/>
                <a:gd name="T74" fmla="*/ 126 w 259"/>
                <a:gd name="T75" fmla="*/ 228 h 259"/>
                <a:gd name="T76" fmla="*/ 156 w 259"/>
                <a:gd name="T77" fmla="*/ 224 h 259"/>
                <a:gd name="T78" fmla="*/ 166 w 259"/>
                <a:gd name="T79" fmla="*/ 242 h 259"/>
                <a:gd name="T80" fmla="*/ 186 w 259"/>
                <a:gd name="T81" fmla="*/ 247 h 259"/>
                <a:gd name="T82" fmla="*/ 200 w 259"/>
                <a:gd name="T83" fmla="*/ 239 h 259"/>
                <a:gd name="T84" fmla="*/ 206 w 259"/>
                <a:gd name="T85" fmla="*/ 219 h 259"/>
                <a:gd name="T86" fmla="*/ 197 w 259"/>
                <a:gd name="T87" fmla="*/ 202 h 259"/>
                <a:gd name="T88" fmla="*/ 215 w 259"/>
                <a:gd name="T89" fmla="*/ 178 h 259"/>
                <a:gd name="T90" fmla="*/ 234 w 259"/>
                <a:gd name="T91" fmla="*/ 183 h 259"/>
                <a:gd name="T92" fmla="*/ 252 w 259"/>
                <a:gd name="T93" fmla="*/ 173 h 259"/>
                <a:gd name="T94" fmla="*/ 257 w 259"/>
                <a:gd name="T95" fmla="*/ 157 h 259"/>
                <a:gd name="T96" fmla="*/ 247 w 259"/>
                <a:gd name="T97" fmla="*/ 139 h 259"/>
                <a:gd name="T98" fmla="*/ 116 w 259"/>
                <a:gd name="T99" fmla="*/ 178 h 259"/>
                <a:gd name="T100" fmla="*/ 82 w 259"/>
                <a:gd name="T101" fmla="*/ 116 h 259"/>
                <a:gd name="T102" fmla="*/ 143 w 259"/>
                <a:gd name="T103" fmla="*/ 82 h 259"/>
                <a:gd name="T104" fmla="*/ 177 w 259"/>
                <a:gd name="T105" fmla="*/ 143 h 259"/>
                <a:gd name="T106" fmla="*/ 116 w 259"/>
                <a:gd name="T107" fmla="*/ 178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59" h="259">
                  <a:moveTo>
                    <a:pt x="247" y="139"/>
                  </a:moveTo>
                  <a:cubicBezTo>
                    <a:pt x="228" y="133"/>
                    <a:pt x="228" y="133"/>
                    <a:pt x="228" y="133"/>
                  </a:cubicBezTo>
                  <a:cubicBezTo>
                    <a:pt x="228" y="123"/>
                    <a:pt x="227" y="113"/>
                    <a:pt x="224" y="103"/>
                  </a:cubicBezTo>
                  <a:cubicBezTo>
                    <a:pt x="241" y="94"/>
                    <a:pt x="241" y="94"/>
                    <a:pt x="241" y="94"/>
                  </a:cubicBezTo>
                  <a:cubicBezTo>
                    <a:pt x="249" y="90"/>
                    <a:pt x="251" y="81"/>
                    <a:pt x="247" y="73"/>
                  </a:cubicBezTo>
                  <a:cubicBezTo>
                    <a:pt x="239" y="59"/>
                    <a:pt x="239" y="59"/>
                    <a:pt x="239" y="59"/>
                  </a:cubicBezTo>
                  <a:cubicBezTo>
                    <a:pt x="235" y="52"/>
                    <a:pt x="226" y="49"/>
                    <a:pt x="219" y="53"/>
                  </a:cubicBezTo>
                  <a:cubicBezTo>
                    <a:pt x="202" y="63"/>
                    <a:pt x="202" y="63"/>
                    <a:pt x="202" y="63"/>
                  </a:cubicBezTo>
                  <a:cubicBezTo>
                    <a:pt x="195" y="55"/>
                    <a:pt x="187" y="49"/>
                    <a:pt x="178" y="44"/>
                  </a:cubicBezTo>
                  <a:cubicBezTo>
                    <a:pt x="183" y="25"/>
                    <a:pt x="183" y="25"/>
                    <a:pt x="183" y="25"/>
                  </a:cubicBezTo>
                  <a:cubicBezTo>
                    <a:pt x="185" y="17"/>
                    <a:pt x="181" y="9"/>
                    <a:pt x="173" y="7"/>
                  </a:cubicBezTo>
                  <a:cubicBezTo>
                    <a:pt x="157" y="2"/>
                    <a:pt x="157" y="2"/>
                    <a:pt x="157" y="2"/>
                  </a:cubicBezTo>
                  <a:cubicBezTo>
                    <a:pt x="149" y="0"/>
                    <a:pt x="141" y="5"/>
                    <a:pt x="138" y="12"/>
                  </a:cubicBezTo>
                  <a:cubicBezTo>
                    <a:pt x="133" y="31"/>
                    <a:pt x="133" y="31"/>
                    <a:pt x="133" y="31"/>
                  </a:cubicBezTo>
                  <a:cubicBezTo>
                    <a:pt x="123" y="31"/>
                    <a:pt x="113" y="32"/>
                    <a:pt x="103" y="35"/>
                  </a:cubicBezTo>
                  <a:cubicBezTo>
                    <a:pt x="93" y="18"/>
                    <a:pt x="93" y="18"/>
                    <a:pt x="93" y="18"/>
                  </a:cubicBezTo>
                  <a:cubicBezTo>
                    <a:pt x="90" y="11"/>
                    <a:pt x="80" y="8"/>
                    <a:pt x="73" y="12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51" y="24"/>
                    <a:pt x="49" y="33"/>
                    <a:pt x="53" y="40"/>
                  </a:cubicBezTo>
                  <a:cubicBezTo>
                    <a:pt x="63" y="58"/>
                    <a:pt x="63" y="58"/>
                    <a:pt x="63" y="58"/>
                  </a:cubicBezTo>
                  <a:cubicBezTo>
                    <a:pt x="55" y="64"/>
                    <a:pt x="49" y="72"/>
                    <a:pt x="44" y="81"/>
                  </a:cubicBezTo>
                  <a:cubicBezTo>
                    <a:pt x="25" y="76"/>
                    <a:pt x="25" y="76"/>
                    <a:pt x="25" y="76"/>
                  </a:cubicBezTo>
                  <a:cubicBezTo>
                    <a:pt x="17" y="74"/>
                    <a:pt x="9" y="78"/>
                    <a:pt x="7" y="86"/>
                  </a:cubicBezTo>
                  <a:cubicBezTo>
                    <a:pt x="2" y="103"/>
                    <a:pt x="2" y="103"/>
                    <a:pt x="2" y="103"/>
                  </a:cubicBezTo>
                  <a:cubicBezTo>
                    <a:pt x="0" y="110"/>
                    <a:pt x="4" y="119"/>
                    <a:pt x="12" y="121"/>
                  </a:cubicBezTo>
                  <a:cubicBezTo>
                    <a:pt x="31" y="126"/>
                    <a:pt x="31" y="126"/>
                    <a:pt x="31" y="126"/>
                  </a:cubicBezTo>
                  <a:cubicBezTo>
                    <a:pt x="31" y="136"/>
                    <a:pt x="32" y="146"/>
                    <a:pt x="35" y="156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1" y="170"/>
                    <a:pt x="8" y="179"/>
                    <a:pt x="12" y="186"/>
                  </a:cubicBezTo>
                  <a:cubicBezTo>
                    <a:pt x="20" y="201"/>
                    <a:pt x="20" y="201"/>
                    <a:pt x="20" y="201"/>
                  </a:cubicBezTo>
                  <a:cubicBezTo>
                    <a:pt x="24" y="208"/>
                    <a:pt x="33" y="210"/>
                    <a:pt x="40" y="206"/>
                  </a:cubicBezTo>
                  <a:cubicBezTo>
                    <a:pt x="58" y="197"/>
                    <a:pt x="58" y="197"/>
                    <a:pt x="58" y="197"/>
                  </a:cubicBezTo>
                  <a:cubicBezTo>
                    <a:pt x="64" y="204"/>
                    <a:pt x="72" y="210"/>
                    <a:pt x="81" y="215"/>
                  </a:cubicBezTo>
                  <a:cubicBezTo>
                    <a:pt x="76" y="234"/>
                    <a:pt x="76" y="234"/>
                    <a:pt x="76" y="234"/>
                  </a:cubicBezTo>
                  <a:cubicBezTo>
                    <a:pt x="74" y="242"/>
                    <a:pt x="78" y="250"/>
                    <a:pt x="86" y="253"/>
                  </a:cubicBezTo>
                  <a:cubicBezTo>
                    <a:pt x="102" y="257"/>
                    <a:pt x="102" y="257"/>
                    <a:pt x="102" y="257"/>
                  </a:cubicBezTo>
                  <a:cubicBezTo>
                    <a:pt x="110" y="259"/>
                    <a:pt x="118" y="255"/>
                    <a:pt x="121" y="247"/>
                  </a:cubicBezTo>
                  <a:cubicBezTo>
                    <a:pt x="126" y="228"/>
                    <a:pt x="126" y="228"/>
                    <a:pt x="126" y="228"/>
                  </a:cubicBezTo>
                  <a:cubicBezTo>
                    <a:pt x="136" y="228"/>
                    <a:pt x="146" y="227"/>
                    <a:pt x="156" y="224"/>
                  </a:cubicBezTo>
                  <a:cubicBezTo>
                    <a:pt x="166" y="242"/>
                    <a:pt x="166" y="242"/>
                    <a:pt x="166" y="242"/>
                  </a:cubicBezTo>
                  <a:cubicBezTo>
                    <a:pt x="170" y="249"/>
                    <a:pt x="179" y="251"/>
                    <a:pt x="186" y="247"/>
                  </a:cubicBezTo>
                  <a:cubicBezTo>
                    <a:pt x="200" y="239"/>
                    <a:pt x="200" y="239"/>
                    <a:pt x="200" y="239"/>
                  </a:cubicBezTo>
                  <a:cubicBezTo>
                    <a:pt x="208" y="235"/>
                    <a:pt x="210" y="226"/>
                    <a:pt x="206" y="219"/>
                  </a:cubicBezTo>
                  <a:cubicBezTo>
                    <a:pt x="197" y="202"/>
                    <a:pt x="197" y="202"/>
                    <a:pt x="197" y="202"/>
                  </a:cubicBezTo>
                  <a:cubicBezTo>
                    <a:pt x="204" y="195"/>
                    <a:pt x="210" y="187"/>
                    <a:pt x="215" y="178"/>
                  </a:cubicBezTo>
                  <a:cubicBezTo>
                    <a:pt x="234" y="183"/>
                    <a:pt x="234" y="183"/>
                    <a:pt x="234" y="183"/>
                  </a:cubicBezTo>
                  <a:cubicBezTo>
                    <a:pt x="242" y="185"/>
                    <a:pt x="250" y="181"/>
                    <a:pt x="252" y="173"/>
                  </a:cubicBezTo>
                  <a:cubicBezTo>
                    <a:pt x="257" y="157"/>
                    <a:pt x="257" y="157"/>
                    <a:pt x="257" y="157"/>
                  </a:cubicBezTo>
                  <a:cubicBezTo>
                    <a:pt x="259" y="149"/>
                    <a:pt x="255" y="141"/>
                    <a:pt x="247" y="139"/>
                  </a:cubicBezTo>
                  <a:close/>
                  <a:moveTo>
                    <a:pt x="116" y="178"/>
                  </a:moveTo>
                  <a:cubicBezTo>
                    <a:pt x="90" y="170"/>
                    <a:pt x="74" y="143"/>
                    <a:pt x="82" y="116"/>
                  </a:cubicBezTo>
                  <a:cubicBezTo>
                    <a:pt x="89" y="90"/>
                    <a:pt x="117" y="74"/>
                    <a:pt x="143" y="82"/>
                  </a:cubicBezTo>
                  <a:cubicBezTo>
                    <a:pt x="169" y="89"/>
                    <a:pt x="185" y="117"/>
                    <a:pt x="177" y="143"/>
                  </a:cubicBezTo>
                  <a:cubicBezTo>
                    <a:pt x="170" y="170"/>
                    <a:pt x="142" y="185"/>
                    <a:pt x="116" y="178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98"/>
            <p:cNvSpPr>
              <a:spLocks noEditPoints="1"/>
            </p:cNvSpPr>
            <p:nvPr/>
          </p:nvSpPr>
          <p:spPr bwMode="gray">
            <a:xfrm>
              <a:off x="9818987" y="4658045"/>
              <a:ext cx="227013" cy="228600"/>
            </a:xfrm>
            <a:custGeom>
              <a:avLst/>
              <a:gdLst>
                <a:gd name="T0" fmla="*/ 165 w 165"/>
                <a:gd name="T1" fmla="*/ 75 h 166"/>
                <a:gd name="T2" fmla="*/ 165 w 165"/>
                <a:gd name="T3" fmla="*/ 75 h 166"/>
                <a:gd name="T4" fmla="*/ 151 w 165"/>
                <a:gd name="T5" fmla="*/ 63 h 166"/>
                <a:gd name="T6" fmla="*/ 156 w 165"/>
                <a:gd name="T7" fmla="*/ 44 h 166"/>
                <a:gd name="T8" fmla="*/ 138 w 165"/>
                <a:gd name="T9" fmla="*/ 38 h 166"/>
                <a:gd name="T10" fmla="*/ 136 w 165"/>
                <a:gd name="T11" fmla="*/ 19 h 166"/>
                <a:gd name="T12" fmla="*/ 117 w 165"/>
                <a:gd name="T13" fmla="*/ 20 h 166"/>
                <a:gd name="T14" fmla="*/ 107 w 165"/>
                <a:gd name="T15" fmla="*/ 3 h 166"/>
                <a:gd name="T16" fmla="*/ 90 w 165"/>
                <a:gd name="T17" fmla="*/ 12 h 166"/>
                <a:gd name="T18" fmla="*/ 90 w 165"/>
                <a:gd name="T19" fmla="*/ 0 h 166"/>
                <a:gd name="T20" fmla="*/ 75 w 165"/>
                <a:gd name="T21" fmla="*/ 0 h 166"/>
                <a:gd name="T22" fmla="*/ 62 w 165"/>
                <a:gd name="T23" fmla="*/ 14 h 166"/>
                <a:gd name="T24" fmla="*/ 44 w 165"/>
                <a:gd name="T25" fmla="*/ 9 h 166"/>
                <a:gd name="T26" fmla="*/ 36 w 165"/>
                <a:gd name="T27" fmla="*/ 27 h 166"/>
                <a:gd name="T28" fmla="*/ 18 w 165"/>
                <a:gd name="T29" fmla="*/ 30 h 166"/>
                <a:gd name="T30" fmla="*/ 19 w 165"/>
                <a:gd name="T31" fmla="*/ 48 h 166"/>
                <a:gd name="T32" fmla="*/ 3 w 165"/>
                <a:gd name="T33" fmla="*/ 58 h 166"/>
                <a:gd name="T34" fmla="*/ 10 w 165"/>
                <a:gd name="T35" fmla="*/ 75 h 166"/>
                <a:gd name="T36" fmla="*/ 0 w 165"/>
                <a:gd name="T37" fmla="*/ 75 h 166"/>
                <a:gd name="T38" fmla="*/ 0 w 165"/>
                <a:gd name="T39" fmla="*/ 80 h 166"/>
                <a:gd name="T40" fmla="*/ 0 w 165"/>
                <a:gd name="T41" fmla="*/ 90 h 166"/>
                <a:gd name="T42" fmla="*/ 10 w 165"/>
                <a:gd name="T43" fmla="*/ 90 h 166"/>
                <a:gd name="T44" fmla="*/ 3 w 165"/>
                <a:gd name="T45" fmla="*/ 107 h 166"/>
                <a:gd name="T46" fmla="*/ 18 w 165"/>
                <a:gd name="T47" fmla="*/ 118 h 166"/>
                <a:gd name="T48" fmla="*/ 18 w 165"/>
                <a:gd name="T49" fmla="*/ 136 h 166"/>
                <a:gd name="T50" fmla="*/ 36 w 165"/>
                <a:gd name="T51" fmla="*/ 140 h 166"/>
                <a:gd name="T52" fmla="*/ 44 w 165"/>
                <a:gd name="T53" fmla="*/ 156 h 166"/>
                <a:gd name="T54" fmla="*/ 62 w 165"/>
                <a:gd name="T55" fmla="*/ 153 h 166"/>
                <a:gd name="T56" fmla="*/ 75 w 165"/>
                <a:gd name="T57" fmla="*/ 166 h 166"/>
                <a:gd name="T58" fmla="*/ 90 w 165"/>
                <a:gd name="T59" fmla="*/ 166 h 166"/>
                <a:gd name="T60" fmla="*/ 90 w 165"/>
                <a:gd name="T61" fmla="*/ 155 h 166"/>
                <a:gd name="T62" fmla="*/ 107 w 165"/>
                <a:gd name="T63" fmla="*/ 162 h 166"/>
                <a:gd name="T64" fmla="*/ 117 w 165"/>
                <a:gd name="T65" fmla="*/ 146 h 166"/>
                <a:gd name="T66" fmla="*/ 135 w 165"/>
                <a:gd name="T67" fmla="*/ 147 h 166"/>
                <a:gd name="T68" fmla="*/ 138 w 165"/>
                <a:gd name="T69" fmla="*/ 129 h 166"/>
                <a:gd name="T70" fmla="*/ 156 w 165"/>
                <a:gd name="T71" fmla="*/ 122 h 166"/>
                <a:gd name="T72" fmla="*/ 151 w 165"/>
                <a:gd name="T73" fmla="*/ 103 h 166"/>
                <a:gd name="T74" fmla="*/ 165 w 165"/>
                <a:gd name="T75" fmla="*/ 90 h 166"/>
                <a:gd name="T76" fmla="*/ 133 w 165"/>
                <a:gd name="T77" fmla="*/ 75 h 166"/>
                <a:gd name="T78" fmla="*/ 104 w 165"/>
                <a:gd name="T79" fmla="*/ 71 h 166"/>
                <a:gd name="T80" fmla="*/ 113 w 165"/>
                <a:gd name="T81" fmla="*/ 42 h 166"/>
                <a:gd name="T82" fmla="*/ 90 w 165"/>
                <a:gd name="T83" fmla="*/ 59 h 166"/>
                <a:gd name="T84" fmla="*/ 113 w 165"/>
                <a:gd name="T85" fmla="*/ 42 h 166"/>
                <a:gd name="T86" fmla="*/ 75 w 165"/>
                <a:gd name="T87" fmla="*/ 90 h 166"/>
                <a:gd name="T88" fmla="*/ 90 w 165"/>
                <a:gd name="T89" fmla="*/ 76 h 166"/>
                <a:gd name="T90" fmla="*/ 75 w 165"/>
                <a:gd name="T91" fmla="*/ 32 h 166"/>
                <a:gd name="T92" fmla="*/ 69 w 165"/>
                <a:gd name="T93" fmla="*/ 61 h 166"/>
                <a:gd name="T94" fmla="*/ 75 w 165"/>
                <a:gd name="T95" fmla="*/ 32 h 166"/>
                <a:gd name="T96" fmla="*/ 60 w 165"/>
                <a:gd name="T97" fmla="*/ 71 h 166"/>
                <a:gd name="T98" fmla="*/ 31 w 165"/>
                <a:gd name="T99" fmla="*/ 75 h 166"/>
                <a:gd name="T100" fmla="*/ 41 w 165"/>
                <a:gd name="T101" fmla="*/ 115 h 166"/>
                <a:gd name="T102" fmla="*/ 57 w 165"/>
                <a:gd name="T103" fmla="*/ 90 h 166"/>
                <a:gd name="T104" fmla="*/ 41 w 165"/>
                <a:gd name="T105" fmla="*/ 115 h 166"/>
                <a:gd name="T106" fmla="*/ 69 w 165"/>
                <a:gd name="T107" fmla="*/ 106 h 166"/>
                <a:gd name="T108" fmla="*/ 75 w 165"/>
                <a:gd name="T109" fmla="*/ 135 h 166"/>
                <a:gd name="T110" fmla="*/ 90 w 165"/>
                <a:gd name="T111" fmla="*/ 135 h 166"/>
                <a:gd name="T112" fmla="*/ 94 w 165"/>
                <a:gd name="T113" fmla="*/ 106 h 166"/>
                <a:gd name="T114" fmla="*/ 90 w 165"/>
                <a:gd name="T115" fmla="*/ 135 h 166"/>
                <a:gd name="T116" fmla="*/ 104 w 165"/>
                <a:gd name="T117" fmla="*/ 96 h 166"/>
                <a:gd name="T118" fmla="*/ 133 w 165"/>
                <a:gd name="T119" fmla="*/ 9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65" h="166">
                  <a:moveTo>
                    <a:pt x="165" y="90"/>
                  </a:moveTo>
                  <a:cubicBezTo>
                    <a:pt x="165" y="75"/>
                    <a:pt x="165" y="75"/>
                    <a:pt x="165" y="75"/>
                  </a:cubicBezTo>
                  <a:cubicBezTo>
                    <a:pt x="165" y="75"/>
                    <a:pt x="165" y="75"/>
                    <a:pt x="165" y="75"/>
                  </a:cubicBezTo>
                  <a:cubicBezTo>
                    <a:pt x="165" y="75"/>
                    <a:pt x="165" y="75"/>
                    <a:pt x="165" y="75"/>
                  </a:cubicBezTo>
                  <a:cubicBezTo>
                    <a:pt x="154" y="75"/>
                    <a:pt x="154" y="75"/>
                    <a:pt x="154" y="75"/>
                  </a:cubicBezTo>
                  <a:cubicBezTo>
                    <a:pt x="153" y="71"/>
                    <a:pt x="152" y="67"/>
                    <a:pt x="151" y="63"/>
                  </a:cubicBezTo>
                  <a:cubicBezTo>
                    <a:pt x="162" y="58"/>
                    <a:pt x="162" y="58"/>
                    <a:pt x="162" y="58"/>
                  </a:cubicBezTo>
                  <a:cubicBezTo>
                    <a:pt x="156" y="44"/>
                    <a:pt x="156" y="44"/>
                    <a:pt x="156" y="44"/>
                  </a:cubicBezTo>
                  <a:cubicBezTo>
                    <a:pt x="145" y="49"/>
                    <a:pt x="145" y="49"/>
                    <a:pt x="145" y="49"/>
                  </a:cubicBezTo>
                  <a:cubicBezTo>
                    <a:pt x="143" y="45"/>
                    <a:pt x="141" y="41"/>
                    <a:pt x="138" y="38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36" y="19"/>
                    <a:pt x="136" y="19"/>
                    <a:pt x="136" y="19"/>
                  </a:cubicBezTo>
                  <a:cubicBezTo>
                    <a:pt x="127" y="27"/>
                    <a:pt x="127" y="27"/>
                    <a:pt x="127" y="27"/>
                  </a:cubicBezTo>
                  <a:cubicBezTo>
                    <a:pt x="124" y="25"/>
                    <a:pt x="120" y="22"/>
                    <a:pt x="117" y="20"/>
                  </a:cubicBezTo>
                  <a:cubicBezTo>
                    <a:pt x="121" y="9"/>
                    <a:pt x="121" y="9"/>
                    <a:pt x="121" y="9"/>
                  </a:cubicBezTo>
                  <a:cubicBezTo>
                    <a:pt x="107" y="3"/>
                    <a:pt x="107" y="3"/>
                    <a:pt x="107" y="3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99" y="13"/>
                    <a:pt x="94" y="12"/>
                    <a:pt x="90" y="12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1" y="12"/>
                    <a:pt x="66" y="13"/>
                    <a:pt x="62" y="14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44" y="9"/>
                    <a:pt x="44" y="9"/>
                    <a:pt x="44" y="9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4" y="22"/>
                    <a:pt x="40" y="24"/>
                    <a:pt x="36" y="27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3" y="41"/>
                    <a:pt x="21" y="45"/>
                    <a:pt x="19" y="48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13" y="62"/>
                    <a:pt x="13" y="62"/>
                    <a:pt x="13" y="62"/>
                  </a:cubicBezTo>
                  <a:cubicBezTo>
                    <a:pt x="11" y="66"/>
                    <a:pt x="11" y="71"/>
                    <a:pt x="1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10" y="90"/>
                    <a:pt x="10" y="90"/>
                    <a:pt x="10" y="90"/>
                  </a:cubicBezTo>
                  <a:cubicBezTo>
                    <a:pt x="10" y="95"/>
                    <a:pt x="11" y="99"/>
                    <a:pt x="12" y="103"/>
                  </a:cubicBezTo>
                  <a:cubicBezTo>
                    <a:pt x="3" y="107"/>
                    <a:pt x="3" y="107"/>
                    <a:pt x="3" y="107"/>
                  </a:cubicBezTo>
                  <a:cubicBezTo>
                    <a:pt x="9" y="121"/>
                    <a:pt x="9" y="121"/>
                    <a:pt x="9" y="121"/>
                  </a:cubicBezTo>
                  <a:cubicBezTo>
                    <a:pt x="18" y="118"/>
                    <a:pt x="18" y="118"/>
                    <a:pt x="18" y="118"/>
                  </a:cubicBezTo>
                  <a:cubicBezTo>
                    <a:pt x="20" y="122"/>
                    <a:pt x="23" y="125"/>
                    <a:pt x="26" y="129"/>
                  </a:cubicBezTo>
                  <a:cubicBezTo>
                    <a:pt x="18" y="136"/>
                    <a:pt x="18" y="136"/>
                    <a:pt x="18" y="136"/>
                  </a:cubicBezTo>
                  <a:cubicBezTo>
                    <a:pt x="29" y="147"/>
                    <a:pt x="29" y="147"/>
                    <a:pt x="29" y="147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40" y="142"/>
                    <a:pt x="44" y="145"/>
                    <a:pt x="48" y="147"/>
                  </a:cubicBezTo>
                  <a:cubicBezTo>
                    <a:pt x="44" y="156"/>
                    <a:pt x="44" y="156"/>
                    <a:pt x="44" y="156"/>
                  </a:cubicBezTo>
                  <a:cubicBezTo>
                    <a:pt x="58" y="162"/>
                    <a:pt x="58" y="162"/>
                    <a:pt x="58" y="162"/>
                  </a:cubicBezTo>
                  <a:cubicBezTo>
                    <a:pt x="62" y="153"/>
                    <a:pt x="62" y="153"/>
                    <a:pt x="62" y="153"/>
                  </a:cubicBezTo>
                  <a:cubicBezTo>
                    <a:pt x="66" y="154"/>
                    <a:pt x="70" y="155"/>
                    <a:pt x="75" y="155"/>
                  </a:cubicBezTo>
                  <a:cubicBezTo>
                    <a:pt x="75" y="166"/>
                    <a:pt x="75" y="166"/>
                    <a:pt x="75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55"/>
                    <a:pt x="90" y="155"/>
                    <a:pt x="90" y="155"/>
                  </a:cubicBezTo>
                  <a:cubicBezTo>
                    <a:pt x="94" y="155"/>
                    <a:pt x="99" y="154"/>
                    <a:pt x="103" y="152"/>
                  </a:cubicBezTo>
                  <a:cubicBezTo>
                    <a:pt x="107" y="162"/>
                    <a:pt x="107" y="162"/>
                    <a:pt x="107" y="162"/>
                  </a:cubicBezTo>
                  <a:cubicBezTo>
                    <a:pt x="121" y="156"/>
                    <a:pt x="121" y="156"/>
                    <a:pt x="121" y="156"/>
                  </a:cubicBezTo>
                  <a:cubicBezTo>
                    <a:pt x="117" y="146"/>
                    <a:pt x="117" y="146"/>
                    <a:pt x="117" y="146"/>
                  </a:cubicBezTo>
                  <a:cubicBezTo>
                    <a:pt x="121" y="144"/>
                    <a:pt x="124" y="142"/>
                    <a:pt x="127" y="140"/>
                  </a:cubicBezTo>
                  <a:cubicBezTo>
                    <a:pt x="135" y="147"/>
                    <a:pt x="135" y="147"/>
                    <a:pt x="135" y="147"/>
                  </a:cubicBezTo>
                  <a:cubicBezTo>
                    <a:pt x="146" y="137"/>
                    <a:pt x="146" y="137"/>
                    <a:pt x="146" y="137"/>
                  </a:cubicBezTo>
                  <a:cubicBezTo>
                    <a:pt x="138" y="129"/>
                    <a:pt x="138" y="129"/>
                    <a:pt x="138" y="129"/>
                  </a:cubicBezTo>
                  <a:cubicBezTo>
                    <a:pt x="141" y="125"/>
                    <a:pt x="143" y="121"/>
                    <a:pt x="146" y="117"/>
                  </a:cubicBezTo>
                  <a:cubicBezTo>
                    <a:pt x="156" y="122"/>
                    <a:pt x="156" y="122"/>
                    <a:pt x="156" y="122"/>
                  </a:cubicBezTo>
                  <a:cubicBezTo>
                    <a:pt x="162" y="108"/>
                    <a:pt x="162" y="108"/>
                    <a:pt x="162" y="108"/>
                  </a:cubicBezTo>
                  <a:cubicBezTo>
                    <a:pt x="151" y="103"/>
                    <a:pt x="151" y="103"/>
                    <a:pt x="151" y="103"/>
                  </a:cubicBezTo>
                  <a:cubicBezTo>
                    <a:pt x="152" y="99"/>
                    <a:pt x="153" y="95"/>
                    <a:pt x="154" y="90"/>
                  </a:cubicBezTo>
                  <a:lnTo>
                    <a:pt x="165" y="90"/>
                  </a:lnTo>
                  <a:close/>
                  <a:moveTo>
                    <a:pt x="123" y="52"/>
                  </a:moveTo>
                  <a:cubicBezTo>
                    <a:pt x="128" y="59"/>
                    <a:pt x="132" y="67"/>
                    <a:pt x="133" y="75"/>
                  </a:cubicBezTo>
                  <a:cubicBezTo>
                    <a:pt x="106" y="75"/>
                    <a:pt x="106" y="75"/>
                    <a:pt x="106" y="75"/>
                  </a:cubicBezTo>
                  <a:cubicBezTo>
                    <a:pt x="105" y="74"/>
                    <a:pt x="105" y="72"/>
                    <a:pt x="104" y="71"/>
                  </a:cubicBezTo>
                  <a:lnTo>
                    <a:pt x="123" y="52"/>
                  </a:lnTo>
                  <a:close/>
                  <a:moveTo>
                    <a:pt x="113" y="42"/>
                  </a:moveTo>
                  <a:cubicBezTo>
                    <a:pt x="94" y="61"/>
                    <a:pt x="94" y="61"/>
                    <a:pt x="94" y="61"/>
                  </a:cubicBezTo>
                  <a:cubicBezTo>
                    <a:pt x="93" y="61"/>
                    <a:pt x="92" y="60"/>
                    <a:pt x="90" y="59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9" y="34"/>
                    <a:pt x="107" y="37"/>
                    <a:pt x="113" y="42"/>
                  </a:cubicBezTo>
                  <a:close/>
                  <a:moveTo>
                    <a:pt x="90" y="90"/>
                  </a:moveTo>
                  <a:cubicBezTo>
                    <a:pt x="86" y="94"/>
                    <a:pt x="79" y="94"/>
                    <a:pt x="75" y="90"/>
                  </a:cubicBezTo>
                  <a:cubicBezTo>
                    <a:pt x="71" y="86"/>
                    <a:pt x="71" y="80"/>
                    <a:pt x="75" y="76"/>
                  </a:cubicBezTo>
                  <a:cubicBezTo>
                    <a:pt x="79" y="72"/>
                    <a:pt x="86" y="72"/>
                    <a:pt x="90" y="76"/>
                  </a:cubicBezTo>
                  <a:cubicBezTo>
                    <a:pt x="94" y="80"/>
                    <a:pt x="94" y="86"/>
                    <a:pt x="90" y="90"/>
                  </a:cubicBezTo>
                  <a:close/>
                  <a:moveTo>
                    <a:pt x="75" y="32"/>
                  </a:moveTo>
                  <a:cubicBezTo>
                    <a:pt x="75" y="59"/>
                    <a:pt x="75" y="59"/>
                    <a:pt x="75" y="59"/>
                  </a:cubicBezTo>
                  <a:cubicBezTo>
                    <a:pt x="73" y="60"/>
                    <a:pt x="71" y="60"/>
                    <a:pt x="69" y="61"/>
                  </a:cubicBezTo>
                  <a:cubicBezTo>
                    <a:pt x="50" y="42"/>
                    <a:pt x="50" y="42"/>
                    <a:pt x="50" y="42"/>
                  </a:cubicBezTo>
                  <a:cubicBezTo>
                    <a:pt x="57" y="37"/>
                    <a:pt x="66" y="33"/>
                    <a:pt x="75" y="32"/>
                  </a:cubicBezTo>
                  <a:close/>
                  <a:moveTo>
                    <a:pt x="41" y="52"/>
                  </a:moveTo>
                  <a:cubicBezTo>
                    <a:pt x="60" y="71"/>
                    <a:pt x="60" y="71"/>
                    <a:pt x="60" y="71"/>
                  </a:cubicBezTo>
                  <a:cubicBezTo>
                    <a:pt x="59" y="72"/>
                    <a:pt x="58" y="74"/>
                    <a:pt x="58" y="75"/>
                  </a:cubicBezTo>
                  <a:cubicBezTo>
                    <a:pt x="31" y="75"/>
                    <a:pt x="31" y="75"/>
                    <a:pt x="31" y="75"/>
                  </a:cubicBezTo>
                  <a:cubicBezTo>
                    <a:pt x="32" y="67"/>
                    <a:pt x="35" y="59"/>
                    <a:pt x="41" y="52"/>
                  </a:cubicBezTo>
                  <a:close/>
                  <a:moveTo>
                    <a:pt x="41" y="115"/>
                  </a:moveTo>
                  <a:cubicBezTo>
                    <a:pt x="35" y="108"/>
                    <a:pt x="32" y="99"/>
                    <a:pt x="30" y="90"/>
                  </a:cubicBezTo>
                  <a:cubicBezTo>
                    <a:pt x="57" y="90"/>
                    <a:pt x="57" y="90"/>
                    <a:pt x="57" y="90"/>
                  </a:cubicBezTo>
                  <a:cubicBezTo>
                    <a:pt x="58" y="92"/>
                    <a:pt x="59" y="94"/>
                    <a:pt x="60" y="96"/>
                  </a:cubicBezTo>
                  <a:lnTo>
                    <a:pt x="41" y="115"/>
                  </a:lnTo>
                  <a:close/>
                  <a:moveTo>
                    <a:pt x="50" y="125"/>
                  </a:moveTo>
                  <a:cubicBezTo>
                    <a:pt x="69" y="106"/>
                    <a:pt x="69" y="106"/>
                    <a:pt x="69" y="106"/>
                  </a:cubicBezTo>
                  <a:cubicBezTo>
                    <a:pt x="71" y="107"/>
                    <a:pt x="73" y="107"/>
                    <a:pt x="75" y="108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66" y="134"/>
                    <a:pt x="57" y="130"/>
                    <a:pt x="50" y="125"/>
                  </a:cubicBezTo>
                  <a:close/>
                  <a:moveTo>
                    <a:pt x="90" y="135"/>
                  </a:moveTo>
                  <a:cubicBezTo>
                    <a:pt x="90" y="107"/>
                    <a:pt x="90" y="107"/>
                    <a:pt x="90" y="107"/>
                  </a:cubicBezTo>
                  <a:cubicBezTo>
                    <a:pt x="92" y="107"/>
                    <a:pt x="93" y="106"/>
                    <a:pt x="94" y="106"/>
                  </a:cubicBezTo>
                  <a:cubicBezTo>
                    <a:pt x="113" y="125"/>
                    <a:pt x="113" y="125"/>
                    <a:pt x="113" y="125"/>
                  </a:cubicBezTo>
                  <a:cubicBezTo>
                    <a:pt x="107" y="130"/>
                    <a:pt x="99" y="133"/>
                    <a:pt x="90" y="135"/>
                  </a:cubicBezTo>
                  <a:close/>
                  <a:moveTo>
                    <a:pt x="123" y="115"/>
                  </a:moveTo>
                  <a:cubicBezTo>
                    <a:pt x="104" y="96"/>
                    <a:pt x="104" y="96"/>
                    <a:pt x="104" y="96"/>
                  </a:cubicBezTo>
                  <a:cubicBezTo>
                    <a:pt x="105" y="94"/>
                    <a:pt x="106" y="92"/>
                    <a:pt x="106" y="90"/>
                  </a:cubicBezTo>
                  <a:cubicBezTo>
                    <a:pt x="133" y="90"/>
                    <a:pt x="133" y="90"/>
                    <a:pt x="133" y="90"/>
                  </a:cubicBezTo>
                  <a:cubicBezTo>
                    <a:pt x="132" y="99"/>
                    <a:pt x="129" y="108"/>
                    <a:pt x="123" y="115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99"/>
            <p:cNvSpPr>
              <a:spLocks/>
            </p:cNvSpPr>
            <p:nvPr/>
          </p:nvSpPr>
          <p:spPr bwMode="gray">
            <a:xfrm>
              <a:off x="9061750" y="4907283"/>
              <a:ext cx="1035050" cy="211137"/>
            </a:xfrm>
            <a:custGeom>
              <a:avLst/>
              <a:gdLst>
                <a:gd name="T0" fmla="*/ 3 w 748"/>
                <a:gd name="T1" fmla="*/ 0 h 153"/>
                <a:gd name="T2" fmla="*/ 0 w 748"/>
                <a:gd name="T3" fmla="*/ 26 h 153"/>
                <a:gd name="T4" fmla="*/ 127 w 748"/>
                <a:gd name="T5" fmla="*/ 153 h 153"/>
                <a:gd name="T6" fmla="*/ 621 w 748"/>
                <a:gd name="T7" fmla="*/ 153 h 153"/>
                <a:gd name="T8" fmla="*/ 748 w 748"/>
                <a:gd name="T9" fmla="*/ 26 h 153"/>
                <a:gd name="T10" fmla="*/ 745 w 748"/>
                <a:gd name="T11" fmla="*/ 0 h 153"/>
                <a:gd name="T12" fmla="*/ 3 w 748"/>
                <a:gd name="T13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8" h="153">
                  <a:moveTo>
                    <a:pt x="3" y="0"/>
                  </a:moveTo>
                  <a:cubicBezTo>
                    <a:pt x="1" y="9"/>
                    <a:pt x="0" y="17"/>
                    <a:pt x="0" y="26"/>
                  </a:cubicBezTo>
                  <a:cubicBezTo>
                    <a:pt x="0" y="96"/>
                    <a:pt x="57" y="153"/>
                    <a:pt x="127" y="153"/>
                  </a:cubicBezTo>
                  <a:cubicBezTo>
                    <a:pt x="621" y="153"/>
                    <a:pt x="621" y="153"/>
                    <a:pt x="621" y="153"/>
                  </a:cubicBezTo>
                  <a:cubicBezTo>
                    <a:pt x="691" y="153"/>
                    <a:pt x="748" y="96"/>
                    <a:pt x="748" y="26"/>
                  </a:cubicBezTo>
                  <a:cubicBezTo>
                    <a:pt x="748" y="17"/>
                    <a:pt x="747" y="9"/>
                    <a:pt x="745" y="0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100"/>
            <p:cNvSpPr>
              <a:spLocks/>
            </p:cNvSpPr>
            <p:nvPr/>
          </p:nvSpPr>
          <p:spPr bwMode="gray">
            <a:xfrm>
              <a:off x="9101437" y="4907283"/>
              <a:ext cx="995363" cy="211137"/>
            </a:xfrm>
            <a:custGeom>
              <a:avLst/>
              <a:gdLst>
                <a:gd name="T0" fmla="*/ 716 w 719"/>
                <a:gd name="T1" fmla="*/ 0 h 153"/>
                <a:gd name="T2" fmla="*/ 700 w 719"/>
                <a:gd name="T3" fmla="*/ 0 h 153"/>
                <a:gd name="T4" fmla="*/ 701 w 719"/>
                <a:gd name="T5" fmla="*/ 8 h 153"/>
                <a:gd name="T6" fmla="*/ 573 w 719"/>
                <a:gd name="T7" fmla="*/ 135 h 153"/>
                <a:gd name="T8" fmla="*/ 80 w 719"/>
                <a:gd name="T9" fmla="*/ 135 h 153"/>
                <a:gd name="T10" fmla="*/ 0 w 719"/>
                <a:gd name="T11" fmla="*/ 106 h 153"/>
                <a:gd name="T12" fmla="*/ 98 w 719"/>
                <a:gd name="T13" fmla="*/ 153 h 153"/>
                <a:gd name="T14" fmla="*/ 592 w 719"/>
                <a:gd name="T15" fmla="*/ 153 h 153"/>
                <a:gd name="T16" fmla="*/ 719 w 719"/>
                <a:gd name="T17" fmla="*/ 26 h 153"/>
                <a:gd name="T18" fmla="*/ 716 w 719"/>
                <a:gd name="T19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9" h="153">
                  <a:moveTo>
                    <a:pt x="716" y="0"/>
                  </a:moveTo>
                  <a:cubicBezTo>
                    <a:pt x="700" y="0"/>
                    <a:pt x="700" y="0"/>
                    <a:pt x="700" y="0"/>
                  </a:cubicBezTo>
                  <a:cubicBezTo>
                    <a:pt x="701" y="3"/>
                    <a:pt x="701" y="5"/>
                    <a:pt x="701" y="8"/>
                  </a:cubicBezTo>
                  <a:cubicBezTo>
                    <a:pt x="701" y="78"/>
                    <a:pt x="644" y="135"/>
                    <a:pt x="573" y="135"/>
                  </a:cubicBezTo>
                  <a:cubicBezTo>
                    <a:pt x="80" y="135"/>
                    <a:pt x="80" y="135"/>
                    <a:pt x="80" y="135"/>
                  </a:cubicBezTo>
                  <a:cubicBezTo>
                    <a:pt x="50" y="135"/>
                    <a:pt x="22" y="124"/>
                    <a:pt x="0" y="106"/>
                  </a:cubicBezTo>
                  <a:cubicBezTo>
                    <a:pt x="23" y="135"/>
                    <a:pt x="59" y="153"/>
                    <a:pt x="98" y="153"/>
                  </a:cubicBezTo>
                  <a:cubicBezTo>
                    <a:pt x="592" y="153"/>
                    <a:pt x="592" y="153"/>
                    <a:pt x="592" y="153"/>
                  </a:cubicBezTo>
                  <a:cubicBezTo>
                    <a:pt x="662" y="153"/>
                    <a:pt x="719" y="96"/>
                    <a:pt x="719" y="26"/>
                  </a:cubicBezTo>
                  <a:cubicBezTo>
                    <a:pt x="719" y="17"/>
                    <a:pt x="718" y="9"/>
                    <a:pt x="716" y="0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101"/>
            <p:cNvSpPr>
              <a:spLocks/>
            </p:cNvSpPr>
            <p:nvPr/>
          </p:nvSpPr>
          <p:spPr bwMode="gray">
            <a:xfrm>
              <a:off x="9064925" y="4192908"/>
              <a:ext cx="1028700" cy="377825"/>
            </a:xfrm>
            <a:custGeom>
              <a:avLst/>
              <a:gdLst>
                <a:gd name="T0" fmla="*/ 744 w 744"/>
                <a:gd name="T1" fmla="*/ 274 h 274"/>
                <a:gd name="T2" fmla="*/ 621 w 744"/>
                <a:gd name="T3" fmla="*/ 173 h 274"/>
                <a:gd name="T4" fmla="*/ 581 w 744"/>
                <a:gd name="T5" fmla="*/ 179 h 274"/>
                <a:gd name="T6" fmla="*/ 457 w 744"/>
                <a:gd name="T7" fmla="*/ 68 h 274"/>
                <a:gd name="T8" fmla="*/ 372 w 744"/>
                <a:gd name="T9" fmla="*/ 101 h 274"/>
                <a:gd name="T10" fmla="*/ 249 w 744"/>
                <a:gd name="T11" fmla="*/ 0 h 274"/>
                <a:gd name="T12" fmla="*/ 123 w 744"/>
                <a:gd name="T13" fmla="*/ 125 h 274"/>
                <a:gd name="T14" fmla="*/ 133 w 744"/>
                <a:gd name="T15" fmla="*/ 173 h 274"/>
                <a:gd name="T16" fmla="*/ 123 w 744"/>
                <a:gd name="T17" fmla="*/ 173 h 274"/>
                <a:gd name="T18" fmla="*/ 0 w 744"/>
                <a:gd name="T19" fmla="*/ 274 h 274"/>
                <a:gd name="T20" fmla="*/ 744 w 744"/>
                <a:gd name="T21" fmla="*/ 274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4" h="274">
                  <a:moveTo>
                    <a:pt x="744" y="274"/>
                  </a:moveTo>
                  <a:cubicBezTo>
                    <a:pt x="733" y="217"/>
                    <a:pt x="682" y="173"/>
                    <a:pt x="621" y="173"/>
                  </a:cubicBezTo>
                  <a:cubicBezTo>
                    <a:pt x="607" y="173"/>
                    <a:pt x="594" y="175"/>
                    <a:pt x="581" y="179"/>
                  </a:cubicBezTo>
                  <a:cubicBezTo>
                    <a:pt x="574" y="117"/>
                    <a:pt x="521" y="68"/>
                    <a:pt x="457" y="68"/>
                  </a:cubicBezTo>
                  <a:cubicBezTo>
                    <a:pt x="424" y="68"/>
                    <a:pt x="394" y="81"/>
                    <a:pt x="372" y="101"/>
                  </a:cubicBezTo>
                  <a:cubicBezTo>
                    <a:pt x="361" y="44"/>
                    <a:pt x="310" y="0"/>
                    <a:pt x="249" y="0"/>
                  </a:cubicBezTo>
                  <a:cubicBezTo>
                    <a:pt x="179" y="0"/>
                    <a:pt x="123" y="56"/>
                    <a:pt x="123" y="125"/>
                  </a:cubicBezTo>
                  <a:cubicBezTo>
                    <a:pt x="123" y="142"/>
                    <a:pt x="127" y="159"/>
                    <a:pt x="133" y="173"/>
                  </a:cubicBezTo>
                  <a:cubicBezTo>
                    <a:pt x="130" y="173"/>
                    <a:pt x="127" y="173"/>
                    <a:pt x="123" y="173"/>
                  </a:cubicBezTo>
                  <a:cubicBezTo>
                    <a:pt x="62" y="173"/>
                    <a:pt x="12" y="217"/>
                    <a:pt x="0" y="274"/>
                  </a:cubicBezTo>
                  <a:lnTo>
                    <a:pt x="744" y="27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102"/>
            <p:cNvSpPr>
              <a:spLocks/>
            </p:cNvSpPr>
            <p:nvPr/>
          </p:nvSpPr>
          <p:spPr bwMode="gray">
            <a:xfrm>
              <a:off x="9268125" y="4192908"/>
              <a:ext cx="825500" cy="377825"/>
            </a:xfrm>
            <a:custGeom>
              <a:avLst/>
              <a:gdLst>
                <a:gd name="T0" fmla="*/ 80 w 597"/>
                <a:gd name="T1" fmla="*/ 23 h 274"/>
                <a:gd name="T2" fmla="*/ 203 w 597"/>
                <a:gd name="T3" fmla="*/ 125 h 274"/>
                <a:gd name="T4" fmla="*/ 288 w 597"/>
                <a:gd name="T5" fmla="*/ 91 h 274"/>
                <a:gd name="T6" fmla="*/ 413 w 597"/>
                <a:gd name="T7" fmla="*/ 203 h 274"/>
                <a:gd name="T8" fmla="*/ 452 w 597"/>
                <a:gd name="T9" fmla="*/ 196 h 274"/>
                <a:gd name="T10" fmla="*/ 568 w 597"/>
                <a:gd name="T11" fmla="*/ 274 h 274"/>
                <a:gd name="T12" fmla="*/ 597 w 597"/>
                <a:gd name="T13" fmla="*/ 274 h 274"/>
                <a:gd name="T14" fmla="*/ 474 w 597"/>
                <a:gd name="T15" fmla="*/ 173 h 274"/>
                <a:gd name="T16" fmla="*/ 434 w 597"/>
                <a:gd name="T17" fmla="*/ 179 h 274"/>
                <a:gd name="T18" fmla="*/ 310 w 597"/>
                <a:gd name="T19" fmla="*/ 68 h 274"/>
                <a:gd name="T20" fmla="*/ 225 w 597"/>
                <a:gd name="T21" fmla="*/ 101 h 274"/>
                <a:gd name="T22" fmla="*/ 102 w 597"/>
                <a:gd name="T23" fmla="*/ 0 h 274"/>
                <a:gd name="T24" fmla="*/ 0 w 597"/>
                <a:gd name="T25" fmla="*/ 52 h 274"/>
                <a:gd name="T26" fmla="*/ 80 w 597"/>
                <a:gd name="T27" fmla="*/ 23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7" h="274">
                  <a:moveTo>
                    <a:pt x="80" y="23"/>
                  </a:moveTo>
                  <a:cubicBezTo>
                    <a:pt x="141" y="23"/>
                    <a:pt x="192" y="67"/>
                    <a:pt x="203" y="125"/>
                  </a:cubicBezTo>
                  <a:cubicBezTo>
                    <a:pt x="225" y="104"/>
                    <a:pt x="255" y="91"/>
                    <a:pt x="288" y="91"/>
                  </a:cubicBezTo>
                  <a:cubicBezTo>
                    <a:pt x="353" y="91"/>
                    <a:pt x="406" y="140"/>
                    <a:pt x="413" y="203"/>
                  </a:cubicBezTo>
                  <a:cubicBezTo>
                    <a:pt x="425" y="199"/>
                    <a:pt x="438" y="196"/>
                    <a:pt x="452" y="196"/>
                  </a:cubicBezTo>
                  <a:cubicBezTo>
                    <a:pt x="505" y="196"/>
                    <a:pt x="549" y="229"/>
                    <a:pt x="568" y="274"/>
                  </a:cubicBezTo>
                  <a:cubicBezTo>
                    <a:pt x="597" y="274"/>
                    <a:pt x="597" y="274"/>
                    <a:pt x="597" y="274"/>
                  </a:cubicBezTo>
                  <a:cubicBezTo>
                    <a:pt x="586" y="217"/>
                    <a:pt x="535" y="173"/>
                    <a:pt x="474" y="173"/>
                  </a:cubicBezTo>
                  <a:cubicBezTo>
                    <a:pt x="460" y="173"/>
                    <a:pt x="447" y="175"/>
                    <a:pt x="434" y="179"/>
                  </a:cubicBezTo>
                  <a:cubicBezTo>
                    <a:pt x="427" y="117"/>
                    <a:pt x="374" y="68"/>
                    <a:pt x="310" y="68"/>
                  </a:cubicBezTo>
                  <a:cubicBezTo>
                    <a:pt x="277" y="68"/>
                    <a:pt x="247" y="81"/>
                    <a:pt x="225" y="101"/>
                  </a:cubicBezTo>
                  <a:cubicBezTo>
                    <a:pt x="214" y="44"/>
                    <a:pt x="163" y="0"/>
                    <a:pt x="102" y="0"/>
                  </a:cubicBezTo>
                  <a:cubicBezTo>
                    <a:pt x="60" y="0"/>
                    <a:pt x="23" y="20"/>
                    <a:pt x="0" y="52"/>
                  </a:cubicBezTo>
                  <a:cubicBezTo>
                    <a:pt x="22" y="34"/>
                    <a:pt x="49" y="23"/>
                    <a:pt x="80" y="23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Oval 103"/>
            <p:cNvSpPr>
              <a:spLocks noChangeArrowheads="1"/>
            </p:cNvSpPr>
            <p:nvPr/>
          </p:nvSpPr>
          <p:spPr bwMode="gray">
            <a:xfrm>
              <a:off x="11085812" y="5396233"/>
              <a:ext cx="103188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Oval 104"/>
            <p:cNvSpPr>
              <a:spLocks noChangeArrowheads="1"/>
            </p:cNvSpPr>
            <p:nvPr/>
          </p:nvSpPr>
          <p:spPr bwMode="gray">
            <a:xfrm>
              <a:off x="10884200" y="5396233"/>
              <a:ext cx="101600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105"/>
            <p:cNvSpPr>
              <a:spLocks/>
            </p:cNvSpPr>
            <p:nvPr/>
          </p:nvSpPr>
          <p:spPr bwMode="gray">
            <a:xfrm>
              <a:off x="10884200" y="5412108"/>
              <a:ext cx="85725" cy="87312"/>
            </a:xfrm>
            <a:custGeom>
              <a:avLst/>
              <a:gdLst>
                <a:gd name="T0" fmla="*/ 37 w 62"/>
                <a:gd name="T1" fmla="*/ 63 h 63"/>
                <a:gd name="T2" fmla="*/ 62 w 62"/>
                <a:gd name="T3" fmla="*/ 52 h 63"/>
                <a:gd name="T4" fmla="*/ 11 w 62"/>
                <a:gd name="T5" fmla="*/ 0 h 63"/>
                <a:gd name="T6" fmla="*/ 0 w 62"/>
                <a:gd name="T7" fmla="*/ 26 h 63"/>
                <a:gd name="T8" fmla="*/ 37 w 62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3">
                  <a:moveTo>
                    <a:pt x="37" y="63"/>
                  </a:moveTo>
                  <a:cubicBezTo>
                    <a:pt x="47" y="63"/>
                    <a:pt x="56" y="59"/>
                    <a:pt x="62" y="52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6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Freeform 106"/>
            <p:cNvSpPr>
              <a:spLocks/>
            </p:cNvSpPr>
            <p:nvPr/>
          </p:nvSpPr>
          <p:spPr bwMode="gray">
            <a:xfrm>
              <a:off x="11085812" y="5412108"/>
              <a:ext cx="87313" cy="87312"/>
            </a:xfrm>
            <a:custGeom>
              <a:avLst/>
              <a:gdLst>
                <a:gd name="T0" fmla="*/ 37 w 63"/>
                <a:gd name="T1" fmla="*/ 63 h 63"/>
                <a:gd name="T2" fmla="*/ 63 w 63"/>
                <a:gd name="T3" fmla="*/ 52 h 63"/>
                <a:gd name="T4" fmla="*/ 11 w 63"/>
                <a:gd name="T5" fmla="*/ 0 h 63"/>
                <a:gd name="T6" fmla="*/ 0 w 63"/>
                <a:gd name="T7" fmla="*/ 26 h 63"/>
                <a:gd name="T8" fmla="*/ 37 w 63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63">
                  <a:moveTo>
                    <a:pt x="37" y="63"/>
                  </a:moveTo>
                  <a:cubicBezTo>
                    <a:pt x="47" y="63"/>
                    <a:pt x="56" y="59"/>
                    <a:pt x="63" y="52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7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681652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3427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138322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740132"/>
            <a:ext cx="4892040" cy="1514261"/>
          </a:xfrm>
        </p:spPr>
        <p:txBody>
          <a:bodyPr wrap="square" anchor="ctr">
            <a:spAutoFit/>
          </a:bodyPr>
          <a:lstStyle>
            <a:lvl1pPr>
              <a:defRPr sz="48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6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441315" y="0"/>
            <a:ext cx="6995160" cy="6992587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979381609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0109677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90384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22771056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81082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1102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381127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(event nam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Freeform: Shape 104"/>
          <p:cNvSpPr>
            <a:spLocks/>
          </p:cNvSpPr>
          <p:nvPr userDrawn="1"/>
        </p:nvSpPr>
        <p:spPr bwMode="gray">
          <a:xfrm>
            <a:off x="352" y="4251226"/>
            <a:ext cx="12436123" cy="2743300"/>
          </a:xfrm>
          <a:custGeom>
            <a:avLst/>
            <a:gdLst>
              <a:gd name="connsiteX0" fmla="*/ 5679089 w 12449404"/>
              <a:gd name="connsiteY0" fmla="*/ 0 h 2048448"/>
              <a:gd name="connsiteX1" fmla="*/ 6408130 w 12449404"/>
              <a:gd name="connsiteY1" fmla="*/ 0 h 2048448"/>
              <a:gd name="connsiteX2" fmla="*/ 6408130 w 12449404"/>
              <a:gd name="connsiteY2" fmla="*/ 578198 h 2048448"/>
              <a:gd name="connsiteX3" fmla="*/ 6867090 w 12449404"/>
              <a:gd name="connsiteY3" fmla="*/ 606386 h 2048448"/>
              <a:gd name="connsiteX4" fmla="*/ 7118635 w 12449404"/>
              <a:gd name="connsiteY4" fmla="*/ 606386 h 2048448"/>
              <a:gd name="connsiteX5" fmla="*/ 7118635 w 12449404"/>
              <a:gd name="connsiteY5" fmla="*/ 483901 h 2048448"/>
              <a:gd name="connsiteX6" fmla="*/ 7128240 w 12449404"/>
              <a:gd name="connsiteY6" fmla="*/ 483901 h 2048448"/>
              <a:gd name="connsiteX7" fmla="*/ 7128240 w 12449404"/>
              <a:gd name="connsiteY7" fmla="*/ 225552 h 2048448"/>
              <a:gd name="connsiteX8" fmla="*/ 7501176 w 12449404"/>
              <a:gd name="connsiteY8" fmla="*/ 225552 h 2048448"/>
              <a:gd name="connsiteX9" fmla="*/ 7501176 w 12449404"/>
              <a:gd name="connsiteY9" fmla="*/ 339268 h 2048448"/>
              <a:gd name="connsiteX10" fmla="*/ 7539643 w 12449404"/>
              <a:gd name="connsiteY10" fmla="*/ 339268 h 2048448"/>
              <a:gd name="connsiteX11" fmla="*/ 7539643 w 12449404"/>
              <a:gd name="connsiteY11" fmla="*/ 483901 h 2048448"/>
              <a:gd name="connsiteX12" fmla="*/ 7646440 w 12449404"/>
              <a:gd name="connsiteY12" fmla="*/ 483901 h 2048448"/>
              <a:gd name="connsiteX13" fmla="*/ 7646440 w 12449404"/>
              <a:gd name="connsiteY13" fmla="*/ 643969 h 2048448"/>
              <a:gd name="connsiteX14" fmla="*/ 8043905 w 12449404"/>
              <a:gd name="connsiteY14" fmla="*/ 643969 h 2048448"/>
              <a:gd name="connsiteX15" fmla="*/ 8043905 w 12449404"/>
              <a:gd name="connsiteY15" fmla="*/ 744644 h 2048448"/>
              <a:gd name="connsiteX16" fmla="*/ 8497281 w 12449404"/>
              <a:gd name="connsiteY16" fmla="*/ 744644 h 2048448"/>
              <a:gd name="connsiteX17" fmla="*/ 8497281 w 12449404"/>
              <a:gd name="connsiteY17" fmla="*/ 777377 h 2048448"/>
              <a:gd name="connsiteX18" fmla="*/ 8516897 w 12449404"/>
              <a:gd name="connsiteY18" fmla="*/ 777377 h 2048448"/>
              <a:gd name="connsiteX19" fmla="*/ 8516897 w 12449404"/>
              <a:gd name="connsiteY19" fmla="*/ 965361 h 2048448"/>
              <a:gd name="connsiteX20" fmla="*/ 8865577 w 12449404"/>
              <a:gd name="connsiteY20" fmla="*/ 965361 h 2048448"/>
              <a:gd name="connsiteX21" fmla="*/ 8865577 w 12449404"/>
              <a:gd name="connsiteY21" fmla="*/ 525721 h 2048448"/>
              <a:gd name="connsiteX22" fmla="*/ 8968665 w 12449404"/>
              <a:gd name="connsiteY22" fmla="*/ 525721 h 2048448"/>
              <a:gd name="connsiteX23" fmla="*/ 8968665 w 12449404"/>
              <a:gd name="connsiteY23" fmla="*/ 386248 h 2048448"/>
              <a:gd name="connsiteX24" fmla="*/ 9271866 w 12449404"/>
              <a:gd name="connsiteY24" fmla="*/ 386248 h 2048448"/>
              <a:gd name="connsiteX25" fmla="*/ 9271866 w 12449404"/>
              <a:gd name="connsiteY25" fmla="*/ 525721 h 2048448"/>
              <a:gd name="connsiteX26" fmla="*/ 9368890 w 12449404"/>
              <a:gd name="connsiteY26" fmla="*/ 525721 h 2048448"/>
              <a:gd name="connsiteX27" fmla="*/ 9368890 w 12449404"/>
              <a:gd name="connsiteY27" fmla="*/ 58792 h 2048448"/>
              <a:gd name="connsiteX28" fmla="*/ 10072314 w 12449404"/>
              <a:gd name="connsiteY28" fmla="*/ 58792 h 2048448"/>
              <a:gd name="connsiteX29" fmla="*/ 10072314 w 12449404"/>
              <a:gd name="connsiteY29" fmla="*/ 616681 h 2048448"/>
              <a:gd name="connsiteX30" fmla="*/ 10514986 w 12449404"/>
              <a:gd name="connsiteY30" fmla="*/ 255872 h 2048448"/>
              <a:gd name="connsiteX31" fmla="*/ 10514986 w 12449404"/>
              <a:gd name="connsiteY31" fmla="*/ 643969 h 2048448"/>
              <a:gd name="connsiteX32" fmla="*/ 10757546 w 12449404"/>
              <a:gd name="connsiteY32" fmla="*/ 643969 h 2048448"/>
              <a:gd name="connsiteX33" fmla="*/ 10757546 w 12449404"/>
              <a:gd name="connsiteY33" fmla="*/ 525721 h 2048448"/>
              <a:gd name="connsiteX34" fmla="*/ 10860634 w 12449404"/>
              <a:gd name="connsiteY34" fmla="*/ 525721 h 2048448"/>
              <a:gd name="connsiteX35" fmla="*/ 10860634 w 12449404"/>
              <a:gd name="connsiteY35" fmla="*/ 386248 h 2048448"/>
              <a:gd name="connsiteX36" fmla="*/ 11163835 w 12449404"/>
              <a:gd name="connsiteY36" fmla="*/ 386248 h 2048448"/>
              <a:gd name="connsiteX37" fmla="*/ 11163835 w 12449404"/>
              <a:gd name="connsiteY37" fmla="*/ 525721 h 2048448"/>
              <a:gd name="connsiteX38" fmla="*/ 11266923 w 12449404"/>
              <a:gd name="connsiteY38" fmla="*/ 525721 h 2048448"/>
              <a:gd name="connsiteX39" fmla="*/ 11266923 w 12449404"/>
              <a:gd name="connsiteY39" fmla="*/ 965361 h 2048448"/>
              <a:gd name="connsiteX40" fmla="*/ 11612572 w 12449404"/>
              <a:gd name="connsiteY40" fmla="*/ 965361 h 2048448"/>
              <a:gd name="connsiteX41" fmla="*/ 11612572 w 12449404"/>
              <a:gd name="connsiteY41" fmla="*/ 777377 h 2048448"/>
              <a:gd name="connsiteX42" fmla="*/ 12088596 w 12449404"/>
              <a:gd name="connsiteY42" fmla="*/ 777377 h 2048448"/>
              <a:gd name="connsiteX43" fmla="*/ 12088596 w 12449404"/>
              <a:gd name="connsiteY43" fmla="*/ 1374681 h 2048448"/>
              <a:gd name="connsiteX44" fmla="*/ 12449404 w 12449404"/>
              <a:gd name="connsiteY44" fmla="*/ 1374681 h 2048448"/>
              <a:gd name="connsiteX45" fmla="*/ 12449404 w 12449404"/>
              <a:gd name="connsiteY45" fmla="*/ 1677881 h 2048448"/>
              <a:gd name="connsiteX46" fmla="*/ 12436715 w 12449404"/>
              <a:gd name="connsiteY46" fmla="*/ 1677881 h 2048448"/>
              <a:gd name="connsiteX47" fmla="*/ 12436715 w 12449404"/>
              <a:gd name="connsiteY47" fmla="*/ 2048448 h 2048448"/>
              <a:gd name="connsiteX48" fmla="*/ 0 w 12449404"/>
              <a:gd name="connsiteY48" fmla="*/ 2048448 h 2048448"/>
              <a:gd name="connsiteX49" fmla="*/ 0 w 12449404"/>
              <a:gd name="connsiteY49" fmla="*/ 1406374 h 2048448"/>
              <a:gd name="connsiteX50" fmla="*/ 45352 w 12449404"/>
              <a:gd name="connsiteY50" fmla="*/ 1406374 h 2048448"/>
              <a:gd name="connsiteX51" fmla="*/ 45352 w 12449404"/>
              <a:gd name="connsiteY51" fmla="*/ 1140624 h 2048448"/>
              <a:gd name="connsiteX52" fmla="*/ 657888 w 12449404"/>
              <a:gd name="connsiteY52" fmla="*/ 1140624 h 2048448"/>
              <a:gd name="connsiteX53" fmla="*/ 657888 w 12449404"/>
              <a:gd name="connsiteY53" fmla="*/ 879713 h 2048448"/>
              <a:gd name="connsiteX54" fmla="*/ 1116848 w 12449404"/>
              <a:gd name="connsiteY54" fmla="*/ 879713 h 2048448"/>
              <a:gd name="connsiteX55" fmla="*/ 1116848 w 12449404"/>
              <a:gd name="connsiteY55" fmla="*/ 1197168 h 2048448"/>
              <a:gd name="connsiteX56" fmla="*/ 1597874 w 12449404"/>
              <a:gd name="connsiteY56" fmla="*/ 1197168 h 2048448"/>
              <a:gd name="connsiteX57" fmla="*/ 1597874 w 12449404"/>
              <a:gd name="connsiteY57" fmla="*/ 807564 h 2048448"/>
              <a:gd name="connsiteX58" fmla="*/ 1701140 w 12449404"/>
              <a:gd name="connsiteY58" fmla="*/ 807564 h 2048448"/>
              <a:gd name="connsiteX59" fmla="*/ 1701140 w 12449404"/>
              <a:gd name="connsiteY59" fmla="*/ 662931 h 2048448"/>
              <a:gd name="connsiteX60" fmla="*/ 2018881 w 12449404"/>
              <a:gd name="connsiteY60" fmla="*/ 662931 h 2048448"/>
              <a:gd name="connsiteX61" fmla="*/ 2018881 w 12449404"/>
              <a:gd name="connsiteY61" fmla="*/ 807564 h 2048448"/>
              <a:gd name="connsiteX62" fmla="*/ 2122148 w 12449404"/>
              <a:gd name="connsiteY62" fmla="*/ 807564 h 2048448"/>
              <a:gd name="connsiteX63" fmla="*/ 2122148 w 12449404"/>
              <a:gd name="connsiteY63" fmla="*/ 939446 h 2048448"/>
              <a:gd name="connsiteX64" fmla="*/ 2484020 w 12449404"/>
              <a:gd name="connsiteY64" fmla="*/ 939446 h 2048448"/>
              <a:gd name="connsiteX65" fmla="*/ 2484020 w 12449404"/>
              <a:gd name="connsiteY65" fmla="*/ 744644 h 2048448"/>
              <a:gd name="connsiteX66" fmla="*/ 2549333 w 12449404"/>
              <a:gd name="connsiteY66" fmla="*/ 744644 h 2048448"/>
              <a:gd name="connsiteX67" fmla="*/ 2976519 w 12449404"/>
              <a:gd name="connsiteY67" fmla="*/ 744644 h 2048448"/>
              <a:gd name="connsiteX68" fmla="*/ 3008294 w 12449404"/>
              <a:gd name="connsiteY68" fmla="*/ 744644 h 2048448"/>
              <a:gd name="connsiteX69" fmla="*/ 3008294 w 12449404"/>
              <a:gd name="connsiteY69" fmla="*/ 879713 h 2048448"/>
              <a:gd name="connsiteX70" fmla="*/ 3356927 w 12449404"/>
              <a:gd name="connsiteY70" fmla="*/ 879713 h 2048448"/>
              <a:gd name="connsiteX71" fmla="*/ 3356927 w 12449404"/>
              <a:gd name="connsiteY71" fmla="*/ 172822 h 2048448"/>
              <a:gd name="connsiteX72" fmla="*/ 3743513 w 12449404"/>
              <a:gd name="connsiteY72" fmla="*/ 172822 h 2048448"/>
              <a:gd name="connsiteX73" fmla="*/ 3743513 w 12449404"/>
              <a:gd name="connsiteY73" fmla="*/ 606386 h 2048448"/>
              <a:gd name="connsiteX74" fmla="*/ 4305739 w 12449404"/>
              <a:gd name="connsiteY74" fmla="*/ 606386 h 2048448"/>
              <a:gd name="connsiteX75" fmla="*/ 4305739 w 12449404"/>
              <a:gd name="connsiteY75" fmla="*/ 744644 h 2048448"/>
              <a:gd name="connsiteX76" fmla="*/ 4796473 w 12449404"/>
              <a:gd name="connsiteY76" fmla="*/ 744644 h 2048448"/>
              <a:gd name="connsiteX77" fmla="*/ 4796473 w 12449404"/>
              <a:gd name="connsiteY77" fmla="*/ 907753 h 2048448"/>
              <a:gd name="connsiteX78" fmla="*/ 4966423 w 12449404"/>
              <a:gd name="connsiteY78" fmla="*/ 907753 h 2048448"/>
              <a:gd name="connsiteX79" fmla="*/ 4966423 w 12449404"/>
              <a:gd name="connsiteY79" fmla="*/ 939446 h 2048448"/>
              <a:gd name="connsiteX80" fmla="*/ 5157463 w 12449404"/>
              <a:gd name="connsiteY80" fmla="*/ 939446 h 2048448"/>
              <a:gd name="connsiteX81" fmla="*/ 5157463 w 12449404"/>
              <a:gd name="connsiteY81" fmla="*/ 483901 h 2048448"/>
              <a:gd name="connsiteX82" fmla="*/ 5264259 w 12449404"/>
              <a:gd name="connsiteY82" fmla="*/ 483901 h 2048448"/>
              <a:gd name="connsiteX83" fmla="*/ 5264259 w 12449404"/>
              <a:gd name="connsiteY83" fmla="*/ 339268 h 2048448"/>
              <a:gd name="connsiteX84" fmla="*/ 5578471 w 12449404"/>
              <a:gd name="connsiteY84" fmla="*/ 339268 h 2048448"/>
              <a:gd name="connsiteX85" fmla="*/ 5578471 w 12449404"/>
              <a:gd name="connsiteY85" fmla="*/ 483901 h 2048448"/>
              <a:gd name="connsiteX86" fmla="*/ 5679089 w 12449404"/>
              <a:gd name="connsiteY86" fmla="*/ 483901 h 2048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2449404" h="2048448">
                <a:moveTo>
                  <a:pt x="5679089" y="0"/>
                </a:moveTo>
                <a:lnTo>
                  <a:pt x="6408130" y="0"/>
                </a:lnTo>
                <a:lnTo>
                  <a:pt x="6408130" y="578198"/>
                </a:lnTo>
                <a:lnTo>
                  <a:pt x="6867090" y="606386"/>
                </a:lnTo>
                <a:lnTo>
                  <a:pt x="7118635" y="606386"/>
                </a:lnTo>
                <a:lnTo>
                  <a:pt x="7118635" y="483901"/>
                </a:lnTo>
                <a:lnTo>
                  <a:pt x="7128240" y="483901"/>
                </a:lnTo>
                <a:lnTo>
                  <a:pt x="7128240" y="225552"/>
                </a:lnTo>
                <a:lnTo>
                  <a:pt x="7501176" y="225552"/>
                </a:lnTo>
                <a:lnTo>
                  <a:pt x="7501176" y="339268"/>
                </a:lnTo>
                <a:lnTo>
                  <a:pt x="7539643" y="339268"/>
                </a:lnTo>
                <a:lnTo>
                  <a:pt x="7539643" y="483901"/>
                </a:lnTo>
                <a:lnTo>
                  <a:pt x="7646440" y="483901"/>
                </a:lnTo>
                <a:lnTo>
                  <a:pt x="7646440" y="643969"/>
                </a:lnTo>
                <a:lnTo>
                  <a:pt x="8043905" y="643969"/>
                </a:lnTo>
                <a:lnTo>
                  <a:pt x="8043905" y="744644"/>
                </a:lnTo>
                <a:lnTo>
                  <a:pt x="8497281" y="744644"/>
                </a:lnTo>
                <a:lnTo>
                  <a:pt x="8497281" y="777377"/>
                </a:lnTo>
                <a:lnTo>
                  <a:pt x="8516897" y="777377"/>
                </a:lnTo>
                <a:lnTo>
                  <a:pt x="8516897" y="965361"/>
                </a:lnTo>
                <a:lnTo>
                  <a:pt x="8865577" y="965361"/>
                </a:lnTo>
                <a:lnTo>
                  <a:pt x="8865577" y="525721"/>
                </a:lnTo>
                <a:lnTo>
                  <a:pt x="8968665" y="525721"/>
                </a:lnTo>
                <a:lnTo>
                  <a:pt x="8968665" y="386248"/>
                </a:lnTo>
                <a:lnTo>
                  <a:pt x="9271866" y="386248"/>
                </a:lnTo>
                <a:lnTo>
                  <a:pt x="9271866" y="525721"/>
                </a:lnTo>
                <a:lnTo>
                  <a:pt x="9368890" y="525721"/>
                </a:lnTo>
                <a:lnTo>
                  <a:pt x="9368890" y="58792"/>
                </a:lnTo>
                <a:lnTo>
                  <a:pt x="10072314" y="58792"/>
                </a:lnTo>
                <a:lnTo>
                  <a:pt x="10072314" y="616681"/>
                </a:lnTo>
                <a:lnTo>
                  <a:pt x="10514986" y="255872"/>
                </a:lnTo>
                <a:lnTo>
                  <a:pt x="10514986" y="643969"/>
                </a:lnTo>
                <a:lnTo>
                  <a:pt x="10757546" y="643969"/>
                </a:lnTo>
                <a:lnTo>
                  <a:pt x="10757546" y="525721"/>
                </a:lnTo>
                <a:lnTo>
                  <a:pt x="10860634" y="525721"/>
                </a:lnTo>
                <a:lnTo>
                  <a:pt x="10860634" y="386248"/>
                </a:lnTo>
                <a:lnTo>
                  <a:pt x="11163835" y="386248"/>
                </a:lnTo>
                <a:lnTo>
                  <a:pt x="11163835" y="525721"/>
                </a:lnTo>
                <a:lnTo>
                  <a:pt x="11266923" y="525721"/>
                </a:lnTo>
                <a:lnTo>
                  <a:pt x="11266923" y="965361"/>
                </a:lnTo>
                <a:lnTo>
                  <a:pt x="11612572" y="965361"/>
                </a:lnTo>
                <a:lnTo>
                  <a:pt x="11612572" y="777377"/>
                </a:lnTo>
                <a:lnTo>
                  <a:pt x="12088596" y="777377"/>
                </a:lnTo>
                <a:lnTo>
                  <a:pt x="12088596" y="1374681"/>
                </a:lnTo>
                <a:lnTo>
                  <a:pt x="12449404" y="1374681"/>
                </a:lnTo>
                <a:lnTo>
                  <a:pt x="12449404" y="1677881"/>
                </a:lnTo>
                <a:lnTo>
                  <a:pt x="12436715" y="1677881"/>
                </a:lnTo>
                <a:lnTo>
                  <a:pt x="12436715" y="2048448"/>
                </a:lnTo>
                <a:lnTo>
                  <a:pt x="0" y="2048448"/>
                </a:lnTo>
                <a:lnTo>
                  <a:pt x="0" y="1406374"/>
                </a:lnTo>
                <a:lnTo>
                  <a:pt x="45352" y="1406374"/>
                </a:lnTo>
                <a:lnTo>
                  <a:pt x="45352" y="1140624"/>
                </a:lnTo>
                <a:lnTo>
                  <a:pt x="657888" y="1140624"/>
                </a:lnTo>
                <a:lnTo>
                  <a:pt x="657888" y="879713"/>
                </a:lnTo>
                <a:lnTo>
                  <a:pt x="1116848" y="879713"/>
                </a:lnTo>
                <a:lnTo>
                  <a:pt x="1116848" y="1197168"/>
                </a:lnTo>
                <a:lnTo>
                  <a:pt x="1597874" y="1197168"/>
                </a:lnTo>
                <a:lnTo>
                  <a:pt x="1597874" y="807564"/>
                </a:lnTo>
                <a:lnTo>
                  <a:pt x="1701140" y="807564"/>
                </a:lnTo>
                <a:lnTo>
                  <a:pt x="1701140" y="662931"/>
                </a:lnTo>
                <a:lnTo>
                  <a:pt x="2018881" y="662931"/>
                </a:lnTo>
                <a:lnTo>
                  <a:pt x="2018881" y="807564"/>
                </a:lnTo>
                <a:lnTo>
                  <a:pt x="2122148" y="807564"/>
                </a:lnTo>
                <a:lnTo>
                  <a:pt x="2122148" y="939446"/>
                </a:lnTo>
                <a:lnTo>
                  <a:pt x="2484020" y="939446"/>
                </a:lnTo>
                <a:lnTo>
                  <a:pt x="2484020" y="744644"/>
                </a:lnTo>
                <a:lnTo>
                  <a:pt x="2549333" y="744644"/>
                </a:lnTo>
                <a:lnTo>
                  <a:pt x="2976519" y="744644"/>
                </a:lnTo>
                <a:lnTo>
                  <a:pt x="3008294" y="744644"/>
                </a:lnTo>
                <a:lnTo>
                  <a:pt x="3008294" y="879713"/>
                </a:lnTo>
                <a:lnTo>
                  <a:pt x="3356927" y="879713"/>
                </a:lnTo>
                <a:lnTo>
                  <a:pt x="3356927" y="172822"/>
                </a:lnTo>
                <a:lnTo>
                  <a:pt x="3743513" y="172822"/>
                </a:lnTo>
                <a:lnTo>
                  <a:pt x="3743513" y="606386"/>
                </a:lnTo>
                <a:lnTo>
                  <a:pt x="4305739" y="606386"/>
                </a:lnTo>
                <a:lnTo>
                  <a:pt x="4305739" y="744644"/>
                </a:lnTo>
                <a:lnTo>
                  <a:pt x="4796473" y="744644"/>
                </a:lnTo>
                <a:lnTo>
                  <a:pt x="4796473" y="907753"/>
                </a:lnTo>
                <a:lnTo>
                  <a:pt x="4966423" y="907753"/>
                </a:lnTo>
                <a:lnTo>
                  <a:pt x="4966423" y="939446"/>
                </a:lnTo>
                <a:lnTo>
                  <a:pt x="5157463" y="939446"/>
                </a:lnTo>
                <a:lnTo>
                  <a:pt x="5157463" y="483901"/>
                </a:lnTo>
                <a:lnTo>
                  <a:pt x="5264259" y="483901"/>
                </a:lnTo>
                <a:lnTo>
                  <a:pt x="5264259" y="339268"/>
                </a:lnTo>
                <a:lnTo>
                  <a:pt x="5578471" y="339268"/>
                </a:lnTo>
                <a:lnTo>
                  <a:pt x="5578471" y="483901"/>
                </a:lnTo>
                <a:lnTo>
                  <a:pt x="5679089" y="483901"/>
                </a:lnTo>
                <a:close/>
              </a:path>
            </a:pathLst>
          </a:custGeom>
          <a:solidFill>
            <a:srgbClr val="409AE1">
              <a:alpha val="4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1211264"/>
            <a:ext cx="9143936" cy="1828800"/>
          </a:xfrm>
          <a:noFill/>
        </p:spPr>
        <p:txBody>
          <a:bodyPr lIns="146304" tIns="91440" rIns="146304" bIns="91440" anchor="b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040063"/>
            <a:ext cx="9143937" cy="730183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74639" y="3770246"/>
            <a:ext cx="9144000" cy="461665"/>
          </a:xfrm>
        </p:spPr>
        <p:txBody>
          <a:bodyPr/>
          <a:lstStyle>
            <a:lvl1pPr marL="0" indent="0">
              <a:buNone/>
              <a:defRPr lang="en-US" sz="2000" kern="1200" spc="0" baseline="0" dirty="0" smtClean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Optional (City, State or venue)</a:t>
            </a:r>
          </a:p>
        </p:txBody>
      </p:sp>
      <p:pic>
        <p:nvPicPr>
          <p:cNvPr id="141" name="Picture 14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81082"/>
            <a:ext cx="1483418" cy="310896"/>
          </a:xfrm>
          <a:prstGeom prst="rect">
            <a:avLst/>
          </a:prstGeom>
        </p:spPr>
      </p:pic>
      <p:grpSp>
        <p:nvGrpSpPr>
          <p:cNvPr id="142" name="Group 141"/>
          <p:cNvGrpSpPr>
            <a:grpSpLocks noChangeAspect="1"/>
          </p:cNvGrpSpPr>
          <p:nvPr userDrawn="1"/>
        </p:nvGrpSpPr>
        <p:grpSpPr bwMode="gray">
          <a:xfrm>
            <a:off x="7462446" y="3200401"/>
            <a:ext cx="4577461" cy="3539940"/>
            <a:chOff x="8496600" y="3495586"/>
            <a:chExt cx="3009906" cy="2327684"/>
          </a:xfrm>
        </p:grpSpPr>
        <p:sp>
          <p:nvSpPr>
            <p:cNvPr id="143" name="Freeform 9"/>
            <p:cNvSpPr>
              <a:spLocks/>
            </p:cNvSpPr>
            <p:nvPr/>
          </p:nvSpPr>
          <p:spPr bwMode="gray">
            <a:xfrm>
              <a:off x="8496600" y="5501008"/>
              <a:ext cx="646113" cy="82550"/>
            </a:xfrm>
            <a:custGeom>
              <a:avLst/>
              <a:gdLst>
                <a:gd name="T0" fmla="*/ 437 w 467"/>
                <a:gd name="T1" fmla="*/ 60 h 60"/>
                <a:gd name="T2" fmla="*/ 30 w 467"/>
                <a:gd name="T3" fmla="*/ 60 h 60"/>
                <a:gd name="T4" fmla="*/ 0 w 467"/>
                <a:gd name="T5" fmla="*/ 30 h 60"/>
                <a:gd name="T6" fmla="*/ 30 w 467"/>
                <a:gd name="T7" fmla="*/ 0 h 60"/>
                <a:gd name="T8" fmla="*/ 437 w 467"/>
                <a:gd name="T9" fmla="*/ 0 h 60"/>
                <a:gd name="T10" fmla="*/ 467 w 467"/>
                <a:gd name="T11" fmla="*/ 30 h 60"/>
                <a:gd name="T12" fmla="*/ 437 w 467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7" h="60">
                  <a:moveTo>
                    <a:pt x="437" y="60"/>
                  </a:moveTo>
                  <a:cubicBezTo>
                    <a:pt x="30" y="60"/>
                    <a:pt x="30" y="60"/>
                    <a:pt x="30" y="60"/>
                  </a:cubicBezTo>
                  <a:cubicBezTo>
                    <a:pt x="13" y="60"/>
                    <a:pt x="0" y="46"/>
                    <a:pt x="0" y="30"/>
                  </a:cubicBezTo>
                  <a:cubicBezTo>
                    <a:pt x="0" y="13"/>
                    <a:pt x="13" y="0"/>
                    <a:pt x="30" y="0"/>
                  </a:cubicBezTo>
                  <a:cubicBezTo>
                    <a:pt x="437" y="0"/>
                    <a:pt x="437" y="0"/>
                    <a:pt x="437" y="0"/>
                  </a:cubicBezTo>
                  <a:cubicBezTo>
                    <a:pt x="453" y="0"/>
                    <a:pt x="467" y="13"/>
                    <a:pt x="467" y="30"/>
                  </a:cubicBezTo>
                  <a:cubicBezTo>
                    <a:pt x="467" y="46"/>
                    <a:pt x="453" y="60"/>
                    <a:pt x="437" y="6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0"/>
            <p:cNvSpPr>
              <a:spLocks/>
            </p:cNvSpPr>
            <p:nvPr/>
          </p:nvSpPr>
          <p:spPr bwMode="gray">
            <a:xfrm>
              <a:off x="10804831" y="3495586"/>
              <a:ext cx="701675" cy="371475"/>
            </a:xfrm>
            <a:custGeom>
              <a:avLst/>
              <a:gdLst>
                <a:gd name="T0" fmla="*/ 440 w 507"/>
                <a:gd name="T1" fmla="*/ 127 h 271"/>
                <a:gd name="T2" fmla="*/ 306 w 507"/>
                <a:gd name="T3" fmla="*/ 0 h 271"/>
                <a:gd name="T4" fmla="*/ 174 w 507"/>
                <a:gd name="T5" fmla="*/ 106 h 271"/>
                <a:gd name="T6" fmla="*/ 99 w 507"/>
                <a:gd name="T7" fmla="*/ 72 h 271"/>
                <a:gd name="T8" fmla="*/ 0 w 507"/>
                <a:gd name="T9" fmla="*/ 171 h 271"/>
                <a:gd name="T10" fmla="*/ 99 w 507"/>
                <a:gd name="T11" fmla="*/ 271 h 271"/>
                <a:gd name="T12" fmla="*/ 435 w 507"/>
                <a:gd name="T13" fmla="*/ 271 h 271"/>
                <a:gd name="T14" fmla="*/ 507 w 507"/>
                <a:gd name="T15" fmla="*/ 199 h 271"/>
                <a:gd name="T16" fmla="*/ 440 w 507"/>
                <a:gd name="T17" fmla="*/ 127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7" h="271">
                  <a:moveTo>
                    <a:pt x="440" y="127"/>
                  </a:moveTo>
                  <a:cubicBezTo>
                    <a:pt x="436" y="56"/>
                    <a:pt x="378" y="0"/>
                    <a:pt x="306" y="0"/>
                  </a:cubicBezTo>
                  <a:cubicBezTo>
                    <a:pt x="241" y="0"/>
                    <a:pt x="187" y="46"/>
                    <a:pt x="174" y="106"/>
                  </a:cubicBezTo>
                  <a:cubicBezTo>
                    <a:pt x="156" y="85"/>
                    <a:pt x="129" y="72"/>
                    <a:pt x="99" y="72"/>
                  </a:cubicBezTo>
                  <a:cubicBezTo>
                    <a:pt x="44" y="72"/>
                    <a:pt x="0" y="116"/>
                    <a:pt x="0" y="171"/>
                  </a:cubicBezTo>
                  <a:cubicBezTo>
                    <a:pt x="0" y="226"/>
                    <a:pt x="44" y="271"/>
                    <a:pt x="99" y="271"/>
                  </a:cubicBezTo>
                  <a:cubicBezTo>
                    <a:pt x="99" y="271"/>
                    <a:pt x="434" y="271"/>
                    <a:pt x="435" y="271"/>
                  </a:cubicBezTo>
                  <a:cubicBezTo>
                    <a:pt x="475" y="271"/>
                    <a:pt x="507" y="238"/>
                    <a:pt x="507" y="199"/>
                  </a:cubicBezTo>
                  <a:cubicBezTo>
                    <a:pt x="507" y="161"/>
                    <a:pt x="478" y="130"/>
                    <a:pt x="440" y="1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1"/>
            <p:cNvSpPr>
              <a:spLocks/>
            </p:cNvSpPr>
            <p:nvPr/>
          </p:nvSpPr>
          <p:spPr bwMode="gray">
            <a:xfrm>
              <a:off x="10001550" y="5497833"/>
              <a:ext cx="1504950" cy="82550"/>
            </a:xfrm>
            <a:custGeom>
              <a:avLst/>
              <a:gdLst>
                <a:gd name="T0" fmla="*/ 1059 w 1089"/>
                <a:gd name="T1" fmla="*/ 60 h 60"/>
                <a:gd name="T2" fmla="*/ 30 w 1089"/>
                <a:gd name="T3" fmla="*/ 60 h 60"/>
                <a:gd name="T4" fmla="*/ 0 w 1089"/>
                <a:gd name="T5" fmla="*/ 30 h 60"/>
                <a:gd name="T6" fmla="*/ 30 w 1089"/>
                <a:gd name="T7" fmla="*/ 0 h 60"/>
                <a:gd name="T8" fmla="*/ 1059 w 1089"/>
                <a:gd name="T9" fmla="*/ 0 h 60"/>
                <a:gd name="T10" fmla="*/ 1089 w 1089"/>
                <a:gd name="T11" fmla="*/ 30 h 60"/>
                <a:gd name="T12" fmla="*/ 1059 w 1089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9" h="60">
                  <a:moveTo>
                    <a:pt x="1059" y="60"/>
                  </a:moveTo>
                  <a:cubicBezTo>
                    <a:pt x="30" y="60"/>
                    <a:pt x="30" y="60"/>
                    <a:pt x="30" y="60"/>
                  </a:cubicBez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1059" y="0"/>
                    <a:pt x="1059" y="0"/>
                    <a:pt x="1059" y="0"/>
                  </a:cubicBezTo>
                  <a:cubicBezTo>
                    <a:pt x="1076" y="0"/>
                    <a:pt x="1089" y="13"/>
                    <a:pt x="1089" y="30"/>
                  </a:cubicBezTo>
                  <a:cubicBezTo>
                    <a:pt x="1089" y="46"/>
                    <a:pt x="1076" y="60"/>
                    <a:pt x="1059" y="6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2"/>
            <p:cNvSpPr>
              <a:spLocks/>
            </p:cNvSpPr>
            <p:nvPr/>
          </p:nvSpPr>
          <p:spPr bwMode="gray">
            <a:xfrm>
              <a:off x="9110962" y="5713733"/>
              <a:ext cx="1012825" cy="109537"/>
            </a:xfrm>
            <a:custGeom>
              <a:avLst/>
              <a:gdLst>
                <a:gd name="T0" fmla="*/ 692 w 732"/>
                <a:gd name="T1" fmla="*/ 80 h 80"/>
                <a:gd name="T2" fmla="*/ 40 w 732"/>
                <a:gd name="T3" fmla="*/ 80 h 80"/>
                <a:gd name="T4" fmla="*/ 0 w 732"/>
                <a:gd name="T5" fmla="*/ 40 h 80"/>
                <a:gd name="T6" fmla="*/ 40 w 732"/>
                <a:gd name="T7" fmla="*/ 0 h 80"/>
                <a:gd name="T8" fmla="*/ 692 w 732"/>
                <a:gd name="T9" fmla="*/ 0 h 80"/>
                <a:gd name="T10" fmla="*/ 732 w 732"/>
                <a:gd name="T11" fmla="*/ 40 h 80"/>
                <a:gd name="T12" fmla="*/ 692 w 732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2" h="80">
                  <a:moveTo>
                    <a:pt x="692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92" y="0"/>
                    <a:pt x="692" y="0"/>
                    <a:pt x="692" y="0"/>
                  </a:cubicBezTo>
                  <a:cubicBezTo>
                    <a:pt x="714" y="0"/>
                    <a:pt x="732" y="18"/>
                    <a:pt x="732" y="40"/>
                  </a:cubicBezTo>
                  <a:cubicBezTo>
                    <a:pt x="732" y="62"/>
                    <a:pt x="714" y="80"/>
                    <a:pt x="692" y="8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3"/>
            <p:cNvSpPr>
              <a:spLocks/>
            </p:cNvSpPr>
            <p:nvPr/>
          </p:nvSpPr>
          <p:spPr bwMode="gray">
            <a:xfrm>
              <a:off x="8910937" y="4935858"/>
              <a:ext cx="33338" cy="77787"/>
            </a:xfrm>
            <a:custGeom>
              <a:avLst/>
              <a:gdLst>
                <a:gd name="T0" fmla="*/ 0 w 21"/>
                <a:gd name="T1" fmla="*/ 0 h 49"/>
                <a:gd name="T2" fmla="*/ 1 w 21"/>
                <a:gd name="T3" fmla="*/ 10 h 49"/>
                <a:gd name="T4" fmla="*/ 0 w 21"/>
                <a:gd name="T5" fmla="*/ 49 h 49"/>
                <a:gd name="T6" fmla="*/ 12 w 21"/>
                <a:gd name="T7" fmla="*/ 49 h 49"/>
                <a:gd name="T8" fmla="*/ 21 w 21"/>
                <a:gd name="T9" fmla="*/ 11 h 49"/>
                <a:gd name="T10" fmla="*/ 21 w 21"/>
                <a:gd name="T11" fmla="*/ 0 h 49"/>
                <a:gd name="T12" fmla="*/ 0 w 21"/>
                <a:gd name="T1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9">
                  <a:moveTo>
                    <a:pt x="0" y="0"/>
                  </a:moveTo>
                  <a:lnTo>
                    <a:pt x="1" y="10"/>
                  </a:lnTo>
                  <a:lnTo>
                    <a:pt x="0" y="49"/>
                  </a:lnTo>
                  <a:lnTo>
                    <a:pt x="12" y="49"/>
                  </a:ln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4"/>
            <p:cNvSpPr>
              <a:spLocks/>
            </p:cNvSpPr>
            <p:nvPr/>
          </p:nvSpPr>
          <p:spPr bwMode="gray">
            <a:xfrm>
              <a:off x="8929987" y="4935858"/>
              <a:ext cx="14288" cy="77787"/>
            </a:xfrm>
            <a:custGeom>
              <a:avLst/>
              <a:gdLst>
                <a:gd name="T0" fmla="*/ 5 w 9"/>
                <a:gd name="T1" fmla="*/ 0 h 49"/>
                <a:gd name="T2" fmla="*/ 5 w 9"/>
                <a:gd name="T3" fmla="*/ 11 h 49"/>
                <a:gd name="T4" fmla="*/ 0 w 9"/>
                <a:gd name="T5" fmla="*/ 49 h 49"/>
                <a:gd name="T6" fmla="*/ 9 w 9"/>
                <a:gd name="T7" fmla="*/ 11 h 49"/>
                <a:gd name="T8" fmla="*/ 9 w 9"/>
                <a:gd name="T9" fmla="*/ 0 h 49"/>
                <a:gd name="T10" fmla="*/ 5 w 9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49">
                  <a:moveTo>
                    <a:pt x="5" y="0"/>
                  </a:moveTo>
                  <a:lnTo>
                    <a:pt x="5" y="11"/>
                  </a:lnTo>
                  <a:lnTo>
                    <a:pt x="0" y="49"/>
                  </a:lnTo>
                  <a:lnTo>
                    <a:pt x="9" y="11"/>
                  </a:lnTo>
                  <a:lnTo>
                    <a:pt x="9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99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5"/>
            <p:cNvSpPr>
              <a:spLocks/>
            </p:cNvSpPr>
            <p:nvPr/>
          </p:nvSpPr>
          <p:spPr bwMode="gray">
            <a:xfrm>
              <a:off x="8910937" y="4935858"/>
              <a:ext cx="6350" cy="77787"/>
            </a:xfrm>
            <a:custGeom>
              <a:avLst/>
              <a:gdLst>
                <a:gd name="T0" fmla="*/ 0 w 4"/>
                <a:gd name="T1" fmla="*/ 0 h 49"/>
                <a:gd name="T2" fmla="*/ 1 w 4"/>
                <a:gd name="T3" fmla="*/ 10 h 49"/>
                <a:gd name="T4" fmla="*/ 0 w 4"/>
                <a:gd name="T5" fmla="*/ 49 h 49"/>
                <a:gd name="T6" fmla="*/ 4 w 4"/>
                <a:gd name="T7" fmla="*/ 10 h 49"/>
                <a:gd name="T8" fmla="*/ 4 w 4"/>
                <a:gd name="T9" fmla="*/ 0 h 49"/>
                <a:gd name="T10" fmla="*/ 0 w 4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9">
                  <a:moveTo>
                    <a:pt x="0" y="0"/>
                  </a:moveTo>
                  <a:lnTo>
                    <a:pt x="1" y="10"/>
                  </a:lnTo>
                  <a:lnTo>
                    <a:pt x="0" y="49"/>
                  </a:lnTo>
                  <a:lnTo>
                    <a:pt x="4" y="10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6"/>
            <p:cNvSpPr>
              <a:spLocks/>
            </p:cNvSpPr>
            <p:nvPr/>
          </p:nvSpPr>
          <p:spPr bwMode="gray">
            <a:xfrm>
              <a:off x="8912525" y="4997770"/>
              <a:ext cx="33338" cy="47625"/>
            </a:xfrm>
            <a:custGeom>
              <a:avLst/>
              <a:gdLst>
                <a:gd name="T0" fmla="*/ 0 w 24"/>
                <a:gd name="T1" fmla="*/ 0 h 34"/>
                <a:gd name="T2" fmla="*/ 0 w 24"/>
                <a:gd name="T3" fmla="*/ 34 h 34"/>
                <a:gd name="T4" fmla="*/ 22 w 24"/>
                <a:gd name="T5" fmla="*/ 34 h 34"/>
                <a:gd name="T6" fmla="*/ 24 w 24"/>
                <a:gd name="T7" fmla="*/ 32 h 34"/>
                <a:gd name="T8" fmla="*/ 24 w 24"/>
                <a:gd name="T9" fmla="*/ 27 h 34"/>
                <a:gd name="T10" fmla="*/ 22 w 24"/>
                <a:gd name="T11" fmla="*/ 24 h 34"/>
                <a:gd name="T12" fmla="*/ 15 w 24"/>
                <a:gd name="T13" fmla="*/ 16 h 34"/>
                <a:gd name="T14" fmla="*/ 15 w 24"/>
                <a:gd name="T15" fmla="*/ 0 h 34"/>
                <a:gd name="T16" fmla="*/ 0 w 24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34">
                  <a:moveTo>
                    <a:pt x="0" y="0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2" y="34"/>
                    <a:pt x="24" y="34"/>
                    <a:pt x="24" y="32"/>
                  </a:cubicBezTo>
                  <a:cubicBezTo>
                    <a:pt x="24" y="30"/>
                    <a:pt x="24" y="27"/>
                    <a:pt x="24" y="27"/>
                  </a:cubicBezTo>
                  <a:cubicBezTo>
                    <a:pt x="24" y="27"/>
                    <a:pt x="24" y="26"/>
                    <a:pt x="22" y="24"/>
                  </a:cubicBezTo>
                  <a:cubicBezTo>
                    <a:pt x="20" y="23"/>
                    <a:pt x="16" y="18"/>
                    <a:pt x="15" y="16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7"/>
            <p:cNvSpPr>
              <a:spLocks/>
            </p:cNvSpPr>
            <p:nvPr/>
          </p:nvSpPr>
          <p:spPr bwMode="gray">
            <a:xfrm>
              <a:off x="8912525" y="5042220"/>
              <a:ext cx="33338" cy="4762"/>
            </a:xfrm>
            <a:custGeom>
              <a:avLst/>
              <a:gdLst>
                <a:gd name="T0" fmla="*/ 24 w 24"/>
                <a:gd name="T1" fmla="*/ 0 h 4"/>
                <a:gd name="T2" fmla="*/ 24 w 24"/>
                <a:gd name="T3" fmla="*/ 2 h 4"/>
                <a:gd name="T4" fmla="*/ 22 w 24"/>
                <a:gd name="T5" fmla="*/ 4 h 4"/>
                <a:gd name="T6" fmla="*/ 0 w 24"/>
                <a:gd name="T7" fmla="*/ 4 h 4"/>
                <a:gd name="T8" fmla="*/ 0 w 24"/>
                <a:gd name="T9" fmla="*/ 2 h 4"/>
                <a:gd name="T10" fmla="*/ 22 w 24"/>
                <a:gd name="T11" fmla="*/ 2 h 4"/>
                <a:gd name="T12" fmla="*/ 24 w 24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">
                  <a:moveTo>
                    <a:pt x="24" y="0"/>
                  </a:moveTo>
                  <a:cubicBezTo>
                    <a:pt x="24" y="0"/>
                    <a:pt x="24" y="1"/>
                    <a:pt x="24" y="2"/>
                  </a:cubicBezTo>
                  <a:cubicBezTo>
                    <a:pt x="24" y="4"/>
                    <a:pt x="22" y="4"/>
                    <a:pt x="22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2" y="2"/>
                    <a:pt x="24" y="2"/>
                    <a:pt x="24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8"/>
            <p:cNvSpPr>
              <a:spLocks/>
            </p:cNvSpPr>
            <p:nvPr/>
          </p:nvSpPr>
          <p:spPr bwMode="gray">
            <a:xfrm>
              <a:off x="8933162" y="5019995"/>
              <a:ext cx="12700" cy="25400"/>
            </a:xfrm>
            <a:custGeom>
              <a:avLst/>
              <a:gdLst>
                <a:gd name="T0" fmla="*/ 7 w 9"/>
                <a:gd name="T1" fmla="*/ 18 h 18"/>
                <a:gd name="T2" fmla="*/ 9 w 9"/>
                <a:gd name="T3" fmla="*/ 16 h 18"/>
                <a:gd name="T4" fmla="*/ 9 w 9"/>
                <a:gd name="T5" fmla="*/ 11 h 18"/>
                <a:gd name="T6" fmla="*/ 7 w 9"/>
                <a:gd name="T7" fmla="*/ 8 h 18"/>
                <a:gd name="T8" fmla="*/ 0 w 9"/>
                <a:gd name="T9" fmla="*/ 0 h 18"/>
                <a:gd name="T10" fmla="*/ 0 w 9"/>
                <a:gd name="T11" fmla="*/ 18 h 18"/>
                <a:gd name="T12" fmla="*/ 7 w 9"/>
                <a:gd name="T1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8">
                  <a:moveTo>
                    <a:pt x="7" y="18"/>
                  </a:moveTo>
                  <a:cubicBezTo>
                    <a:pt x="7" y="18"/>
                    <a:pt x="9" y="18"/>
                    <a:pt x="9" y="16"/>
                  </a:cubicBezTo>
                  <a:cubicBezTo>
                    <a:pt x="9" y="14"/>
                    <a:pt x="9" y="11"/>
                    <a:pt x="9" y="11"/>
                  </a:cubicBezTo>
                  <a:cubicBezTo>
                    <a:pt x="9" y="11"/>
                    <a:pt x="9" y="10"/>
                    <a:pt x="7" y="8"/>
                  </a:cubicBezTo>
                  <a:cubicBezTo>
                    <a:pt x="5" y="7"/>
                    <a:pt x="1" y="2"/>
                    <a:pt x="0" y="0"/>
                  </a:cubicBezTo>
                  <a:cubicBezTo>
                    <a:pt x="0" y="18"/>
                    <a:pt x="0" y="18"/>
                    <a:pt x="0" y="18"/>
                  </a:cubicBezTo>
                  <a:lnTo>
                    <a:pt x="7" y="18"/>
                  </a:lnTo>
                  <a:close/>
                </a:path>
              </a:pathLst>
            </a:custGeom>
            <a:solidFill>
              <a:srgbClr val="3131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9"/>
            <p:cNvSpPr>
              <a:spLocks/>
            </p:cNvSpPr>
            <p:nvPr/>
          </p:nvSpPr>
          <p:spPr bwMode="gray">
            <a:xfrm>
              <a:off x="8874425" y="4935858"/>
              <a:ext cx="33338" cy="77787"/>
            </a:xfrm>
            <a:custGeom>
              <a:avLst/>
              <a:gdLst>
                <a:gd name="T0" fmla="*/ 0 w 21"/>
                <a:gd name="T1" fmla="*/ 0 h 49"/>
                <a:gd name="T2" fmla="*/ 0 w 21"/>
                <a:gd name="T3" fmla="*/ 10 h 49"/>
                <a:gd name="T4" fmla="*/ 0 w 21"/>
                <a:gd name="T5" fmla="*/ 49 h 49"/>
                <a:gd name="T6" fmla="*/ 13 w 21"/>
                <a:gd name="T7" fmla="*/ 49 h 49"/>
                <a:gd name="T8" fmla="*/ 21 w 21"/>
                <a:gd name="T9" fmla="*/ 11 h 49"/>
                <a:gd name="T10" fmla="*/ 21 w 21"/>
                <a:gd name="T11" fmla="*/ 0 h 49"/>
                <a:gd name="T12" fmla="*/ 0 w 21"/>
                <a:gd name="T1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9">
                  <a:moveTo>
                    <a:pt x="0" y="0"/>
                  </a:moveTo>
                  <a:lnTo>
                    <a:pt x="0" y="10"/>
                  </a:lnTo>
                  <a:lnTo>
                    <a:pt x="0" y="49"/>
                  </a:lnTo>
                  <a:lnTo>
                    <a:pt x="13" y="49"/>
                  </a:ln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20"/>
            <p:cNvSpPr>
              <a:spLocks/>
            </p:cNvSpPr>
            <p:nvPr/>
          </p:nvSpPr>
          <p:spPr bwMode="gray">
            <a:xfrm>
              <a:off x="8895062" y="4935858"/>
              <a:ext cx="12700" cy="77787"/>
            </a:xfrm>
            <a:custGeom>
              <a:avLst/>
              <a:gdLst>
                <a:gd name="T0" fmla="*/ 4 w 8"/>
                <a:gd name="T1" fmla="*/ 0 h 49"/>
                <a:gd name="T2" fmla="*/ 4 w 8"/>
                <a:gd name="T3" fmla="*/ 11 h 49"/>
                <a:gd name="T4" fmla="*/ 0 w 8"/>
                <a:gd name="T5" fmla="*/ 49 h 49"/>
                <a:gd name="T6" fmla="*/ 8 w 8"/>
                <a:gd name="T7" fmla="*/ 11 h 49"/>
                <a:gd name="T8" fmla="*/ 8 w 8"/>
                <a:gd name="T9" fmla="*/ 0 h 49"/>
                <a:gd name="T10" fmla="*/ 4 w 8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49">
                  <a:moveTo>
                    <a:pt x="4" y="0"/>
                  </a:moveTo>
                  <a:lnTo>
                    <a:pt x="4" y="11"/>
                  </a:lnTo>
                  <a:lnTo>
                    <a:pt x="0" y="49"/>
                  </a:lnTo>
                  <a:lnTo>
                    <a:pt x="8" y="11"/>
                  </a:lnTo>
                  <a:lnTo>
                    <a:pt x="8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99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21"/>
            <p:cNvSpPr>
              <a:spLocks/>
            </p:cNvSpPr>
            <p:nvPr/>
          </p:nvSpPr>
          <p:spPr bwMode="gray">
            <a:xfrm>
              <a:off x="8874425" y="4935858"/>
              <a:ext cx="6350" cy="77787"/>
            </a:xfrm>
            <a:custGeom>
              <a:avLst/>
              <a:gdLst>
                <a:gd name="T0" fmla="*/ 0 w 4"/>
                <a:gd name="T1" fmla="*/ 0 h 49"/>
                <a:gd name="T2" fmla="*/ 0 w 4"/>
                <a:gd name="T3" fmla="*/ 10 h 49"/>
                <a:gd name="T4" fmla="*/ 0 w 4"/>
                <a:gd name="T5" fmla="*/ 49 h 49"/>
                <a:gd name="T6" fmla="*/ 4 w 4"/>
                <a:gd name="T7" fmla="*/ 10 h 49"/>
                <a:gd name="T8" fmla="*/ 4 w 4"/>
                <a:gd name="T9" fmla="*/ 0 h 49"/>
                <a:gd name="T10" fmla="*/ 0 w 4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9">
                  <a:moveTo>
                    <a:pt x="0" y="0"/>
                  </a:moveTo>
                  <a:lnTo>
                    <a:pt x="0" y="10"/>
                  </a:lnTo>
                  <a:lnTo>
                    <a:pt x="0" y="49"/>
                  </a:lnTo>
                  <a:lnTo>
                    <a:pt x="4" y="10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22"/>
            <p:cNvSpPr>
              <a:spLocks/>
            </p:cNvSpPr>
            <p:nvPr/>
          </p:nvSpPr>
          <p:spPr bwMode="gray">
            <a:xfrm>
              <a:off x="8874425" y="4997770"/>
              <a:ext cx="34925" cy="47625"/>
            </a:xfrm>
            <a:custGeom>
              <a:avLst/>
              <a:gdLst>
                <a:gd name="T0" fmla="*/ 0 w 25"/>
                <a:gd name="T1" fmla="*/ 0 h 34"/>
                <a:gd name="T2" fmla="*/ 0 w 25"/>
                <a:gd name="T3" fmla="*/ 34 h 34"/>
                <a:gd name="T4" fmla="*/ 23 w 25"/>
                <a:gd name="T5" fmla="*/ 34 h 34"/>
                <a:gd name="T6" fmla="*/ 24 w 25"/>
                <a:gd name="T7" fmla="*/ 32 h 34"/>
                <a:gd name="T8" fmla="*/ 24 w 25"/>
                <a:gd name="T9" fmla="*/ 27 h 34"/>
                <a:gd name="T10" fmla="*/ 22 w 25"/>
                <a:gd name="T11" fmla="*/ 24 h 34"/>
                <a:gd name="T12" fmla="*/ 16 w 25"/>
                <a:gd name="T13" fmla="*/ 16 h 34"/>
                <a:gd name="T14" fmla="*/ 16 w 25"/>
                <a:gd name="T15" fmla="*/ 0 h 34"/>
                <a:gd name="T16" fmla="*/ 0 w 25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34">
                  <a:moveTo>
                    <a:pt x="0" y="0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4" y="34"/>
                    <a:pt x="24" y="32"/>
                  </a:cubicBezTo>
                  <a:cubicBezTo>
                    <a:pt x="24" y="30"/>
                    <a:pt x="24" y="27"/>
                    <a:pt x="24" y="27"/>
                  </a:cubicBezTo>
                  <a:cubicBezTo>
                    <a:pt x="24" y="27"/>
                    <a:pt x="25" y="26"/>
                    <a:pt x="22" y="24"/>
                  </a:cubicBezTo>
                  <a:cubicBezTo>
                    <a:pt x="20" y="23"/>
                    <a:pt x="16" y="18"/>
                    <a:pt x="16" y="16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23"/>
            <p:cNvSpPr>
              <a:spLocks/>
            </p:cNvSpPr>
            <p:nvPr/>
          </p:nvSpPr>
          <p:spPr bwMode="gray">
            <a:xfrm>
              <a:off x="8874425" y="5042220"/>
              <a:ext cx="33338" cy="4762"/>
            </a:xfrm>
            <a:custGeom>
              <a:avLst/>
              <a:gdLst>
                <a:gd name="T0" fmla="*/ 24 w 24"/>
                <a:gd name="T1" fmla="*/ 0 h 4"/>
                <a:gd name="T2" fmla="*/ 24 w 24"/>
                <a:gd name="T3" fmla="*/ 2 h 4"/>
                <a:gd name="T4" fmla="*/ 23 w 24"/>
                <a:gd name="T5" fmla="*/ 4 h 4"/>
                <a:gd name="T6" fmla="*/ 0 w 24"/>
                <a:gd name="T7" fmla="*/ 4 h 4"/>
                <a:gd name="T8" fmla="*/ 0 w 24"/>
                <a:gd name="T9" fmla="*/ 2 h 4"/>
                <a:gd name="T10" fmla="*/ 23 w 24"/>
                <a:gd name="T11" fmla="*/ 2 h 4"/>
                <a:gd name="T12" fmla="*/ 24 w 24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">
                  <a:moveTo>
                    <a:pt x="24" y="0"/>
                  </a:moveTo>
                  <a:cubicBezTo>
                    <a:pt x="24" y="0"/>
                    <a:pt x="24" y="1"/>
                    <a:pt x="24" y="2"/>
                  </a:cubicBezTo>
                  <a:cubicBezTo>
                    <a:pt x="24" y="4"/>
                    <a:pt x="23" y="4"/>
                    <a:pt x="23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3" y="2"/>
                    <a:pt x="24" y="2"/>
                    <a:pt x="24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24"/>
            <p:cNvSpPr>
              <a:spLocks/>
            </p:cNvSpPr>
            <p:nvPr/>
          </p:nvSpPr>
          <p:spPr bwMode="gray">
            <a:xfrm>
              <a:off x="8896650" y="5019995"/>
              <a:ext cx="11113" cy="25400"/>
            </a:xfrm>
            <a:custGeom>
              <a:avLst/>
              <a:gdLst>
                <a:gd name="T0" fmla="*/ 0 w 8"/>
                <a:gd name="T1" fmla="*/ 0 h 18"/>
                <a:gd name="T2" fmla="*/ 0 w 8"/>
                <a:gd name="T3" fmla="*/ 18 h 18"/>
                <a:gd name="T4" fmla="*/ 7 w 8"/>
                <a:gd name="T5" fmla="*/ 18 h 18"/>
                <a:gd name="T6" fmla="*/ 8 w 8"/>
                <a:gd name="T7" fmla="*/ 16 h 18"/>
                <a:gd name="T8" fmla="*/ 8 w 8"/>
                <a:gd name="T9" fmla="*/ 11 h 18"/>
                <a:gd name="T10" fmla="*/ 8 w 8"/>
                <a:gd name="T11" fmla="*/ 11 h 18"/>
                <a:gd name="T12" fmla="*/ 8 w 8"/>
                <a:gd name="T13" fmla="*/ 11 h 18"/>
                <a:gd name="T14" fmla="*/ 8 w 8"/>
                <a:gd name="T15" fmla="*/ 11 h 18"/>
                <a:gd name="T16" fmla="*/ 6 w 8"/>
                <a:gd name="T17" fmla="*/ 8 h 18"/>
                <a:gd name="T18" fmla="*/ 0 w 8"/>
                <a:gd name="T1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18">
                  <a:moveTo>
                    <a:pt x="0" y="0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8"/>
                    <a:pt x="8" y="16"/>
                  </a:cubicBezTo>
                  <a:cubicBezTo>
                    <a:pt x="8" y="14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0"/>
                    <a:pt x="8" y="9"/>
                    <a:pt x="6" y="8"/>
                  </a:cubicBezTo>
                  <a:cubicBezTo>
                    <a:pt x="4" y="7"/>
                    <a:pt x="0" y="2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25"/>
            <p:cNvSpPr>
              <a:spLocks/>
            </p:cNvSpPr>
            <p:nvPr/>
          </p:nvSpPr>
          <p:spPr bwMode="gray">
            <a:xfrm>
              <a:off x="8929987" y="4756470"/>
              <a:ext cx="9525" cy="1587"/>
            </a:xfrm>
            <a:custGeom>
              <a:avLst/>
              <a:gdLst>
                <a:gd name="T0" fmla="*/ 0 w 6"/>
                <a:gd name="T1" fmla="*/ 0 h 1"/>
                <a:gd name="T2" fmla="*/ 6 w 6"/>
                <a:gd name="T3" fmla="*/ 1 h 1"/>
                <a:gd name="T4" fmla="*/ 6 w 6"/>
                <a:gd name="T5" fmla="*/ 1 h 1"/>
                <a:gd name="T6" fmla="*/ 0 w 6"/>
                <a:gd name="T7" fmla="*/ 0 h 1"/>
                <a:gd name="T8" fmla="*/ 0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0" y="0"/>
                  </a:moveTo>
                  <a:lnTo>
                    <a:pt x="6" y="1"/>
                  </a:lnTo>
                  <a:lnTo>
                    <a:pt x="6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D9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26"/>
            <p:cNvSpPr>
              <a:spLocks/>
            </p:cNvSpPr>
            <p:nvPr/>
          </p:nvSpPr>
          <p:spPr bwMode="gray">
            <a:xfrm>
              <a:off x="8917287" y="4731070"/>
              <a:ext cx="0" cy="1587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CA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27"/>
            <p:cNvSpPr>
              <a:spLocks/>
            </p:cNvSpPr>
            <p:nvPr/>
          </p:nvSpPr>
          <p:spPr bwMode="gray">
            <a:xfrm>
              <a:off x="8899825" y="4724720"/>
              <a:ext cx="50800" cy="57150"/>
            </a:xfrm>
            <a:custGeom>
              <a:avLst/>
              <a:gdLst>
                <a:gd name="T0" fmla="*/ 33 w 36"/>
                <a:gd name="T1" fmla="*/ 16 h 42"/>
                <a:gd name="T2" fmla="*/ 28 w 36"/>
                <a:gd name="T3" fmla="*/ 7 h 42"/>
                <a:gd name="T4" fmla="*/ 27 w 36"/>
                <a:gd name="T5" fmla="*/ 5 h 42"/>
                <a:gd name="T6" fmla="*/ 27 w 36"/>
                <a:gd name="T7" fmla="*/ 5 h 42"/>
                <a:gd name="T8" fmla="*/ 17 w 36"/>
                <a:gd name="T9" fmla="*/ 4 h 42"/>
                <a:gd name="T10" fmla="*/ 13 w 36"/>
                <a:gd name="T11" fmla="*/ 0 h 42"/>
                <a:gd name="T12" fmla="*/ 13 w 36"/>
                <a:gd name="T13" fmla="*/ 0 h 42"/>
                <a:gd name="T14" fmla="*/ 13 w 36"/>
                <a:gd name="T15" fmla="*/ 5 h 42"/>
                <a:gd name="T16" fmla="*/ 13 w 36"/>
                <a:gd name="T17" fmla="*/ 6 h 42"/>
                <a:gd name="T18" fmla="*/ 13 w 36"/>
                <a:gd name="T19" fmla="*/ 11 h 42"/>
                <a:gd name="T20" fmla="*/ 14 w 36"/>
                <a:gd name="T21" fmla="*/ 14 h 42"/>
                <a:gd name="T22" fmla="*/ 11 w 36"/>
                <a:gd name="T23" fmla="*/ 14 h 42"/>
                <a:gd name="T24" fmla="*/ 6 w 36"/>
                <a:gd name="T25" fmla="*/ 11 h 42"/>
                <a:gd name="T26" fmla="*/ 3 w 36"/>
                <a:gd name="T27" fmla="*/ 12 h 42"/>
                <a:gd name="T28" fmla="*/ 4 w 36"/>
                <a:gd name="T29" fmla="*/ 17 h 42"/>
                <a:gd name="T30" fmla="*/ 5 w 36"/>
                <a:gd name="T31" fmla="*/ 20 h 42"/>
                <a:gd name="T32" fmla="*/ 6 w 36"/>
                <a:gd name="T33" fmla="*/ 22 h 42"/>
                <a:gd name="T34" fmla="*/ 6 w 36"/>
                <a:gd name="T35" fmla="*/ 22 h 42"/>
                <a:gd name="T36" fmla="*/ 6 w 36"/>
                <a:gd name="T37" fmla="*/ 22 h 42"/>
                <a:gd name="T38" fmla="*/ 2 w 36"/>
                <a:gd name="T39" fmla="*/ 31 h 42"/>
                <a:gd name="T40" fmla="*/ 0 w 36"/>
                <a:gd name="T41" fmla="*/ 30 h 42"/>
                <a:gd name="T42" fmla="*/ 2 w 36"/>
                <a:gd name="T43" fmla="*/ 41 h 42"/>
                <a:gd name="T44" fmla="*/ 19 w 36"/>
                <a:gd name="T45" fmla="*/ 42 h 42"/>
                <a:gd name="T46" fmla="*/ 18 w 36"/>
                <a:gd name="T47" fmla="*/ 36 h 42"/>
                <a:gd name="T48" fmla="*/ 23 w 36"/>
                <a:gd name="T49" fmla="*/ 37 h 42"/>
                <a:gd name="T50" fmla="*/ 28 w 36"/>
                <a:gd name="T51" fmla="*/ 34 h 42"/>
                <a:gd name="T52" fmla="*/ 29 w 36"/>
                <a:gd name="T53" fmla="*/ 29 h 42"/>
                <a:gd name="T54" fmla="*/ 29 w 36"/>
                <a:gd name="T55" fmla="*/ 24 h 42"/>
                <a:gd name="T56" fmla="*/ 30 w 36"/>
                <a:gd name="T57" fmla="*/ 20 h 42"/>
                <a:gd name="T58" fmla="*/ 33 w 36"/>
                <a:gd name="T59" fmla="*/ 1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6" h="42">
                  <a:moveTo>
                    <a:pt x="33" y="16"/>
                  </a:moveTo>
                  <a:cubicBezTo>
                    <a:pt x="33" y="16"/>
                    <a:pt x="28" y="8"/>
                    <a:pt x="28" y="7"/>
                  </a:cubicBezTo>
                  <a:cubicBezTo>
                    <a:pt x="27" y="6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3" y="6"/>
                    <a:pt x="20" y="5"/>
                    <a:pt x="17" y="4"/>
                  </a:cubicBezTo>
                  <a:cubicBezTo>
                    <a:pt x="15" y="2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9"/>
                    <a:pt x="13" y="11"/>
                  </a:cubicBezTo>
                  <a:cubicBezTo>
                    <a:pt x="14" y="12"/>
                    <a:pt x="14" y="14"/>
                    <a:pt x="14" y="14"/>
                  </a:cubicBezTo>
                  <a:cubicBezTo>
                    <a:pt x="14" y="16"/>
                    <a:pt x="11" y="14"/>
                    <a:pt x="11" y="14"/>
                  </a:cubicBezTo>
                  <a:cubicBezTo>
                    <a:pt x="11" y="14"/>
                    <a:pt x="9" y="12"/>
                    <a:pt x="6" y="11"/>
                  </a:cubicBezTo>
                  <a:cubicBezTo>
                    <a:pt x="5" y="11"/>
                    <a:pt x="4" y="11"/>
                    <a:pt x="3" y="12"/>
                  </a:cubicBezTo>
                  <a:cubicBezTo>
                    <a:pt x="3" y="13"/>
                    <a:pt x="3" y="15"/>
                    <a:pt x="4" y="17"/>
                  </a:cubicBezTo>
                  <a:cubicBezTo>
                    <a:pt x="4" y="18"/>
                    <a:pt x="4" y="20"/>
                    <a:pt x="5" y="20"/>
                  </a:cubicBezTo>
                  <a:cubicBezTo>
                    <a:pt x="5" y="21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8"/>
                    <a:pt x="2" y="31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20" y="37"/>
                    <a:pt x="21" y="37"/>
                    <a:pt x="23" y="37"/>
                  </a:cubicBezTo>
                  <a:cubicBezTo>
                    <a:pt x="28" y="37"/>
                    <a:pt x="28" y="34"/>
                    <a:pt x="28" y="34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6" y="19"/>
                    <a:pt x="34" y="17"/>
                    <a:pt x="33" y="16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28"/>
            <p:cNvSpPr>
              <a:spLocks/>
            </p:cNvSpPr>
            <p:nvPr/>
          </p:nvSpPr>
          <p:spPr bwMode="gray">
            <a:xfrm>
              <a:off x="8907762" y="4772345"/>
              <a:ext cx="17463" cy="4762"/>
            </a:xfrm>
            <a:custGeom>
              <a:avLst/>
              <a:gdLst>
                <a:gd name="T0" fmla="*/ 0 w 12"/>
                <a:gd name="T1" fmla="*/ 0 h 3"/>
                <a:gd name="T2" fmla="*/ 12 w 12"/>
                <a:gd name="T3" fmla="*/ 3 h 3"/>
                <a:gd name="T4" fmla="*/ 12 w 12"/>
                <a:gd name="T5" fmla="*/ 1 h 3"/>
                <a:gd name="T6" fmla="*/ 0 w 1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0" y="0"/>
                  </a:moveTo>
                  <a:cubicBezTo>
                    <a:pt x="1" y="1"/>
                    <a:pt x="4" y="3"/>
                    <a:pt x="12" y="3"/>
                  </a:cubicBezTo>
                  <a:cubicBezTo>
                    <a:pt x="12" y="2"/>
                    <a:pt x="12" y="2"/>
                    <a:pt x="12" y="1"/>
                  </a:cubicBez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solidFill>
              <a:srgbClr val="805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29"/>
            <p:cNvSpPr>
              <a:spLocks/>
            </p:cNvSpPr>
            <p:nvPr/>
          </p:nvSpPr>
          <p:spPr bwMode="gray">
            <a:xfrm>
              <a:off x="8934750" y="4758058"/>
              <a:ext cx="4763" cy="4762"/>
            </a:xfrm>
            <a:custGeom>
              <a:avLst/>
              <a:gdLst>
                <a:gd name="T0" fmla="*/ 4 w 4"/>
                <a:gd name="T1" fmla="*/ 3 h 4"/>
                <a:gd name="T2" fmla="*/ 2 w 4"/>
                <a:gd name="T3" fmla="*/ 0 h 4"/>
                <a:gd name="T4" fmla="*/ 0 w 4"/>
                <a:gd name="T5" fmla="*/ 0 h 4"/>
                <a:gd name="T6" fmla="*/ 4 w 4"/>
                <a:gd name="T7" fmla="*/ 4 h 4"/>
                <a:gd name="T8" fmla="*/ 4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3" y="2"/>
                    <a:pt x="2" y="1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2" y="2"/>
                    <a:pt x="4" y="4"/>
                  </a:cubicBezTo>
                  <a:lnTo>
                    <a:pt x="4" y="3"/>
                  </a:lnTo>
                  <a:close/>
                </a:path>
              </a:pathLst>
            </a:custGeom>
            <a:solidFill>
              <a:srgbClr val="805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30"/>
            <p:cNvSpPr>
              <a:spLocks/>
            </p:cNvSpPr>
            <p:nvPr/>
          </p:nvSpPr>
          <p:spPr bwMode="gray">
            <a:xfrm>
              <a:off x="8937925" y="4758058"/>
              <a:ext cx="1588" cy="3175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2 w 2"/>
                <a:gd name="T5" fmla="*/ 3 h 3"/>
                <a:gd name="T6" fmla="*/ 2 w 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1" y="2"/>
                    <a:pt x="2" y="3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31"/>
            <p:cNvSpPr>
              <a:spLocks/>
            </p:cNvSpPr>
            <p:nvPr/>
          </p:nvSpPr>
          <p:spPr bwMode="gray">
            <a:xfrm>
              <a:off x="8934750" y="4739008"/>
              <a:ext cx="4763" cy="3175"/>
            </a:xfrm>
            <a:custGeom>
              <a:avLst/>
              <a:gdLst>
                <a:gd name="T0" fmla="*/ 3 w 3"/>
                <a:gd name="T1" fmla="*/ 1 h 3"/>
                <a:gd name="T2" fmla="*/ 1 w 3"/>
                <a:gd name="T3" fmla="*/ 3 h 3"/>
                <a:gd name="T4" fmla="*/ 0 w 3"/>
                <a:gd name="T5" fmla="*/ 2 h 3"/>
                <a:gd name="T6" fmla="*/ 1 w 3"/>
                <a:gd name="T7" fmla="*/ 0 h 3"/>
                <a:gd name="T8" fmla="*/ 3 w 3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3" y="1"/>
                  </a:moveTo>
                  <a:cubicBezTo>
                    <a:pt x="3" y="2"/>
                    <a:pt x="2" y="3"/>
                    <a:pt x="1" y="3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2" y="0"/>
                    <a:pt x="2" y="1"/>
                    <a:pt x="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32"/>
            <p:cNvSpPr>
              <a:spLocks/>
            </p:cNvSpPr>
            <p:nvPr/>
          </p:nvSpPr>
          <p:spPr bwMode="gray">
            <a:xfrm>
              <a:off x="8893475" y="4772345"/>
              <a:ext cx="34925" cy="22225"/>
            </a:xfrm>
            <a:custGeom>
              <a:avLst/>
              <a:gdLst>
                <a:gd name="T0" fmla="*/ 0 w 22"/>
                <a:gd name="T1" fmla="*/ 8 h 14"/>
                <a:gd name="T2" fmla="*/ 2 w 22"/>
                <a:gd name="T3" fmla="*/ 0 h 14"/>
                <a:gd name="T4" fmla="*/ 22 w 22"/>
                <a:gd name="T5" fmla="*/ 4 h 14"/>
                <a:gd name="T6" fmla="*/ 22 w 22"/>
                <a:gd name="T7" fmla="*/ 14 h 14"/>
                <a:gd name="T8" fmla="*/ 0 w 22"/>
                <a:gd name="T9" fmla="*/ 8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4">
                  <a:moveTo>
                    <a:pt x="0" y="8"/>
                  </a:moveTo>
                  <a:lnTo>
                    <a:pt x="2" y="0"/>
                  </a:lnTo>
                  <a:lnTo>
                    <a:pt x="22" y="4"/>
                  </a:lnTo>
                  <a:lnTo>
                    <a:pt x="22" y="14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33"/>
            <p:cNvSpPr>
              <a:spLocks/>
            </p:cNvSpPr>
            <p:nvPr/>
          </p:nvSpPr>
          <p:spPr bwMode="gray">
            <a:xfrm>
              <a:off x="8855375" y="4777108"/>
              <a:ext cx="103188" cy="166687"/>
            </a:xfrm>
            <a:custGeom>
              <a:avLst/>
              <a:gdLst>
                <a:gd name="T0" fmla="*/ 31 w 74"/>
                <a:gd name="T1" fmla="*/ 4 h 121"/>
                <a:gd name="T2" fmla="*/ 14 w 74"/>
                <a:gd name="T3" fmla="*/ 24 h 121"/>
                <a:gd name="T4" fmla="*/ 0 w 74"/>
                <a:gd name="T5" fmla="*/ 119 h 121"/>
                <a:gd name="T6" fmla="*/ 68 w 74"/>
                <a:gd name="T7" fmla="*/ 115 h 121"/>
                <a:gd name="T8" fmla="*/ 62 w 74"/>
                <a:gd name="T9" fmla="*/ 16 h 121"/>
                <a:gd name="T10" fmla="*/ 31 w 74"/>
                <a:gd name="T11" fmla="*/ 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121">
                  <a:moveTo>
                    <a:pt x="31" y="4"/>
                  </a:moveTo>
                  <a:cubicBezTo>
                    <a:pt x="17" y="5"/>
                    <a:pt x="14" y="22"/>
                    <a:pt x="14" y="24"/>
                  </a:cubicBezTo>
                  <a:cubicBezTo>
                    <a:pt x="13" y="49"/>
                    <a:pt x="11" y="118"/>
                    <a:pt x="0" y="119"/>
                  </a:cubicBezTo>
                  <a:cubicBezTo>
                    <a:pt x="60" y="119"/>
                    <a:pt x="62" y="121"/>
                    <a:pt x="68" y="115"/>
                  </a:cubicBezTo>
                  <a:cubicBezTo>
                    <a:pt x="74" y="109"/>
                    <a:pt x="62" y="16"/>
                    <a:pt x="62" y="16"/>
                  </a:cubicBezTo>
                  <a:cubicBezTo>
                    <a:pt x="61" y="0"/>
                    <a:pt x="48" y="3"/>
                    <a:pt x="31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34"/>
            <p:cNvSpPr>
              <a:spLocks/>
            </p:cNvSpPr>
            <p:nvPr/>
          </p:nvSpPr>
          <p:spPr bwMode="gray">
            <a:xfrm>
              <a:off x="8855375" y="4780283"/>
              <a:ext cx="69850" cy="160337"/>
            </a:xfrm>
            <a:custGeom>
              <a:avLst/>
              <a:gdLst>
                <a:gd name="T0" fmla="*/ 31 w 50"/>
                <a:gd name="T1" fmla="*/ 1 h 116"/>
                <a:gd name="T2" fmla="*/ 14 w 50"/>
                <a:gd name="T3" fmla="*/ 21 h 116"/>
                <a:gd name="T4" fmla="*/ 0 w 50"/>
                <a:gd name="T5" fmla="*/ 116 h 116"/>
                <a:gd name="T6" fmla="*/ 9 w 50"/>
                <a:gd name="T7" fmla="*/ 116 h 116"/>
                <a:gd name="T8" fmla="*/ 8 w 50"/>
                <a:gd name="T9" fmla="*/ 116 h 116"/>
                <a:gd name="T10" fmla="*/ 22 w 50"/>
                <a:gd name="T11" fmla="*/ 31 h 116"/>
                <a:gd name="T12" fmla="*/ 40 w 50"/>
                <a:gd name="T13" fmla="*/ 2 h 116"/>
                <a:gd name="T14" fmla="*/ 49 w 50"/>
                <a:gd name="T15" fmla="*/ 0 h 116"/>
                <a:gd name="T16" fmla="*/ 31 w 50"/>
                <a:gd name="T17" fmla="*/ 1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116">
                  <a:moveTo>
                    <a:pt x="31" y="1"/>
                  </a:moveTo>
                  <a:cubicBezTo>
                    <a:pt x="17" y="2"/>
                    <a:pt x="14" y="19"/>
                    <a:pt x="14" y="21"/>
                  </a:cubicBezTo>
                  <a:cubicBezTo>
                    <a:pt x="13" y="46"/>
                    <a:pt x="11" y="115"/>
                    <a:pt x="0" y="116"/>
                  </a:cubicBezTo>
                  <a:cubicBezTo>
                    <a:pt x="3" y="116"/>
                    <a:pt x="6" y="116"/>
                    <a:pt x="9" y="116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20" y="115"/>
                    <a:pt x="21" y="55"/>
                    <a:pt x="22" y="31"/>
                  </a:cubicBezTo>
                  <a:cubicBezTo>
                    <a:pt x="22" y="29"/>
                    <a:pt x="26" y="3"/>
                    <a:pt x="40" y="2"/>
                  </a:cubicBezTo>
                  <a:cubicBezTo>
                    <a:pt x="43" y="2"/>
                    <a:pt x="50" y="1"/>
                    <a:pt x="49" y="0"/>
                  </a:cubicBezTo>
                  <a:cubicBezTo>
                    <a:pt x="44" y="0"/>
                    <a:pt x="38" y="0"/>
                    <a:pt x="31" y="1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35"/>
            <p:cNvSpPr>
              <a:spLocks/>
            </p:cNvSpPr>
            <p:nvPr/>
          </p:nvSpPr>
          <p:spPr bwMode="gray">
            <a:xfrm>
              <a:off x="8890300" y="4850133"/>
              <a:ext cx="87313" cy="55562"/>
            </a:xfrm>
            <a:custGeom>
              <a:avLst/>
              <a:gdLst>
                <a:gd name="T0" fmla="*/ 63 w 63"/>
                <a:gd name="T1" fmla="*/ 36 h 41"/>
                <a:gd name="T2" fmla="*/ 57 w 63"/>
                <a:gd name="T3" fmla="*/ 41 h 41"/>
                <a:gd name="T4" fmla="*/ 6 w 63"/>
                <a:gd name="T5" fmla="*/ 41 h 41"/>
                <a:gd name="T6" fmla="*/ 0 w 63"/>
                <a:gd name="T7" fmla="*/ 36 h 41"/>
                <a:gd name="T8" fmla="*/ 0 w 63"/>
                <a:gd name="T9" fmla="*/ 6 h 41"/>
                <a:gd name="T10" fmla="*/ 6 w 63"/>
                <a:gd name="T11" fmla="*/ 0 h 41"/>
                <a:gd name="T12" fmla="*/ 57 w 63"/>
                <a:gd name="T13" fmla="*/ 0 h 41"/>
                <a:gd name="T14" fmla="*/ 63 w 63"/>
                <a:gd name="T15" fmla="*/ 6 h 41"/>
                <a:gd name="T16" fmla="*/ 63 w 63"/>
                <a:gd name="T17" fmla="*/ 3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41">
                  <a:moveTo>
                    <a:pt x="63" y="36"/>
                  </a:moveTo>
                  <a:cubicBezTo>
                    <a:pt x="63" y="39"/>
                    <a:pt x="60" y="41"/>
                    <a:pt x="57" y="41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3" y="41"/>
                    <a:pt x="0" y="39"/>
                    <a:pt x="0" y="3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60" y="0"/>
                    <a:pt x="63" y="3"/>
                    <a:pt x="63" y="6"/>
                  </a:cubicBezTo>
                  <a:lnTo>
                    <a:pt x="63" y="36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36"/>
            <p:cNvSpPr>
              <a:spLocks/>
            </p:cNvSpPr>
            <p:nvPr/>
          </p:nvSpPr>
          <p:spPr bwMode="gray">
            <a:xfrm>
              <a:off x="8960150" y="4897758"/>
              <a:ext cx="19050" cy="20637"/>
            </a:xfrm>
            <a:custGeom>
              <a:avLst/>
              <a:gdLst>
                <a:gd name="T0" fmla="*/ 0 w 14"/>
                <a:gd name="T1" fmla="*/ 10 h 15"/>
                <a:gd name="T2" fmla="*/ 0 w 14"/>
                <a:gd name="T3" fmla="*/ 10 h 15"/>
                <a:gd name="T4" fmla="*/ 1 w 14"/>
                <a:gd name="T5" fmla="*/ 12 h 15"/>
                <a:gd name="T6" fmla="*/ 6 w 14"/>
                <a:gd name="T7" fmla="*/ 15 h 15"/>
                <a:gd name="T8" fmla="*/ 8 w 14"/>
                <a:gd name="T9" fmla="*/ 14 h 15"/>
                <a:gd name="T10" fmla="*/ 9 w 14"/>
                <a:gd name="T11" fmla="*/ 13 h 15"/>
                <a:gd name="T12" fmla="*/ 11 w 14"/>
                <a:gd name="T13" fmla="*/ 12 h 15"/>
                <a:gd name="T14" fmla="*/ 11 w 14"/>
                <a:gd name="T15" fmla="*/ 10 h 15"/>
                <a:gd name="T16" fmla="*/ 13 w 14"/>
                <a:gd name="T17" fmla="*/ 9 h 15"/>
                <a:gd name="T18" fmla="*/ 12 w 14"/>
                <a:gd name="T19" fmla="*/ 6 h 15"/>
                <a:gd name="T20" fmla="*/ 11 w 14"/>
                <a:gd name="T21" fmla="*/ 6 h 15"/>
                <a:gd name="T22" fmla="*/ 13 w 14"/>
                <a:gd name="T23" fmla="*/ 5 h 15"/>
                <a:gd name="T24" fmla="*/ 13 w 14"/>
                <a:gd name="T25" fmla="*/ 3 h 15"/>
                <a:gd name="T26" fmla="*/ 8 w 14"/>
                <a:gd name="T27" fmla="*/ 0 h 15"/>
                <a:gd name="T28" fmla="*/ 6 w 14"/>
                <a:gd name="T29" fmla="*/ 0 h 15"/>
                <a:gd name="T30" fmla="*/ 0 w 14"/>
                <a:gd name="T31" fmla="*/ 1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" h="15">
                  <a:moveTo>
                    <a:pt x="0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11"/>
                    <a:pt x="0" y="11"/>
                    <a:pt x="1" y="12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5"/>
                    <a:pt x="8" y="15"/>
                    <a:pt x="8" y="14"/>
                  </a:cubicBezTo>
                  <a:cubicBezTo>
                    <a:pt x="9" y="14"/>
                    <a:pt x="9" y="13"/>
                    <a:pt x="9" y="13"/>
                  </a:cubicBezTo>
                  <a:cubicBezTo>
                    <a:pt x="9" y="13"/>
                    <a:pt x="10" y="13"/>
                    <a:pt x="11" y="12"/>
                  </a:cubicBezTo>
                  <a:cubicBezTo>
                    <a:pt x="11" y="11"/>
                    <a:pt x="11" y="10"/>
                    <a:pt x="11" y="10"/>
                  </a:cubicBezTo>
                  <a:cubicBezTo>
                    <a:pt x="11" y="10"/>
                    <a:pt x="12" y="10"/>
                    <a:pt x="13" y="9"/>
                  </a:cubicBezTo>
                  <a:cubicBezTo>
                    <a:pt x="13" y="8"/>
                    <a:pt x="13" y="7"/>
                    <a:pt x="12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2" y="6"/>
                    <a:pt x="13" y="6"/>
                    <a:pt x="13" y="5"/>
                  </a:cubicBezTo>
                  <a:cubicBezTo>
                    <a:pt x="14" y="4"/>
                    <a:pt x="14" y="3"/>
                    <a:pt x="13" y="3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6" y="0"/>
                    <a:pt x="6" y="0"/>
                  </a:cubicBezTo>
                  <a:cubicBezTo>
                    <a:pt x="2" y="2"/>
                    <a:pt x="0" y="10"/>
                    <a:pt x="0" y="10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37"/>
            <p:cNvSpPr>
              <a:spLocks/>
            </p:cNvSpPr>
            <p:nvPr/>
          </p:nvSpPr>
          <p:spPr bwMode="gray">
            <a:xfrm>
              <a:off x="8960150" y="4892995"/>
              <a:ext cx="15875" cy="6350"/>
            </a:xfrm>
            <a:custGeom>
              <a:avLst/>
              <a:gdLst>
                <a:gd name="T0" fmla="*/ 0 w 11"/>
                <a:gd name="T1" fmla="*/ 2 h 4"/>
                <a:gd name="T2" fmla="*/ 2 w 11"/>
                <a:gd name="T3" fmla="*/ 0 h 4"/>
                <a:gd name="T4" fmla="*/ 10 w 11"/>
                <a:gd name="T5" fmla="*/ 0 h 4"/>
                <a:gd name="T6" fmla="*/ 11 w 11"/>
                <a:gd name="T7" fmla="*/ 2 h 4"/>
                <a:gd name="T8" fmla="*/ 11 w 11"/>
                <a:gd name="T9" fmla="*/ 2 h 4"/>
                <a:gd name="T10" fmla="*/ 10 w 11"/>
                <a:gd name="T11" fmla="*/ 4 h 4"/>
                <a:gd name="T12" fmla="*/ 2 w 11"/>
                <a:gd name="T13" fmla="*/ 4 h 4"/>
                <a:gd name="T14" fmla="*/ 0 w 11"/>
                <a:gd name="T1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4"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0"/>
                    <a:pt x="11" y="1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3"/>
                    <a:pt x="10" y="4"/>
                    <a:pt x="1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38"/>
            <p:cNvSpPr>
              <a:spLocks/>
            </p:cNvSpPr>
            <p:nvPr/>
          </p:nvSpPr>
          <p:spPr bwMode="gray">
            <a:xfrm>
              <a:off x="8893475" y="4797745"/>
              <a:ext cx="77788" cy="115887"/>
            </a:xfrm>
            <a:custGeom>
              <a:avLst/>
              <a:gdLst>
                <a:gd name="T0" fmla="*/ 48 w 57"/>
                <a:gd name="T1" fmla="*/ 84 h 84"/>
                <a:gd name="T2" fmla="*/ 42 w 57"/>
                <a:gd name="T3" fmla="*/ 82 h 84"/>
                <a:gd name="T4" fmla="*/ 18 w 57"/>
                <a:gd name="T5" fmla="*/ 59 h 84"/>
                <a:gd name="T6" fmla="*/ 1 w 57"/>
                <a:gd name="T7" fmla="*/ 11 h 84"/>
                <a:gd name="T8" fmla="*/ 6 w 57"/>
                <a:gd name="T9" fmla="*/ 1 h 84"/>
                <a:gd name="T10" fmla="*/ 16 w 57"/>
                <a:gd name="T11" fmla="*/ 6 h 84"/>
                <a:gd name="T12" fmla="*/ 32 w 57"/>
                <a:gd name="T13" fmla="*/ 50 h 84"/>
                <a:gd name="T14" fmla="*/ 53 w 57"/>
                <a:gd name="T15" fmla="*/ 70 h 84"/>
                <a:gd name="T16" fmla="*/ 54 w 57"/>
                <a:gd name="T17" fmla="*/ 81 h 84"/>
                <a:gd name="T18" fmla="*/ 48 w 57"/>
                <a:gd name="T1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84">
                  <a:moveTo>
                    <a:pt x="48" y="84"/>
                  </a:moveTo>
                  <a:cubicBezTo>
                    <a:pt x="46" y="84"/>
                    <a:pt x="44" y="83"/>
                    <a:pt x="42" y="82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7"/>
                    <a:pt x="2" y="2"/>
                    <a:pt x="6" y="1"/>
                  </a:cubicBezTo>
                  <a:cubicBezTo>
                    <a:pt x="10" y="0"/>
                    <a:pt x="15" y="2"/>
                    <a:pt x="16" y="6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53" y="70"/>
                    <a:pt x="53" y="70"/>
                    <a:pt x="53" y="70"/>
                  </a:cubicBezTo>
                  <a:cubicBezTo>
                    <a:pt x="57" y="73"/>
                    <a:pt x="57" y="78"/>
                    <a:pt x="54" y="81"/>
                  </a:cubicBezTo>
                  <a:cubicBezTo>
                    <a:pt x="52" y="83"/>
                    <a:pt x="50" y="84"/>
                    <a:pt x="48" y="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39"/>
            <p:cNvSpPr>
              <a:spLocks/>
            </p:cNvSpPr>
            <p:nvPr/>
          </p:nvSpPr>
          <p:spPr bwMode="gray">
            <a:xfrm>
              <a:off x="8893475" y="4799333"/>
              <a:ext cx="69850" cy="114300"/>
            </a:xfrm>
            <a:custGeom>
              <a:avLst/>
              <a:gdLst>
                <a:gd name="T0" fmla="*/ 48 w 51"/>
                <a:gd name="T1" fmla="*/ 76 h 82"/>
                <a:gd name="T2" fmla="*/ 23 w 51"/>
                <a:gd name="T3" fmla="*/ 53 h 82"/>
                <a:gd name="T4" fmla="*/ 5 w 51"/>
                <a:gd name="T5" fmla="*/ 2 h 82"/>
                <a:gd name="T6" fmla="*/ 4 w 51"/>
                <a:gd name="T7" fmla="*/ 0 h 82"/>
                <a:gd name="T8" fmla="*/ 1 w 51"/>
                <a:gd name="T9" fmla="*/ 9 h 82"/>
                <a:gd name="T10" fmla="*/ 18 w 51"/>
                <a:gd name="T11" fmla="*/ 57 h 82"/>
                <a:gd name="T12" fmla="*/ 42 w 51"/>
                <a:gd name="T13" fmla="*/ 80 h 82"/>
                <a:gd name="T14" fmla="*/ 48 w 51"/>
                <a:gd name="T15" fmla="*/ 82 h 82"/>
                <a:gd name="T16" fmla="*/ 51 w 51"/>
                <a:gd name="T17" fmla="*/ 81 h 82"/>
                <a:gd name="T18" fmla="*/ 48 w 51"/>
                <a:gd name="T19" fmla="*/ 76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82">
                  <a:moveTo>
                    <a:pt x="48" y="76"/>
                  </a:moveTo>
                  <a:cubicBezTo>
                    <a:pt x="23" y="53"/>
                    <a:pt x="23" y="53"/>
                    <a:pt x="23" y="53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5" y="1"/>
                    <a:pt x="4" y="0"/>
                  </a:cubicBezTo>
                  <a:cubicBezTo>
                    <a:pt x="1" y="2"/>
                    <a:pt x="0" y="6"/>
                    <a:pt x="1" y="9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4" y="81"/>
                    <a:pt x="46" y="82"/>
                    <a:pt x="48" y="82"/>
                  </a:cubicBezTo>
                  <a:cubicBezTo>
                    <a:pt x="49" y="82"/>
                    <a:pt x="50" y="82"/>
                    <a:pt x="51" y="81"/>
                  </a:cubicBezTo>
                  <a:cubicBezTo>
                    <a:pt x="51" y="79"/>
                    <a:pt x="50" y="78"/>
                    <a:pt x="48" y="76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40"/>
            <p:cNvSpPr>
              <a:spLocks/>
            </p:cNvSpPr>
            <p:nvPr/>
          </p:nvSpPr>
          <p:spPr bwMode="gray">
            <a:xfrm>
              <a:off x="8869662" y="4696145"/>
              <a:ext cx="73025" cy="73025"/>
            </a:xfrm>
            <a:custGeom>
              <a:avLst/>
              <a:gdLst>
                <a:gd name="T0" fmla="*/ 49 w 53"/>
                <a:gd name="T1" fmla="*/ 11 h 53"/>
                <a:gd name="T2" fmla="*/ 42 w 53"/>
                <a:gd name="T3" fmla="*/ 6 h 53"/>
                <a:gd name="T4" fmla="*/ 40 w 53"/>
                <a:gd name="T5" fmla="*/ 6 h 53"/>
                <a:gd name="T6" fmla="*/ 33 w 53"/>
                <a:gd name="T7" fmla="*/ 1 h 53"/>
                <a:gd name="T8" fmla="*/ 29 w 53"/>
                <a:gd name="T9" fmla="*/ 3 h 53"/>
                <a:gd name="T10" fmla="*/ 23 w 53"/>
                <a:gd name="T11" fmla="*/ 0 h 53"/>
                <a:gd name="T12" fmla="*/ 15 w 53"/>
                <a:gd name="T13" fmla="*/ 4 h 53"/>
                <a:gd name="T14" fmla="*/ 14 w 53"/>
                <a:gd name="T15" fmla="*/ 4 h 53"/>
                <a:gd name="T16" fmla="*/ 6 w 53"/>
                <a:gd name="T17" fmla="*/ 12 h 53"/>
                <a:gd name="T18" fmla="*/ 6 w 53"/>
                <a:gd name="T19" fmla="*/ 13 h 53"/>
                <a:gd name="T20" fmla="*/ 0 w 53"/>
                <a:gd name="T21" fmla="*/ 21 h 53"/>
                <a:gd name="T22" fmla="*/ 1 w 53"/>
                <a:gd name="T23" fmla="*/ 25 h 53"/>
                <a:gd name="T24" fmla="*/ 0 w 53"/>
                <a:gd name="T25" fmla="*/ 30 h 53"/>
                <a:gd name="T26" fmla="*/ 4 w 53"/>
                <a:gd name="T27" fmla="*/ 37 h 53"/>
                <a:gd name="T28" fmla="*/ 4 w 53"/>
                <a:gd name="T29" fmla="*/ 38 h 53"/>
                <a:gd name="T30" fmla="*/ 3 w 53"/>
                <a:gd name="T31" fmla="*/ 39 h 53"/>
                <a:gd name="T32" fmla="*/ 11 w 53"/>
                <a:gd name="T33" fmla="*/ 48 h 53"/>
                <a:gd name="T34" fmla="*/ 11 w 53"/>
                <a:gd name="T35" fmla="*/ 48 h 53"/>
                <a:gd name="T36" fmla="*/ 16 w 53"/>
                <a:gd name="T37" fmla="*/ 52 h 53"/>
                <a:gd name="T38" fmla="*/ 19 w 53"/>
                <a:gd name="T39" fmla="*/ 52 h 53"/>
                <a:gd name="T40" fmla="*/ 22 w 53"/>
                <a:gd name="T41" fmla="*/ 53 h 53"/>
                <a:gd name="T42" fmla="*/ 22 w 53"/>
                <a:gd name="T43" fmla="*/ 53 h 53"/>
                <a:gd name="T44" fmla="*/ 22 w 53"/>
                <a:gd name="T45" fmla="*/ 53 h 53"/>
                <a:gd name="T46" fmla="*/ 26 w 53"/>
                <a:gd name="T47" fmla="*/ 50 h 53"/>
                <a:gd name="T48" fmla="*/ 31 w 53"/>
                <a:gd name="T49" fmla="*/ 49 h 53"/>
                <a:gd name="T50" fmla="*/ 31 w 53"/>
                <a:gd name="T51" fmla="*/ 40 h 53"/>
                <a:gd name="T52" fmla="*/ 38 w 53"/>
                <a:gd name="T53" fmla="*/ 39 h 53"/>
                <a:gd name="T54" fmla="*/ 38 w 53"/>
                <a:gd name="T55" fmla="*/ 31 h 53"/>
                <a:gd name="T56" fmla="*/ 43 w 53"/>
                <a:gd name="T57" fmla="*/ 30 h 53"/>
                <a:gd name="T58" fmla="*/ 45 w 53"/>
                <a:gd name="T59" fmla="*/ 26 h 53"/>
                <a:gd name="T60" fmla="*/ 49 w 53"/>
                <a:gd name="T61" fmla="*/ 26 h 53"/>
                <a:gd name="T62" fmla="*/ 49 w 53"/>
                <a:gd name="T63" fmla="*/ 26 h 53"/>
                <a:gd name="T64" fmla="*/ 53 w 53"/>
                <a:gd name="T65" fmla="*/ 17 h 53"/>
                <a:gd name="T66" fmla="*/ 49 w 53"/>
                <a:gd name="T67" fmla="*/ 1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3" h="53">
                  <a:moveTo>
                    <a:pt x="49" y="11"/>
                  </a:moveTo>
                  <a:cubicBezTo>
                    <a:pt x="48" y="8"/>
                    <a:pt x="45" y="6"/>
                    <a:pt x="42" y="6"/>
                  </a:cubicBezTo>
                  <a:cubicBezTo>
                    <a:pt x="41" y="6"/>
                    <a:pt x="41" y="6"/>
                    <a:pt x="40" y="6"/>
                  </a:cubicBezTo>
                  <a:cubicBezTo>
                    <a:pt x="39" y="3"/>
                    <a:pt x="36" y="1"/>
                    <a:pt x="33" y="1"/>
                  </a:cubicBezTo>
                  <a:cubicBezTo>
                    <a:pt x="32" y="1"/>
                    <a:pt x="30" y="2"/>
                    <a:pt x="29" y="3"/>
                  </a:cubicBezTo>
                  <a:cubicBezTo>
                    <a:pt x="27" y="1"/>
                    <a:pt x="25" y="0"/>
                    <a:pt x="23" y="0"/>
                  </a:cubicBezTo>
                  <a:cubicBezTo>
                    <a:pt x="19" y="0"/>
                    <a:pt x="16" y="2"/>
                    <a:pt x="15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0" y="4"/>
                    <a:pt x="6" y="8"/>
                    <a:pt x="6" y="12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3" y="14"/>
                    <a:pt x="0" y="17"/>
                    <a:pt x="0" y="21"/>
                  </a:cubicBezTo>
                  <a:cubicBezTo>
                    <a:pt x="0" y="22"/>
                    <a:pt x="1" y="24"/>
                    <a:pt x="1" y="25"/>
                  </a:cubicBezTo>
                  <a:cubicBezTo>
                    <a:pt x="0" y="26"/>
                    <a:pt x="0" y="28"/>
                    <a:pt x="0" y="30"/>
                  </a:cubicBezTo>
                  <a:cubicBezTo>
                    <a:pt x="0" y="33"/>
                    <a:pt x="1" y="36"/>
                    <a:pt x="4" y="37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3" y="38"/>
                    <a:pt x="3" y="39"/>
                    <a:pt x="3" y="39"/>
                  </a:cubicBezTo>
                  <a:cubicBezTo>
                    <a:pt x="3" y="44"/>
                    <a:pt x="7" y="47"/>
                    <a:pt x="11" y="48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11" y="50"/>
                    <a:pt x="14" y="52"/>
                    <a:pt x="16" y="52"/>
                  </a:cubicBezTo>
                  <a:cubicBezTo>
                    <a:pt x="17" y="52"/>
                    <a:pt x="18" y="52"/>
                    <a:pt x="19" y="52"/>
                  </a:cubicBezTo>
                  <a:cubicBezTo>
                    <a:pt x="20" y="52"/>
                    <a:pt x="21" y="53"/>
                    <a:pt x="22" y="53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4" y="52"/>
                    <a:pt x="25" y="51"/>
                    <a:pt x="26" y="50"/>
                  </a:cubicBezTo>
                  <a:cubicBezTo>
                    <a:pt x="27" y="50"/>
                    <a:pt x="29" y="50"/>
                    <a:pt x="31" y="49"/>
                  </a:cubicBezTo>
                  <a:cubicBezTo>
                    <a:pt x="39" y="46"/>
                    <a:pt x="32" y="45"/>
                    <a:pt x="31" y="40"/>
                  </a:cubicBezTo>
                  <a:cubicBezTo>
                    <a:pt x="31" y="35"/>
                    <a:pt x="36" y="40"/>
                    <a:pt x="38" y="39"/>
                  </a:cubicBezTo>
                  <a:cubicBezTo>
                    <a:pt x="40" y="39"/>
                    <a:pt x="38" y="35"/>
                    <a:pt x="38" y="31"/>
                  </a:cubicBezTo>
                  <a:cubicBezTo>
                    <a:pt x="37" y="27"/>
                    <a:pt x="39" y="30"/>
                    <a:pt x="43" y="30"/>
                  </a:cubicBezTo>
                  <a:cubicBezTo>
                    <a:pt x="46" y="29"/>
                    <a:pt x="46" y="28"/>
                    <a:pt x="45" y="26"/>
                  </a:cubicBezTo>
                  <a:cubicBezTo>
                    <a:pt x="47" y="26"/>
                    <a:pt x="48" y="26"/>
                    <a:pt x="49" y="26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52" y="24"/>
                    <a:pt x="53" y="20"/>
                    <a:pt x="53" y="17"/>
                  </a:cubicBezTo>
                  <a:cubicBezTo>
                    <a:pt x="52" y="14"/>
                    <a:pt x="51" y="13"/>
                    <a:pt x="49" y="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41"/>
            <p:cNvSpPr>
              <a:spLocks/>
            </p:cNvSpPr>
            <p:nvPr/>
          </p:nvSpPr>
          <p:spPr bwMode="gray">
            <a:xfrm>
              <a:off x="8861725" y="4683445"/>
              <a:ext cx="82550" cy="65087"/>
            </a:xfrm>
            <a:custGeom>
              <a:avLst/>
              <a:gdLst>
                <a:gd name="T0" fmla="*/ 60 w 60"/>
                <a:gd name="T1" fmla="*/ 26 h 47"/>
                <a:gd name="T2" fmla="*/ 59 w 60"/>
                <a:gd name="T3" fmla="*/ 21 h 47"/>
                <a:gd name="T4" fmla="*/ 22 w 60"/>
                <a:gd name="T5" fmla="*/ 6 h 47"/>
                <a:gd name="T6" fmla="*/ 6 w 60"/>
                <a:gd name="T7" fmla="*/ 43 h 47"/>
                <a:gd name="T8" fmla="*/ 8 w 60"/>
                <a:gd name="T9" fmla="*/ 47 h 47"/>
                <a:gd name="T10" fmla="*/ 60 w 60"/>
                <a:gd name="T11" fmla="*/ 2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47">
                  <a:moveTo>
                    <a:pt x="60" y="26"/>
                  </a:moveTo>
                  <a:cubicBezTo>
                    <a:pt x="60" y="24"/>
                    <a:pt x="59" y="23"/>
                    <a:pt x="59" y="21"/>
                  </a:cubicBezTo>
                  <a:cubicBezTo>
                    <a:pt x="53" y="7"/>
                    <a:pt x="36" y="0"/>
                    <a:pt x="22" y="6"/>
                  </a:cubicBezTo>
                  <a:cubicBezTo>
                    <a:pt x="7" y="12"/>
                    <a:pt x="0" y="29"/>
                    <a:pt x="6" y="43"/>
                  </a:cubicBezTo>
                  <a:cubicBezTo>
                    <a:pt x="7" y="44"/>
                    <a:pt x="7" y="46"/>
                    <a:pt x="8" y="47"/>
                  </a:cubicBezTo>
                  <a:lnTo>
                    <a:pt x="60" y="26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42"/>
            <p:cNvSpPr>
              <a:spLocks/>
            </p:cNvSpPr>
            <p:nvPr/>
          </p:nvSpPr>
          <p:spPr bwMode="gray">
            <a:xfrm>
              <a:off x="8885537" y="4683445"/>
              <a:ext cx="58738" cy="38100"/>
            </a:xfrm>
            <a:custGeom>
              <a:avLst/>
              <a:gdLst>
                <a:gd name="T0" fmla="*/ 34 w 42"/>
                <a:gd name="T1" fmla="*/ 24 h 28"/>
                <a:gd name="T2" fmla="*/ 35 w 42"/>
                <a:gd name="T3" fmla="*/ 28 h 28"/>
                <a:gd name="T4" fmla="*/ 42 w 42"/>
                <a:gd name="T5" fmla="*/ 26 h 28"/>
                <a:gd name="T6" fmla="*/ 41 w 42"/>
                <a:gd name="T7" fmla="*/ 21 h 28"/>
                <a:gd name="T8" fmla="*/ 4 w 42"/>
                <a:gd name="T9" fmla="*/ 6 h 28"/>
                <a:gd name="T10" fmla="*/ 0 w 42"/>
                <a:gd name="T11" fmla="*/ 8 h 28"/>
                <a:gd name="T12" fmla="*/ 34 w 42"/>
                <a:gd name="T13" fmla="*/ 2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28">
                  <a:moveTo>
                    <a:pt x="34" y="24"/>
                  </a:moveTo>
                  <a:cubicBezTo>
                    <a:pt x="34" y="26"/>
                    <a:pt x="34" y="27"/>
                    <a:pt x="35" y="28"/>
                  </a:cubicBezTo>
                  <a:cubicBezTo>
                    <a:pt x="42" y="26"/>
                    <a:pt x="42" y="26"/>
                    <a:pt x="42" y="26"/>
                  </a:cubicBezTo>
                  <a:cubicBezTo>
                    <a:pt x="42" y="24"/>
                    <a:pt x="41" y="23"/>
                    <a:pt x="41" y="21"/>
                  </a:cubicBezTo>
                  <a:cubicBezTo>
                    <a:pt x="35" y="7"/>
                    <a:pt x="18" y="0"/>
                    <a:pt x="4" y="6"/>
                  </a:cubicBezTo>
                  <a:cubicBezTo>
                    <a:pt x="2" y="7"/>
                    <a:pt x="1" y="7"/>
                    <a:pt x="0" y="8"/>
                  </a:cubicBezTo>
                  <a:cubicBezTo>
                    <a:pt x="14" y="4"/>
                    <a:pt x="28" y="11"/>
                    <a:pt x="34" y="24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43"/>
            <p:cNvSpPr>
              <a:spLocks/>
            </p:cNvSpPr>
            <p:nvPr/>
          </p:nvSpPr>
          <p:spPr bwMode="gray">
            <a:xfrm>
              <a:off x="8864900" y="4692970"/>
              <a:ext cx="26988" cy="55562"/>
            </a:xfrm>
            <a:custGeom>
              <a:avLst/>
              <a:gdLst>
                <a:gd name="T0" fmla="*/ 20 w 20"/>
                <a:gd name="T1" fmla="*/ 0 h 40"/>
                <a:gd name="T2" fmla="*/ 16 w 20"/>
                <a:gd name="T3" fmla="*/ 1 h 40"/>
                <a:gd name="T4" fmla="*/ 3 w 20"/>
                <a:gd name="T5" fmla="*/ 30 h 40"/>
                <a:gd name="T6" fmla="*/ 3 w 20"/>
                <a:gd name="T7" fmla="*/ 30 h 40"/>
                <a:gd name="T8" fmla="*/ 3 w 20"/>
                <a:gd name="T9" fmla="*/ 31 h 40"/>
                <a:gd name="T10" fmla="*/ 4 w 20"/>
                <a:gd name="T11" fmla="*/ 36 h 40"/>
                <a:gd name="T12" fmla="*/ 6 w 20"/>
                <a:gd name="T13" fmla="*/ 40 h 40"/>
                <a:gd name="T14" fmla="*/ 10 w 20"/>
                <a:gd name="T15" fmla="*/ 38 h 40"/>
                <a:gd name="T16" fmla="*/ 13 w 20"/>
                <a:gd name="T17" fmla="*/ 37 h 40"/>
                <a:gd name="T18" fmla="*/ 11 w 20"/>
                <a:gd name="T19" fmla="*/ 33 h 40"/>
                <a:gd name="T20" fmla="*/ 20 w 20"/>
                <a:gd name="T2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40">
                  <a:moveTo>
                    <a:pt x="20" y="0"/>
                  </a:moveTo>
                  <a:cubicBezTo>
                    <a:pt x="18" y="0"/>
                    <a:pt x="17" y="1"/>
                    <a:pt x="16" y="1"/>
                  </a:cubicBezTo>
                  <a:cubicBezTo>
                    <a:pt x="6" y="7"/>
                    <a:pt x="0" y="19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3" y="33"/>
                    <a:pt x="4" y="34"/>
                    <a:pt x="4" y="36"/>
                  </a:cubicBezTo>
                  <a:cubicBezTo>
                    <a:pt x="5" y="37"/>
                    <a:pt x="6" y="39"/>
                    <a:pt x="6" y="40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3" y="36"/>
                    <a:pt x="12" y="34"/>
                    <a:pt x="11" y="33"/>
                  </a:cubicBezTo>
                  <a:cubicBezTo>
                    <a:pt x="6" y="21"/>
                    <a:pt x="10" y="8"/>
                    <a:pt x="20" y="0"/>
                  </a:cubicBez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44"/>
            <p:cNvSpPr>
              <a:spLocks/>
            </p:cNvSpPr>
            <p:nvPr/>
          </p:nvSpPr>
          <p:spPr bwMode="gray">
            <a:xfrm>
              <a:off x="8864900" y="4708845"/>
              <a:ext cx="84138" cy="39687"/>
            </a:xfrm>
            <a:custGeom>
              <a:avLst/>
              <a:gdLst>
                <a:gd name="T0" fmla="*/ 58 w 61"/>
                <a:gd name="T1" fmla="*/ 0 h 29"/>
                <a:gd name="T2" fmla="*/ 1 w 61"/>
                <a:gd name="T3" fmla="*/ 23 h 29"/>
                <a:gd name="T4" fmla="*/ 1 w 61"/>
                <a:gd name="T5" fmla="*/ 27 h 29"/>
                <a:gd name="T6" fmla="*/ 3 w 61"/>
                <a:gd name="T7" fmla="*/ 29 h 29"/>
                <a:gd name="T8" fmla="*/ 61 w 61"/>
                <a:gd name="T9" fmla="*/ 5 h 29"/>
                <a:gd name="T10" fmla="*/ 61 w 61"/>
                <a:gd name="T11" fmla="*/ 2 h 29"/>
                <a:gd name="T12" fmla="*/ 58 w 61"/>
                <a:gd name="T13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29">
                  <a:moveTo>
                    <a:pt x="58" y="0"/>
                  </a:move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5"/>
                    <a:pt x="1" y="27"/>
                  </a:cubicBezTo>
                  <a:cubicBezTo>
                    <a:pt x="2" y="28"/>
                    <a:pt x="3" y="29"/>
                    <a:pt x="3" y="29"/>
                  </a:cubicBezTo>
                  <a:cubicBezTo>
                    <a:pt x="61" y="5"/>
                    <a:pt x="61" y="5"/>
                    <a:pt x="61" y="5"/>
                  </a:cubicBezTo>
                  <a:cubicBezTo>
                    <a:pt x="61" y="5"/>
                    <a:pt x="61" y="4"/>
                    <a:pt x="61" y="2"/>
                  </a:cubicBezTo>
                  <a:cubicBezTo>
                    <a:pt x="60" y="0"/>
                    <a:pt x="58" y="0"/>
                    <a:pt x="58" y="0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45"/>
            <p:cNvSpPr>
              <a:spLocks noEditPoints="1"/>
            </p:cNvSpPr>
            <p:nvPr/>
          </p:nvSpPr>
          <p:spPr bwMode="gray">
            <a:xfrm>
              <a:off x="8693450" y="5112070"/>
              <a:ext cx="246063" cy="301625"/>
            </a:xfrm>
            <a:custGeom>
              <a:avLst/>
              <a:gdLst>
                <a:gd name="T0" fmla="*/ 100 w 178"/>
                <a:gd name="T1" fmla="*/ 161 h 219"/>
                <a:gd name="T2" fmla="*/ 175 w 178"/>
                <a:gd name="T3" fmla="*/ 114 h 219"/>
                <a:gd name="T4" fmla="*/ 176 w 178"/>
                <a:gd name="T5" fmla="*/ 113 h 219"/>
                <a:gd name="T6" fmla="*/ 176 w 178"/>
                <a:gd name="T7" fmla="*/ 113 h 219"/>
                <a:gd name="T8" fmla="*/ 177 w 178"/>
                <a:gd name="T9" fmla="*/ 112 h 219"/>
                <a:gd name="T10" fmla="*/ 177 w 178"/>
                <a:gd name="T11" fmla="*/ 110 h 219"/>
                <a:gd name="T12" fmla="*/ 177 w 178"/>
                <a:gd name="T13" fmla="*/ 109 h 219"/>
                <a:gd name="T14" fmla="*/ 177 w 178"/>
                <a:gd name="T15" fmla="*/ 108 h 219"/>
                <a:gd name="T16" fmla="*/ 176 w 178"/>
                <a:gd name="T17" fmla="*/ 107 h 219"/>
                <a:gd name="T18" fmla="*/ 176 w 178"/>
                <a:gd name="T19" fmla="*/ 107 h 219"/>
                <a:gd name="T20" fmla="*/ 175 w 178"/>
                <a:gd name="T21" fmla="*/ 106 h 219"/>
                <a:gd name="T22" fmla="*/ 174 w 178"/>
                <a:gd name="T23" fmla="*/ 105 h 219"/>
                <a:gd name="T24" fmla="*/ 100 w 178"/>
                <a:gd name="T25" fmla="*/ 58 h 219"/>
                <a:gd name="T26" fmla="*/ 176 w 178"/>
                <a:gd name="T27" fmla="*/ 3 h 219"/>
                <a:gd name="T28" fmla="*/ 89 w 178"/>
                <a:gd name="T29" fmla="*/ 51 h 219"/>
                <a:gd name="T30" fmla="*/ 2 w 178"/>
                <a:gd name="T31" fmla="*/ 3 h 219"/>
                <a:gd name="T32" fmla="*/ 78 w 178"/>
                <a:gd name="T33" fmla="*/ 58 h 219"/>
                <a:gd name="T34" fmla="*/ 3 w 178"/>
                <a:gd name="T35" fmla="*/ 105 h 219"/>
                <a:gd name="T36" fmla="*/ 2 w 178"/>
                <a:gd name="T37" fmla="*/ 106 h 219"/>
                <a:gd name="T38" fmla="*/ 2 w 178"/>
                <a:gd name="T39" fmla="*/ 107 h 219"/>
                <a:gd name="T40" fmla="*/ 2 w 178"/>
                <a:gd name="T41" fmla="*/ 107 h 219"/>
                <a:gd name="T42" fmla="*/ 1 w 178"/>
                <a:gd name="T43" fmla="*/ 108 h 219"/>
                <a:gd name="T44" fmla="*/ 1 w 178"/>
                <a:gd name="T45" fmla="*/ 109 h 219"/>
                <a:gd name="T46" fmla="*/ 1 w 178"/>
                <a:gd name="T47" fmla="*/ 110 h 219"/>
                <a:gd name="T48" fmla="*/ 1 w 178"/>
                <a:gd name="T49" fmla="*/ 112 h 219"/>
                <a:gd name="T50" fmla="*/ 1 w 178"/>
                <a:gd name="T51" fmla="*/ 113 h 219"/>
                <a:gd name="T52" fmla="*/ 2 w 178"/>
                <a:gd name="T53" fmla="*/ 113 h 219"/>
                <a:gd name="T54" fmla="*/ 3 w 178"/>
                <a:gd name="T55" fmla="*/ 114 h 219"/>
                <a:gd name="T56" fmla="*/ 78 w 178"/>
                <a:gd name="T57" fmla="*/ 161 h 219"/>
                <a:gd name="T58" fmla="*/ 2 w 178"/>
                <a:gd name="T59" fmla="*/ 216 h 219"/>
                <a:gd name="T60" fmla="*/ 10 w 178"/>
                <a:gd name="T61" fmla="*/ 218 h 219"/>
                <a:gd name="T62" fmla="*/ 168 w 178"/>
                <a:gd name="T63" fmla="*/ 218 h 219"/>
                <a:gd name="T64" fmla="*/ 176 w 178"/>
                <a:gd name="T65" fmla="*/ 216 h 219"/>
                <a:gd name="T66" fmla="*/ 18 w 178"/>
                <a:gd name="T67" fmla="*/ 110 h 219"/>
                <a:gd name="T68" fmla="*/ 160 w 178"/>
                <a:gd name="T69" fmla="*/ 110 h 219"/>
                <a:gd name="T70" fmla="*/ 18 w 178"/>
                <a:gd name="T71" fmla="*/ 11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78" h="219">
                  <a:moveTo>
                    <a:pt x="174" y="208"/>
                  </a:moveTo>
                  <a:cubicBezTo>
                    <a:pt x="100" y="161"/>
                    <a:pt x="100" y="161"/>
                    <a:pt x="100" y="161"/>
                  </a:cubicBezTo>
                  <a:cubicBezTo>
                    <a:pt x="174" y="115"/>
                    <a:pt x="174" y="115"/>
                    <a:pt x="174" y="115"/>
                  </a:cubicBezTo>
                  <a:cubicBezTo>
                    <a:pt x="175" y="114"/>
                    <a:pt x="175" y="114"/>
                    <a:pt x="175" y="114"/>
                  </a:cubicBezTo>
                  <a:cubicBezTo>
                    <a:pt x="175" y="114"/>
                    <a:pt x="175" y="114"/>
                    <a:pt x="175" y="114"/>
                  </a:cubicBezTo>
                  <a:cubicBezTo>
                    <a:pt x="175" y="114"/>
                    <a:pt x="176" y="114"/>
                    <a:pt x="176" y="113"/>
                  </a:cubicBezTo>
                  <a:cubicBezTo>
                    <a:pt x="176" y="113"/>
                    <a:pt x="176" y="113"/>
                    <a:pt x="176" y="113"/>
                  </a:cubicBezTo>
                  <a:cubicBezTo>
                    <a:pt x="176" y="113"/>
                    <a:pt x="176" y="113"/>
                    <a:pt x="176" y="113"/>
                  </a:cubicBezTo>
                  <a:cubicBezTo>
                    <a:pt x="177" y="112"/>
                    <a:pt x="177" y="112"/>
                    <a:pt x="177" y="112"/>
                  </a:cubicBezTo>
                  <a:cubicBezTo>
                    <a:pt x="177" y="112"/>
                    <a:pt x="177" y="112"/>
                    <a:pt x="177" y="112"/>
                  </a:cubicBezTo>
                  <a:cubicBezTo>
                    <a:pt x="177" y="111"/>
                    <a:pt x="177" y="111"/>
                    <a:pt x="177" y="111"/>
                  </a:cubicBezTo>
                  <a:cubicBezTo>
                    <a:pt x="177" y="110"/>
                    <a:pt x="177" y="110"/>
                    <a:pt x="177" y="110"/>
                  </a:cubicBezTo>
                  <a:cubicBezTo>
                    <a:pt x="177" y="110"/>
                    <a:pt x="177" y="110"/>
                    <a:pt x="177" y="110"/>
                  </a:cubicBezTo>
                  <a:cubicBezTo>
                    <a:pt x="177" y="109"/>
                    <a:pt x="177" y="109"/>
                    <a:pt x="177" y="109"/>
                  </a:cubicBezTo>
                  <a:cubicBezTo>
                    <a:pt x="177" y="109"/>
                    <a:pt x="177" y="109"/>
                    <a:pt x="177" y="109"/>
                  </a:cubicBezTo>
                  <a:cubicBezTo>
                    <a:pt x="177" y="108"/>
                    <a:pt x="177" y="108"/>
                    <a:pt x="177" y="108"/>
                  </a:cubicBezTo>
                  <a:cubicBezTo>
                    <a:pt x="177" y="108"/>
                    <a:pt x="177" y="108"/>
                    <a:pt x="177" y="108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6"/>
                    <a:pt x="176" y="106"/>
                    <a:pt x="176" y="106"/>
                  </a:cubicBezTo>
                  <a:cubicBezTo>
                    <a:pt x="175" y="106"/>
                    <a:pt x="175" y="106"/>
                    <a:pt x="175" y="106"/>
                  </a:cubicBezTo>
                  <a:cubicBezTo>
                    <a:pt x="175" y="105"/>
                    <a:pt x="175" y="105"/>
                    <a:pt x="175" y="105"/>
                  </a:cubicBezTo>
                  <a:cubicBezTo>
                    <a:pt x="174" y="105"/>
                    <a:pt x="174" y="105"/>
                    <a:pt x="174" y="105"/>
                  </a:cubicBezTo>
                  <a:cubicBezTo>
                    <a:pt x="174" y="105"/>
                    <a:pt x="174" y="105"/>
                    <a:pt x="174" y="105"/>
                  </a:cubicBezTo>
                  <a:cubicBezTo>
                    <a:pt x="100" y="58"/>
                    <a:pt x="100" y="58"/>
                    <a:pt x="100" y="58"/>
                  </a:cubicBezTo>
                  <a:cubicBezTo>
                    <a:pt x="174" y="12"/>
                    <a:pt x="174" y="12"/>
                    <a:pt x="174" y="12"/>
                  </a:cubicBezTo>
                  <a:cubicBezTo>
                    <a:pt x="177" y="10"/>
                    <a:pt x="178" y="6"/>
                    <a:pt x="176" y="3"/>
                  </a:cubicBezTo>
                  <a:cubicBezTo>
                    <a:pt x="174" y="1"/>
                    <a:pt x="171" y="0"/>
                    <a:pt x="168" y="2"/>
                  </a:cubicBezTo>
                  <a:cubicBezTo>
                    <a:pt x="89" y="51"/>
                    <a:pt x="89" y="51"/>
                    <a:pt x="89" y="51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7" y="0"/>
                    <a:pt x="3" y="1"/>
                    <a:pt x="2" y="3"/>
                  </a:cubicBezTo>
                  <a:cubicBezTo>
                    <a:pt x="0" y="6"/>
                    <a:pt x="1" y="10"/>
                    <a:pt x="4" y="12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4" y="105"/>
                    <a:pt x="4" y="105"/>
                    <a:pt x="4" y="105"/>
                  </a:cubicBezTo>
                  <a:cubicBezTo>
                    <a:pt x="3" y="105"/>
                    <a:pt x="3" y="105"/>
                    <a:pt x="3" y="105"/>
                  </a:cubicBezTo>
                  <a:cubicBezTo>
                    <a:pt x="3" y="105"/>
                    <a:pt x="3" y="105"/>
                    <a:pt x="3" y="105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1" y="108"/>
                    <a:pt x="1" y="108"/>
                    <a:pt x="1" y="108"/>
                  </a:cubicBezTo>
                  <a:cubicBezTo>
                    <a:pt x="1" y="108"/>
                    <a:pt x="1" y="108"/>
                    <a:pt x="1" y="108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1" y="111"/>
                    <a:pt x="1" y="111"/>
                    <a:pt x="1" y="111"/>
                  </a:cubicBezTo>
                  <a:cubicBezTo>
                    <a:pt x="1" y="112"/>
                    <a:pt x="1" y="112"/>
                    <a:pt x="1" y="112"/>
                  </a:cubicBezTo>
                  <a:cubicBezTo>
                    <a:pt x="1" y="112"/>
                    <a:pt x="1" y="112"/>
                    <a:pt x="1" y="112"/>
                  </a:cubicBezTo>
                  <a:cubicBezTo>
                    <a:pt x="1" y="113"/>
                    <a:pt x="1" y="113"/>
                    <a:pt x="1" y="113"/>
                  </a:cubicBezTo>
                  <a:cubicBezTo>
                    <a:pt x="2" y="113"/>
                    <a:pt x="2" y="113"/>
                    <a:pt x="2" y="113"/>
                  </a:cubicBezTo>
                  <a:cubicBezTo>
                    <a:pt x="2" y="113"/>
                    <a:pt x="2" y="113"/>
                    <a:pt x="2" y="113"/>
                  </a:cubicBezTo>
                  <a:cubicBezTo>
                    <a:pt x="2" y="114"/>
                    <a:pt x="2" y="114"/>
                    <a:pt x="3" y="114"/>
                  </a:cubicBezTo>
                  <a:cubicBezTo>
                    <a:pt x="3" y="114"/>
                    <a:pt x="3" y="114"/>
                    <a:pt x="3" y="114"/>
                  </a:cubicBezTo>
                  <a:cubicBezTo>
                    <a:pt x="4" y="115"/>
                    <a:pt x="4" y="115"/>
                    <a:pt x="4" y="115"/>
                  </a:cubicBezTo>
                  <a:cubicBezTo>
                    <a:pt x="78" y="161"/>
                    <a:pt x="78" y="161"/>
                    <a:pt x="78" y="161"/>
                  </a:cubicBezTo>
                  <a:cubicBezTo>
                    <a:pt x="4" y="208"/>
                    <a:pt x="4" y="208"/>
                    <a:pt x="4" y="208"/>
                  </a:cubicBezTo>
                  <a:cubicBezTo>
                    <a:pt x="1" y="210"/>
                    <a:pt x="0" y="213"/>
                    <a:pt x="2" y="216"/>
                  </a:cubicBezTo>
                  <a:cubicBezTo>
                    <a:pt x="3" y="218"/>
                    <a:pt x="5" y="219"/>
                    <a:pt x="7" y="219"/>
                  </a:cubicBezTo>
                  <a:cubicBezTo>
                    <a:pt x="8" y="219"/>
                    <a:pt x="9" y="219"/>
                    <a:pt x="10" y="218"/>
                  </a:cubicBezTo>
                  <a:cubicBezTo>
                    <a:pt x="89" y="169"/>
                    <a:pt x="89" y="169"/>
                    <a:pt x="89" y="169"/>
                  </a:cubicBezTo>
                  <a:cubicBezTo>
                    <a:pt x="168" y="218"/>
                    <a:pt x="168" y="218"/>
                    <a:pt x="168" y="218"/>
                  </a:cubicBezTo>
                  <a:cubicBezTo>
                    <a:pt x="169" y="219"/>
                    <a:pt x="170" y="219"/>
                    <a:pt x="171" y="219"/>
                  </a:cubicBezTo>
                  <a:cubicBezTo>
                    <a:pt x="173" y="219"/>
                    <a:pt x="175" y="218"/>
                    <a:pt x="176" y="216"/>
                  </a:cubicBezTo>
                  <a:cubicBezTo>
                    <a:pt x="178" y="213"/>
                    <a:pt x="177" y="210"/>
                    <a:pt x="174" y="208"/>
                  </a:cubicBezTo>
                  <a:close/>
                  <a:moveTo>
                    <a:pt x="18" y="110"/>
                  </a:moveTo>
                  <a:cubicBezTo>
                    <a:pt x="89" y="65"/>
                    <a:pt x="89" y="65"/>
                    <a:pt x="89" y="65"/>
                  </a:cubicBezTo>
                  <a:cubicBezTo>
                    <a:pt x="160" y="110"/>
                    <a:pt x="160" y="110"/>
                    <a:pt x="160" y="110"/>
                  </a:cubicBezTo>
                  <a:cubicBezTo>
                    <a:pt x="89" y="154"/>
                    <a:pt x="89" y="154"/>
                    <a:pt x="89" y="154"/>
                  </a:cubicBezTo>
                  <a:lnTo>
                    <a:pt x="18" y="110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46"/>
            <p:cNvSpPr>
              <a:spLocks/>
            </p:cNvSpPr>
            <p:nvPr/>
          </p:nvSpPr>
          <p:spPr bwMode="gray">
            <a:xfrm>
              <a:off x="8642650" y="5386708"/>
              <a:ext cx="346075" cy="112712"/>
            </a:xfrm>
            <a:custGeom>
              <a:avLst/>
              <a:gdLst>
                <a:gd name="T0" fmla="*/ 250 w 250"/>
                <a:gd name="T1" fmla="*/ 72 h 81"/>
                <a:gd name="T2" fmla="*/ 241 w 250"/>
                <a:gd name="T3" fmla="*/ 81 h 81"/>
                <a:gd name="T4" fmla="*/ 9 w 250"/>
                <a:gd name="T5" fmla="*/ 81 h 81"/>
                <a:gd name="T6" fmla="*/ 0 w 250"/>
                <a:gd name="T7" fmla="*/ 72 h 81"/>
                <a:gd name="T8" fmla="*/ 0 w 250"/>
                <a:gd name="T9" fmla="*/ 9 h 81"/>
                <a:gd name="T10" fmla="*/ 9 w 250"/>
                <a:gd name="T11" fmla="*/ 0 h 81"/>
                <a:gd name="T12" fmla="*/ 241 w 250"/>
                <a:gd name="T13" fmla="*/ 0 h 81"/>
                <a:gd name="T14" fmla="*/ 250 w 250"/>
                <a:gd name="T15" fmla="*/ 9 h 81"/>
                <a:gd name="T16" fmla="*/ 250 w 250"/>
                <a:gd name="T17" fmla="*/ 72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0" h="81">
                  <a:moveTo>
                    <a:pt x="250" y="72"/>
                  </a:moveTo>
                  <a:cubicBezTo>
                    <a:pt x="250" y="77"/>
                    <a:pt x="246" y="81"/>
                    <a:pt x="241" y="81"/>
                  </a:cubicBezTo>
                  <a:cubicBezTo>
                    <a:pt x="9" y="81"/>
                    <a:pt x="9" y="81"/>
                    <a:pt x="9" y="81"/>
                  </a:cubicBezTo>
                  <a:cubicBezTo>
                    <a:pt x="4" y="81"/>
                    <a:pt x="0" y="77"/>
                    <a:pt x="0" y="72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lnTo>
                    <a:pt x="250" y="72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47"/>
            <p:cNvSpPr>
              <a:spLocks/>
            </p:cNvSpPr>
            <p:nvPr/>
          </p:nvSpPr>
          <p:spPr bwMode="gray">
            <a:xfrm>
              <a:off x="8642650" y="5405758"/>
              <a:ext cx="327025" cy="93662"/>
            </a:xfrm>
            <a:custGeom>
              <a:avLst/>
              <a:gdLst>
                <a:gd name="T0" fmla="*/ 22 w 236"/>
                <a:gd name="T1" fmla="*/ 55 h 68"/>
                <a:gd name="T2" fmla="*/ 14 w 236"/>
                <a:gd name="T3" fmla="*/ 46 h 68"/>
                <a:gd name="T4" fmla="*/ 14 w 236"/>
                <a:gd name="T5" fmla="*/ 0 h 68"/>
                <a:gd name="T6" fmla="*/ 0 w 236"/>
                <a:gd name="T7" fmla="*/ 0 h 68"/>
                <a:gd name="T8" fmla="*/ 0 w 236"/>
                <a:gd name="T9" fmla="*/ 59 h 68"/>
                <a:gd name="T10" fmla="*/ 9 w 236"/>
                <a:gd name="T11" fmla="*/ 68 h 68"/>
                <a:gd name="T12" fmla="*/ 236 w 236"/>
                <a:gd name="T13" fmla="*/ 68 h 68"/>
                <a:gd name="T14" fmla="*/ 236 w 236"/>
                <a:gd name="T15" fmla="*/ 55 h 68"/>
                <a:gd name="T16" fmla="*/ 22 w 236"/>
                <a:gd name="T17" fmla="*/ 55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" h="68">
                  <a:moveTo>
                    <a:pt x="22" y="55"/>
                  </a:moveTo>
                  <a:cubicBezTo>
                    <a:pt x="17" y="55"/>
                    <a:pt x="14" y="51"/>
                    <a:pt x="14" y="46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64"/>
                    <a:pt x="4" y="68"/>
                    <a:pt x="9" y="68"/>
                  </a:cubicBezTo>
                  <a:cubicBezTo>
                    <a:pt x="236" y="68"/>
                    <a:pt x="236" y="68"/>
                    <a:pt x="236" y="68"/>
                  </a:cubicBezTo>
                  <a:cubicBezTo>
                    <a:pt x="236" y="55"/>
                    <a:pt x="236" y="55"/>
                    <a:pt x="236" y="55"/>
                  </a:cubicBezTo>
                  <a:lnTo>
                    <a:pt x="22" y="55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48"/>
            <p:cNvSpPr>
              <a:spLocks/>
            </p:cNvSpPr>
            <p:nvPr/>
          </p:nvSpPr>
          <p:spPr bwMode="gray">
            <a:xfrm>
              <a:off x="8642650" y="5386708"/>
              <a:ext cx="346075" cy="112712"/>
            </a:xfrm>
            <a:custGeom>
              <a:avLst/>
              <a:gdLst>
                <a:gd name="T0" fmla="*/ 241 w 250"/>
                <a:gd name="T1" fmla="*/ 81 h 81"/>
                <a:gd name="T2" fmla="*/ 236 w 250"/>
                <a:gd name="T3" fmla="*/ 81 h 81"/>
                <a:gd name="T4" fmla="*/ 236 w 250"/>
                <a:gd name="T5" fmla="*/ 22 h 81"/>
                <a:gd name="T6" fmla="*/ 228 w 250"/>
                <a:gd name="T7" fmla="*/ 13 h 81"/>
                <a:gd name="T8" fmla="*/ 0 w 250"/>
                <a:gd name="T9" fmla="*/ 13 h 81"/>
                <a:gd name="T10" fmla="*/ 0 w 250"/>
                <a:gd name="T11" fmla="*/ 9 h 81"/>
                <a:gd name="T12" fmla="*/ 9 w 250"/>
                <a:gd name="T13" fmla="*/ 0 h 81"/>
                <a:gd name="T14" fmla="*/ 241 w 250"/>
                <a:gd name="T15" fmla="*/ 0 h 81"/>
                <a:gd name="T16" fmla="*/ 250 w 250"/>
                <a:gd name="T17" fmla="*/ 9 h 81"/>
                <a:gd name="T18" fmla="*/ 250 w 250"/>
                <a:gd name="T19" fmla="*/ 72 h 81"/>
                <a:gd name="T20" fmla="*/ 241 w 250"/>
                <a:gd name="T21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0" h="81">
                  <a:moveTo>
                    <a:pt x="241" y="81"/>
                  </a:moveTo>
                  <a:cubicBezTo>
                    <a:pt x="236" y="81"/>
                    <a:pt x="236" y="81"/>
                    <a:pt x="236" y="81"/>
                  </a:cubicBezTo>
                  <a:cubicBezTo>
                    <a:pt x="236" y="22"/>
                    <a:pt x="236" y="22"/>
                    <a:pt x="236" y="22"/>
                  </a:cubicBezTo>
                  <a:cubicBezTo>
                    <a:pt x="236" y="17"/>
                    <a:pt x="232" y="13"/>
                    <a:pt x="228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cubicBezTo>
                    <a:pt x="250" y="72"/>
                    <a:pt x="250" y="72"/>
                    <a:pt x="250" y="72"/>
                  </a:cubicBezTo>
                  <a:cubicBezTo>
                    <a:pt x="250" y="77"/>
                    <a:pt x="246" y="81"/>
                    <a:pt x="241" y="8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Oval 49"/>
            <p:cNvSpPr>
              <a:spLocks noChangeArrowheads="1"/>
            </p:cNvSpPr>
            <p:nvPr/>
          </p:nvSpPr>
          <p:spPr bwMode="gray">
            <a:xfrm>
              <a:off x="8674400" y="5454970"/>
              <a:ext cx="87313" cy="873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Oval 50"/>
            <p:cNvSpPr>
              <a:spLocks noChangeArrowheads="1"/>
            </p:cNvSpPr>
            <p:nvPr/>
          </p:nvSpPr>
          <p:spPr bwMode="gray">
            <a:xfrm>
              <a:off x="8693450" y="5474020"/>
              <a:ext cx="49213" cy="49212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51"/>
            <p:cNvSpPr>
              <a:spLocks/>
            </p:cNvSpPr>
            <p:nvPr/>
          </p:nvSpPr>
          <p:spPr bwMode="gray">
            <a:xfrm>
              <a:off x="8693450" y="5480370"/>
              <a:ext cx="42863" cy="42862"/>
            </a:xfrm>
            <a:custGeom>
              <a:avLst/>
              <a:gdLst>
                <a:gd name="T0" fmla="*/ 18 w 31"/>
                <a:gd name="T1" fmla="*/ 31 h 31"/>
                <a:gd name="T2" fmla="*/ 31 w 31"/>
                <a:gd name="T3" fmla="*/ 26 h 31"/>
                <a:gd name="T4" fmla="*/ 6 w 31"/>
                <a:gd name="T5" fmla="*/ 0 h 31"/>
                <a:gd name="T6" fmla="*/ 0 w 31"/>
                <a:gd name="T7" fmla="*/ 13 h 31"/>
                <a:gd name="T8" fmla="*/ 18 w 31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18" y="31"/>
                  </a:moveTo>
                  <a:cubicBezTo>
                    <a:pt x="23" y="31"/>
                    <a:pt x="28" y="29"/>
                    <a:pt x="31" y="26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4"/>
                    <a:pt x="0" y="8"/>
                    <a:pt x="0" y="13"/>
                  </a:cubicBezTo>
                  <a:cubicBezTo>
                    <a:pt x="0" y="23"/>
                    <a:pt x="8" y="31"/>
                    <a:pt x="18" y="3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Oval 52"/>
            <p:cNvSpPr>
              <a:spLocks noChangeArrowheads="1"/>
            </p:cNvSpPr>
            <p:nvPr/>
          </p:nvSpPr>
          <p:spPr bwMode="gray">
            <a:xfrm>
              <a:off x="8869662" y="5454970"/>
              <a:ext cx="87313" cy="873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Oval 53"/>
            <p:cNvSpPr>
              <a:spLocks noChangeArrowheads="1"/>
            </p:cNvSpPr>
            <p:nvPr/>
          </p:nvSpPr>
          <p:spPr bwMode="gray">
            <a:xfrm>
              <a:off x="8887125" y="5474020"/>
              <a:ext cx="50800" cy="49212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54"/>
            <p:cNvSpPr>
              <a:spLocks/>
            </p:cNvSpPr>
            <p:nvPr/>
          </p:nvSpPr>
          <p:spPr bwMode="gray">
            <a:xfrm>
              <a:off x="8887125" y="5480370"/>
              <a:ext cx="42863" cy="42862"/>
            </a:xfrm>
            <a:custGeom>
              <a:avLst/>
              <a:gdLst>
                <a:gd name="T0" fmla="*/ 18 w 31"/>
                <a:gd name="T1" fmla="*/ 31 h 31"/>
                <a:gd name="T2" fmla="*/ 31 w 31"/>
                <a:gd name="T3" fmla="*/ 26 h 31"/>
                <a:gd name="T4" fmla="*/ 6 w 31"/>
                <a:gd name="T5" fmla="*/ 0 h 31"/>
                <a:gd name="T6" fmla="*/ 0 w 31"/>
                <a:gd name="T7" fmla="*/ 13 h 31"/>
                <a:gd name="T8" fmla="*/ 18 w 31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18" y="31"/>
                  </a:moveTo>
                  <a:cubicBezTo>
                    <a:pt x="23" y="31"/>
                    <a:pt x="28" y="29"/>
                    <a:pt x="31" y="26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4"/>
                    <a:pt x="0" y="8"/>
                    <a:pt x="0" y="13"/>
                  </a:cubicBezTo>
                  <a:cubicBezTo>
                    <a:pt x="0" y="23"/>
                    <a:pt x="8" y="31"/>
                    <a:pt x="18" y="3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55"/>
            <p:cNvSpPr>
              <a:spLocks noEditPoints="1"/>
            </p:cNvSpPr>
            <p:nvPr/>
          </p:nvSpPr>
          <p:spPr bwMode="gray">
            <a:xfrm>
              <a:off x="8631537" y="4907283"/>
              <a:ext cx="368300" cy="223837"/>
            </a:xfrm>
            <a:custGeom>
              <a:avLst/>
              <a:gdLst>
                <a:gd name="T0" fmla="*/ 258 w 266"/>
                <a:gd name="T1" fmla="*/ 0 h 163"/>
                <a:gd name="T2" fmla="*/ 8 w 266"/>
                <a:gd name="T3" fmla="*/ 0 h 163"/>
                <a:gd name="T4" fmla="*/ 0 w 266"/>
                <a:gd name="T5" fmla="*/ 8 h 163"/>
                <a:gd name="T6" fmla="*/ 8 w 266"/>
                <a:gd name="T7" fmla="*/ 16 h 163"/>
                <a:gd name="T8" fmla="*/ 23 w 266"/>
                <a:gd name="T9" fmla="*/ 16 h 163"/>
                <a:gd name="T10" fmla="*/ 23 w 266"/>
                <a:gd name="T11" fmla="*/ 102 h 163"/>
                <a:gd name="T12" fmla="*/ 17 w 266"/>
                <a:gd name="T13" fmla="*/ 102 h 163"/>
                <a:gd name="T14" fmla="*/ 8 w 266"/>
                <a:gd name="T15" fmla="*/ 111 h 163"/>
                <a:gd name="T16" fmla="*/ 8 w 266"/>
                <a:gd name="T17" fmla="*/ 155 h 163"/>
                <a:gd name="T18" fmla="*/ 17 w 266"/>
                <a:gd name="T19" fmla="*/ 163 h 163"/>
                <a:gd name="T20" fmla="*/ 249 w 266"/>
                <a:gd name="T21" fmla="*/ 163 h 163"/>
                <a:gd name="T22" fmla="*/ 258 w 266"/>
                <a:gd name="T23" fmla="*/ 155 h 163"/>
                <a:gd name="T24" fmla="*/ 258 w 266"/>
                <a:gd name="T25" fmla="*/ 111 h 163"/>
                <a:gd name="T26" fmla="*/ 249 w 266"/>
                <a:gd name="T27" fmla="*/ 102 h 163"/>
                <a:gd name="T28" fmla="*/ 243 w 266"/>
                <a:gd name="T29" fmla="*/ 102 h 163"/>
                <a:gd name="T30" fmla="*/ 243 w 266"/>
                <a:gd name="T31" fmla="*/ 16 h 163"/>
                <a:gd name="T32" fmla="*/ 258 w 266"/>
                <a:gd name="T33" fmla="*/ 16 h 163"/>
                <a:gd name="T34" fmla="*/ 266 w 266"/>
                <a:gd name="T35" fmla="*/ 8 h 163"/>
                <a:gd name="T36" fmla="*/ 258 w 266"/>
                <a:gd name="T37" fmla="*/ 0 h 163"/>
                <a:gd name="T38" fmla="*/ 189 w 266"/>
                <a:gd name="T39" fmla="*/ 16 h 163"/>
                <a:gd name="T40" fmla="*/ 189 w 266"/>
                <a:gd name="T41" fmla="*/ 102 h 163"/>
                <a:gd name="T42" fmla="*/ 160 w 266"/>
                <a:gd name="T43" fmla="*/ 102 h 163"/>
                <a:gd name="T44" fmla="*/ 160 w 266"/>
                <a:gd name="T45" fmla="*/ 16 h 163"/>
                <a:gd name="T46" fmla="*/ 189 w 266"/>
                <a:gd name="T47" fmla="*/ 16 h 163"/>
                <a:gd name="T48" fmla="*/ 148 w 266"/>
                <a:gd name="T49" fmla="*/ 16 h 163"/>
                <a:gd name="T50" fmla="*/ 148 w 266"/>
                <a:gd name="T51" fmla="*/ 102 h 163"/>
                <a:gd name="T52" fmla="*/ 118 w 266"/>
                <a:gd name="T53" fmla="*/ 102 h 163"/>
                <a:gd name="T54" fmla="*/ 118 w 266"/>
                <a:gd name="T55" fmla="*/ 16 h 163"/>
                <a:gd name="T56" fmla="*/ 148 w 266"/>
                <a:gd name="T57" fmla="*/ 16 h 163"/>
                <a:gd name="T58" fmla="*/ 106 w 266"/>
                <a:gd name="T59" fmla="*/ 16 h 163"/>
                <a:gd name="T60" fmla="*/ 106 w 266"/>
                <a:gd name="T61" fmla="*/ 102 h 163"/>
                <a:gd name="T62" fmla="*/ 77 w 266"/>
                <a:gd name="T63" fmla="*/ 102 h 163"/>
                <a:gd name="T64" fmla="*/ 77 w 266"/>
                <a:gd name="T65" fmla="*/ 16 h 163"/>
                <a:gd name="T66" fmla="*/ 106 w 266"/>
                <a:gd name="T67" fmla="*/ 16 h 163"/>
                <a:gd name="T68" fmla="*/ 35 w 266"/>
                <a:gd name="T69" fmla="*/ 16 h 163"/>
                <a:gd name="T70" fmla="*/ 65 w 266"/>
                <a:gd name="T71" fmla="*/ 16 h 163"/>
                <a:gd name="T72" fmla="*/ 65 w 266"/>
                <a:gd name="T73" fmla="*/ 102 h 163"/>
                <a:gd name="T74" fmla="*/ 35 w 266"/>
                <a:gd name="T75" fmla="*/ 102 h 163"/>
                <a:gd name="T76" fmla="*/ 35 w 266"/>
                <a:gd name="T77" fmla="*/ 16 h 163"/>
                <a:gd name="T78" fmla="*/ 201 w 266"/>
                <a:gd name="T79" fmla="*/ 102 h 163"/>
                <a:gd name="T80" fmla="*/ 201 w 266"/>
                <a:gd name="T81" fmla="*/ 16 h 163"/>
                <a:gd name="T82" fmla="*/ 231 w 266"/>
                <a:gd name="T83" fmla="*/ 16 h 163"/>
                <a:gd name="T84" fmla="*/ 231 w 266"/>
                <a:gd name="T85" fmla="*/ 102 h 163"/>
                <a:gd name="T86" fmla="*/ 201 w 266"/>
                <a:gd name="T87" fmla="*/ 10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66" h="163">
                  <a:moveTo>
                    <a:pt x="25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3"/>
                    <a:pt x="4" y="16"/>
                    <a:pt x="8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3" y="102"/>
                    <a:pt x="23" y="102"/>
                    <a:pt x="23" y="102"/>
                  </a:cubicBezTo>
                  <a:cubicBezTo>
                    <a:pt x="17" y="102"/>
                    <a:pt x="17" y="102"/>
                    <a:pt x="17" y="102"/>
                  </a:cubicBezTo>
                  <a:cubicBezTo>
                    <a:pt x="12" y="102"/>
                    <a:pt x="8" y="106"/>
                    <a:pt x="8" y="111"/>
                  </a:cubicBezTo>
                  <a:cubicBezTo>
                    <a:pt x="8" y="155"/>
                    <a:pt x="8" y="155"/>
                    <a:pt x="8" y="155"/>
                  </a:cubicBezTo>
                  <a:cubicBezTo>
                    <a:pt x="8" y="160"/>
                    <a:pt x="12" y="163"/>
                    <a:pt x="17" y="163"/>
                  </a:cubicBezTo>
                  <a:cubicBezTo>
                    <a:pt x="249" y="163"/>
                    <a:pt x="249" y="163"/>
                    <a:pt x="249" y="163"/>
                  </a:cubicBezTo>
                  <a:cubicBezTo>
                    <a:pt x="254" y="163"/>
                    <a:pt x="258" y="160"/>
                    <a:pt x="258" y="155"/>
                  </a:cubicBezTo>
                  <a:cubicBezTo>
                    <a:pt x="258" y="111"/>
                    <a:pt x="258" y="111"/>
                    <a:pt x="258" y="111"/>
                  </a:cubicBezTo>
                  <a:cubicBezTo>
                    <a:pt x="258" y="106"/>
                    <a:pt x="254" y="102"/>
                    <a:pt x="249" y="102"/>
                  </a:cubicBezTo>
                  <a:cubicBezTo>
                    <a:pt x="243" y="102"/>
                    <a:pt x="243" y="102"/>
                    <a:pt x="243" y="102"/>
                  </a:cubicBezTo>
                  <a:cubicBezTo>
                    <a:pt x="243" y="16"/>
                    <a:pt x="243" y="16"/>
                    <a:pt x="243" y="16"/>
                  </a:cubicBezTo>
                  <a:cubicBezTo>
                    <a:pt x="258" y="16"/>
                    <a:pt x="258" y="16"/>
                    <a:pt x="258" y="16"/>
                  </a:cubicBezTo>
                  <a:cubicBezTo>
                    <a:pt x="262" y="16"/>
                    <a:pt x="266" y="13"/>
                    <a:pt x="266" y="8"/>
                  </a:cubicBezTo>
                  <a:cubicBezTo>
                    <a:pt x="266" y="4"/>
                    <a:pt x="262" y="0"/>
                    <a:pt x="258" y="0"/>
                  </a:cubicBezTo>
                  <a:close/>
                  <a:moveTo>
                    <a:pt x="189" y="16"/>
                  </a:moveTo>
                  <a:cubicBezTo>
                    <a:pt x="189" y="102"/>
                    <a:pt x="189" y="102"/>
                    <a:pt x="189" y="102"/>
                  </a:cubicBezTo>
                  <a:cubicBezTo>
                    <a:pt x="160" y="102"/>
                    <a:pt x="160" y="102"/>
                    <a:pt x="160" y="102"/>
                  </a:cubicBezTo>
                  <a:cubicBezTo>
                    <a:pt x="160" y="16"/>
                    <a:pt x="160" y="16"/>
                    <a:pt x="160" y="16"/>
                  </a:cubicBezTo>
                  <a:lnTo>
                    <a:pt x="189" y="16"/>
                  </a:lnTo>
                  <a:close/>
                  <a:moveTo>
                    <a:pt x="148" y="16"/>
                  </a:moveTo>
                  <a:cubicBezTo>
                    <a:pt x="148" y="102"/>
                    <a:pt x="148" y="102"/>
                    <a:pt x="148" y="102"/>
                  </a:cubicBezTo>
                  <a:cubicBezTo>
                    <a:pt x="118" y="102"/>
                    <a:pt x="118" y="102"/>
                    <a:pt x="118" y="102"/>
                  </a:cubicBezTo>
                  <a:cubicBezTo>
                    <a:pt x="118" y="16"/>
                    <a:pt x="118" y="16"/>
                    <a:pt x="118" y="16"/>
                  </a:cubicBezTo>
                  <a:lnTo>
                    <a:pt x="148" y="16"/>
                  </a:lnTo>
                  <a:close/>
                  <a:moveTo>
                    <a:pt x="106" y="16"/>
                  </a:moveTo>
                  <a:cubicBezTo>
                    <a:pt x="106" y="102"/>
                    <a:pt x="106" y="102"/>
                    <a:pt x="106" y="102"/>
                  </a:cubicBezTo>
                  <a:cubicBezTo>
                    <a:pt x="77" y="102"/>
                    <a:pt x="77" y="102"/>
                    <a:pt x="77" y="102"/>
                  </a:cubicBezTo>
                  <a:cubicBezTo>
                    <a:pt x="77" y="16"/>
                    <a:pt x="77" y="16"/>
                    <a:pt x="77" y="16"/>
                  </a:cubicBezTo>
                  <a:lnTo>
                    <a:pt x="106" y="16"/>
                  </a:lnTo>
                  <a:close/>
                  <a:moveTo>
                    <a:pt x="35" y="16"/>
                  </a:moveTo>
                  <a:cubicBezTo>
                    <a:pt x="65" y="16"/>
                    <a:pt x="65" y="16"/>
                    <a:pt x="65" y="16"/>
                  </a:cubicBezTo>
                  <a:cubicBezTo>
                    <a:pt x="65" y="102"/>
                    <a:pt x="65" y="102"/>
                    <a:pt x="65" y="102"/>
                  </a:cubicBezTo>
                  <a:cubicBezTo>
                    <a:pt x="35" y="102"/>
                    <a:pt x="35" y="102"/>
                    <a:pt x="35" y="102"/>
                  </a:cubicBezTo>
                  <a:lnTo>
                    <a:pt x="35" y="16"/>
                  </a:lnTo>
                  <a:close/>
                  <a:moveTo>
                    <a:pt x="201" y="102"/>
                  </a:moveTo>
                  <a:cubicBezTo>
                    <a:pt x="201" y="16"/>
                    <a:pt x="201" y="16"/>
                    <a:pt x="201" y="16"/>
                  </a:cubicBezTo>
                  <a:cubicBezTo>
                    <a:pt x="231" y="16"/>
                    <a:pt x="231" y="16"/>
                    <a:pt x="231" y="16"/>
                  </a:cubicBezTo>
                  <a:cubicBezTo>
                    <a:pt x="231" y="102"/>
                    <a:pt x="231" y="102"/>
                    <a:pt x="231" y="102"/>
                  </a:cubicBezTo>
                  <a:lnTo>
                    <a:pt x="201" y="102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56"/>
            <p:cNvSpPr>
              <a:spLocks/>
            </p:cNvSpPr>
            <p:nvPr/>
          </p:nvSpPr>
          <p:spPr bwMode="gray">
            <a:xfrm>
              <a:off x="8642650" y="5067620"/>
              <a:ext cx="327025" cy="63500"/>
            </a:xfrm>
            <a:custGeom>
              <a:avLst/>
              <a:gdLst>
                <a:gd name="T0" fmla="*/ 22 w 236"/>
                <a:gd name="T1" fmla="*/ 34 h 47"/>
                <a:gd name="T2" fmla="*/ 14 w 236"/>
                <a:gd name="T3" fmla="*/ 25 h 47"/>
                <a:gd name="T4" fmla="*/ 14 w 236"/>
                <a:gd name="T5" fmla="*/ 0 h 47"/>
                <a:gd name="T6" fmla="*/ 0 w 236"/>
                <a:gd name="T7" fmla="*/ 0 h 47"/>
                <a:gd name="T8" fmla="*/ 0 w 236"/>
                <a:gd name="T9" fmla="*/ 39 h 47"/>
                <a:gd name="T10" fmla="*/ 9 w 236"/>
                <a:gd name="T11" fmla="*/ 47 h 47"/>
                <a:gd name="T12" fmla="*/ 236 w 236"/>
                <a:gd name="T13" fmla="*/ 47 h 47"/>
                <a:gd name="T14" fmla="*/ 236 w 236"/>
                <a:gd name="T15" fmla="*/ 34 h 47"/>
                <a:gd name="T16" fmla="*/ 22 w 236"/>
                <a:gd name="T17" fmla="*/ 3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" h="47">
                  <a:moveTo>
                    <a:pt x="22" y="34"/>
                  </a:moveTo>
                  <a:cubicBezTo>
                    <a:pt x="17" y="34"/>
                    <a:pt x="14" y="30"/>
                    <a:pt x="14" y="2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44"/>
                    <a:pt x="4" y="47"/>
                    <a:pt x="9" y="47"/>
                  </a:cubicBezTo>
                  <a:cubicBezTo>
                    <a:pt x="236" y="47"/>
                    <a:pt x="236" y="47"/>
                    <a:pt x="236" y="47"/>
                  </a:cubicBezTo>
                  <a:cubicBezTo>
                    <a:pt x="236" y="34"/>
                    <a:pt x="236" y="34"/>
                    <a:pt x="236" y="34"/>
                  </a:cubicBezTo>
                  <a:lnTo>
                    <a:pt x="22" y="34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57"/>
            <p:cNvSpPr>
              <a:spLocks/>
            </p:cNvSpPr>
            <p:nvPr/>
          </p:nvSpPr>
          <p:spPr bwMode="gray">
            <a:xfrm>
              <a:off x="8642650" y="5046983"/>
              <a:ext cx="346075" cy="84137"/>
            </a:xfrm>
            <a:custGeom>
              <a:avLst/>
              <a:gdLst>
                <a:gd name="T0" fmla="*/ 241 w 250"/>
                <a:gd name="T1" fmla="*/ 61 h 61"/>
                <a:gd name="T2" fmla="*/ 236 w 250"/>
                <a:gd name="T3" fmla="*/ 61 h 61"/>
                <a:gd name="T4" fmla="*/ 236 w 250"/>
                <a:gd name="T5" fmla="*/ 22 h 61"/>
                <a:gd name="T6" fmla="*/ 228 w 250"/>
                <a:gd name="T7" fmla="*/ 14 h 61"/>
                <a:gd name="T8" fmla="*/ 0 w 250"/>
                <a:gd name="T9" fmla="*/ 14 h 61"/>
                <a:gd name="T10" fmla="*/ 0 w 250"/>
                <a:gd name="T11" fmla="*/ 9 h 61"/>
                <a:gd name="T12" fmla="*/ 9 w 250"/>
                <a:gd name="T13" fmla="*/ 0 h 61"/>
                <a:gd name="T14" fmla="*/ 241 w 250"/>
                <a:gd name="T15" fmla="*/ 0 h 61"/>
                <a:gd name="T16" fmla="*/ 250 w 250"/>
                <a:gd name="T17" fmla="*/ 9 h 61"/>
                <a:gd name="T18" fmla="*/ 250 w 250"/>
                <a:gd name="T19" fmla="*/ 53 h 61"/>
                <a:gd name="T20" fmla="*/ 241 w 250"/>
                <a:gd name="T2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0" h="61">
                  <a:moveTo>
                    <a:pt x="241" y="61"/>
                  </a:moveTo>
                  <a:cubicBezTo>
                    <a:pt x="236" y="61"/>
                    <a:pt x="236" y="61"/>
                    <a:pt x="236" y="61"/>
                  </a:cubicBezTo>
                  <a:cubicBezTo>
                    <a:pt x="236" y="22"/>
                    <a:pt x="236" y="22"/>
                    <a:pt x="236" y="22"/>
                  </a:cubicBezTo>
                  <a:cubicBezTo>
                    <a:pt x="236" y="18"/>
                    <a:pt x="232" y="14"/>
                    <a:pt x="228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cubicBezTo>
                    <a:pt x="250" y="53"/>
                    <a:pt x="250" y="53"/>
                    <a:pt x="250" y="53"/>
                  </a:cubicBezTo>
                  <a:cubicBezTo>
                    <a:pt x="250" y="58"/>
                    <a:pt x="246" y="61"/>
                    <a:pt x="241" y="6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58"/>
            <p:cNvSpPr>
              <a:spLocks/>
            </p:cNvSpPr>
            <p:nvPr/>
          </p:nvSpPr>
          <p:spPr bwMode="gray">
            <a:xfrm>
              <a:off x="10792125" y="4919983"/>
              <a:ext cx="61913" cy="311150"/>
            </a:xfrm>
            <a:custGeom>
              <a:avLst/>
              <a:gdLst>
                <a:gd name="T0" fmla="*/ 39 w 45"/>
                <a:gd name="T1" fmla="*/ 180 h 226"/>
                <a:gd name="T2" fmla="*/ 33 w 45"/>
                <a:gd name="T3" fmla="*/ 180 h 226"/>
                <a:gd name="T4" fmla="*/ 33 w 45"/>
                <a:gd name="T5" fmla="*/ 0 h 226"/>
                <a:gd name="T6" fmla="*/ 12 w 45"/>
                <a:gd name="T7" fmla="*/ 0 h 226"/>
                <a:gd name="T8" fmla="*/ 12 w 45"/>
                <a:gd name="T9" fmla="*/ 180 h 226"/>
                <a:gd name="T10" fmla="*/ 5 w 45"/>
                <a:gd name="T11" fmla="*/ 180 h 226"/>
                <a:gd name="T12" fmla="*/ 0 w 45"/>
                <a:gd name="T13" fmla="*/ 186 h 226"/>
                <a:gd name="T14" fmla="*/ 0 w 45"/>
                <a:gd name="T15" fmla="*/ 226 h 226"/>
                <a:gd name="T16" fmla="*/ 45 w 45"/>
                <a:gd name="T17" fmla="*/ 226 h 226"/>
                <a:gd name="T18" fmla="*/ 45 w 45"/>
                <a:gd name="T19" fmla="*/ 186 h 226"/>
                <a:gd name="T20" fmla="*/ 39 w 45"/>
                <a:gd name="T21" fmla="*/ 18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" h="226">
                  <a:moveTo>
                    <a:pt x="39" y="180"/>
                  </a:moveTo>
                  <a:cubicBezTo>
                    <a:pt x="33" y="180"/>
                    <a:pt x="33" y="180"/>
                    <a:pt x="33" y="18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80"/>
                    <a:pt x="12" y="180"/>
                    <a:pt x="12" y="180"/>
                  </a:cubicBezTo>
                  <a:cubicBezTo>
                    <a:pt x="5" y="180"/>
                    <a:pt x="5" y="180"/>
                    <a:pt x="5" y="180"/>
                  </a:cubicBezTo>
                  <a:cubicBezTo>
                    <a:pt x="2" y="180"/>
                    <a:pt x="0" y="182"/>
                    <a:pt x="0" y="186"/>
                  </a:cubicBezTo>
                  <a:cubicBezTo>
                    <a:pt x="0" y="226"/>
                    <a:pt x="0" y="226"/>
                    <a:pt x="0" y="226"/>
                  </a:cubicBezTo>
                  <a:cubicBezTo>
                    <a:pt x="45" y="226"/>
                    <a:pt x="45" y="226"/>
                    <a:pt x="45" y="226"/>
                  </a:cubicBezTo>
                  <a:cubicBezTo>
                    <a:pt x="45" y="186"/>
                    <a:pt x="45" y="186"/>
                    <a:pt x="45" y="186"/>
                  </a:cubicBezTo>
                  <a:cubicBezTo>
                    <a:pt x="45" y="182"/>
                    <a:pt x="42" y="180"/>
                    <a:pt x="39" y="180"/>
                  </a:cubicBezTo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59"/>
            <p:cNvSpPr>
              <a:spLocks/>
            </p:cNvSpPr>
            <p:nvPr/>
          </p:nvSpPr>
          <p:spPr bwMode="gray">
            <a:xfrm>
              <a:off x="10827050" y="4919983"/>
              <a:ext cx="26988" cy="311150"/>
            </a:xfrm>
            <a:custGeom>
              <a:avLst/>
              <a:gdLst>
                <a:gd name="T0" fmla="*/ 14 w 20"/>
                <a:gd name="T1" fmla="*/ 180 h 226"/>
                <a:gd name="T2" fmla="*/ 8 w 20"/>
                <a:gd name="T3" fmla="*/ 180 h 226"/>
                <a:gd name="T4" fmla="*/ 8 w 20"/>
                <a:gd name="T5" fmla="*/ 0 h 226"/>
                <a:gd name="T6" fmla="*/ 0 w 20"/>
                <a:gd name="T7" fmla="*/ 0 h 226"/>
                <a:gd name="T8" fmla="*/ 0 w 20"/>
                <a:gd name="T9" fmla="*/ 180 h 226"/>
                <a:gd name="T10" fmla="*/ 6 w 20"/>
                <a:gd name="T11" fmla="*/ 180 h 226"/>
                <a:gd name="T12" fmla="*/ 12 w 20"/>
                <a:gd name="T13" fmla="*/ 186 h 226"/>
                <a:gd name="T14" fmla="*/ 12 w 20"/>
                <a:gd name="T15" fmla="*/ 226 h 226"/>
                <a:gd name="T16" fmla="*/ 20 w 20"/>
                <a:gd name="T17" fmla="*/ 226 h 226"/>
                <a:gd name="T18" fmla="*/ 20 w 20"/>
                <a:gd name="T19" fmla="*/ 186 h 226"/>
                <a:gd name="T20" fmla="*/ 14 w 20"/>
                <a:gd name="T21" fmla="*/ 18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226">
                  <a:moveTo>
                    <a:pt x="14" y="180"/>
                  </a:moveTo>
                  <a:cubicBezTo>
                    <a:pt x="8" y="180"/>
                    <a:pt x="8" y="180"/>
                    <a:pt x="8" y="18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6" y="180"/>
                    <a:pt x="6" y="180"/>
                    <a:pt x="6" y="180"/>
                  </a:cubicBezTo>
                  <a:cubicBezTo>
                    <a:pt x="9" y="180"/>
                    <a:pt x="12" y="182"/>
                    <a:pt x="12" y="186"/>
                  </a:cubicBezTo>
                  <a:cubicBezTo>
                    <a:pt x="12" y="226"/>
                    <a:pt x="12" y="226"/>
                    <a:pt x="12" y="226"/>
                  </a:cubicBezTo>
                  <a:cubicBezTo>
                    <a:pt x="20" y="226"/>
                    <a:pt x="20" y="226"/>
                    <a:pt x="20" y="226"/>
                  </a:cubicBezTo>
                  <a:cubicBezTo>
                    <a:pt x="20" y="186"/>
                    <a:pt x="20" y="186"/>
                    <a:pt x="20" y="186"/>
                  </a:cubicBezTo>
                  <a:cubicBezTo>
                    <a:pt x="20" y="182"/>
                    <a:pt x="17" y="180"/>
                    <a:pt x="14" y="180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60"/>
            <p:cNvSpPr>
              <a:spLocks/>
            </p:cNvSpPr>
            <p:nvPr/>
          </p:nvSpPr>
          <p:spPr bwMode="gray">
            <a:xfrm>
              <a:off x="10792125" y="4919983"/>
              <a:ext cx="25400" cy="311150"/>
            </a:xfrm>
            <a:custGeom>
              <a:avLst/>
              <a:gdLst>
                <a:gd name="T0" fmla="*/ 19 w 19"/>
                <a:gd name="T1" fmla="*/ 0 h 226"/>
                <a:gd name="T2" fmla="*/ 12 w 19"/>
                <a:gd name="T3" fmla="*/ 0 h 226"/>
                <a:gd name="T4" fmla="*/ 12 w 19"/>
                <a:gd name="T5" fmla="*/ 180 h 226"/>
                <a:gd name="T6" fmla="*/ 5 w 19"/>
                <a:gd name="T7" fmla="*/ 180 h 226"/>
                <a:gd name="T8" fmla="*/ 0 w 19"/>
                <a:gd name="T9" fmla="*/ 186 h 226"/>
                <a:gd name="T10" fmla="*/ 0 w 19"/>
                <a:gd name="T11" fmla="*/ 226 h 226"/>
                <a:gd name="T12" fmla="*/ 7 w 19"/>
                <a:gd name="T13" fmla="*/ 226 h 226"/>
                <a:gd name="T14" fmla="*/ 7 w 19"/>
                <a:gd name="T15" fmla="*/ 186 h 226"/>
                <a:gd name="T16" fmla="*/ 13 w 19"/>
                <a:gd name="T17" fmla="*/ 180 h 226"/>
                <a:gd name="T18" fmla="*/ 19 w 19"/>
                <a:gd name="T19" fmla="*/ 180 h 226"/>
                <a:gd name="T20" fmla="*/ 19 w 19"/>
                <a:gd name="T21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226">
                  <a:moveTo>
                    <a:pt x="19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180"/>
                    <a:pt x="12" y="180"/>
                    <a:pt x="12" y="180"/>
                  </a:cubicBezTo>
                  <a:cubicBezTo>
                    <a:pt x="5" y="180"/>
                    <a:pt x="5" y="180"/>
                    <a:pt x="5" y="180"/>
                  </a:cubicBezTo>
                  <a:cubicBezTo>
                    <a:pt x="2" y="180"/>
                    <a:pt x="0" y="182"/>
                    <a:pt x="0" y="186"/>
                  </a:cubicBezTo>
                  <a:cubicBezTo>
                    <a:pt x="0" y="226"/>
                    <a:pt x="0" y="226"/>
                    <a:pt x="0" y="226"/>
                  </a:cubicBezTo>
                  <a:cubicBezTo>
                    <a:pt x="7" y="226"/>
                    <a:pt x="7" y="226"/>
                    <a:pt x="7" y="226"/>
                  </a:cubicBezTo>
                  <a:cubicBezTo>
                    <a:pt x="7" y="186"/>
                    <a:pt x="7" y="186"/>
                    <a:pt x="7" y="186"/>
                  </a:cubicBezTo>
                  <a:cubicBezTo>
                    <a:pt x="7" y="182"/>
                    <a:pt x="10" y="180"/>
                    <a:pt x="13" y="180"/>
                  </a:cubicBezTo>
                  <a:cubicBezTo>
                    <a:pt x="19" y="180"/>
                    <a:pt x="19" y="180"/>
                    <a:pt x="19" y="180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solidFill>
              <a:srgbClr val="FFC7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61"/>
            <p:cNvSpPr>
              <a:spLocks/>
            </p:cNvSpPr>
            <p:nvPr/>
          </p:nvSpPr>
          <p:spPr bwMode="gray">
            <a:xfrm>
              <a:off x="10068225" y="4172270"/>
              <a:ext cx="242888" cy="239712"/>
            </a:xfrm>
            <a:custGeom>
              <a:avLst/>
              <a:gdLst>
                <a:gd name="T0" fmla="*/ 153 w 153"/>
                <a:gd name="T1" fmla="*/ 98 h 151"/>
                <a:gd name="T2" fmla="*/ 100 w 153"/>
                <a:gd name="T3" fmla="*/ 151 h 151"/>
                <a:gd name="T4" fmla="*/ 0 w 153"/>
                <a:gd name="T5" fmla="*/ 52 h 151"/>
                <a:gd name="T6" fmla="*/ 53 w 153"/>
                <a:gd name="T7" fmla="*/ 0 h 151"/>
                <a:gd name="T8" fmla="*/ 153 w 153"/>
                <a:gd name="T9" fmla="*/ 98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" h="151">
                  <a:moveTo>
                    <a:pt x="153" y="98"/>
                  </a:moveTo>
                  <a:lnTo>
                    <a:pt x="100" y="151"/>
                  </a:lnTo>
                  <a:lnTo>
                    <a:pt x="0" y="52"/>
                  </a:lnTo>
                  <a:lnTo>
                    <a:pt x="53" y="0"/>
                  </a:lnTo>
                  <a:lnTo>
                    <a:pt x="153" y="98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62"/>
            <p:cNvSpPr>
              <a:spLocks/>
            </p:cNvSpPr>
            <p:nvPr/>
          </p:nvSpPr>
          <p:spPr bwMode="gray">
            <a:xfrm>
              <a:off x="9560225" y="3665858"/>
              <a:ext cx="579438" cy="576262"/>
            </a:xfrm>
            <a:custGeom>
              <a:avLst/>
              <a:gdLst>
                <a:gd name="T0" fmla="*/ 415 w 419"/>
                <a:gd name="T1" fmla="*/ 379 h 419"/>
                <a:gd name="T2" fmla="*/ 415 w 419"/>
                <a:gd name="T3" fmla="*/ 392 h 419"/>
                <a:gd name="T4" fmla="*/ 392 w 419"/>
                <a:gd name="T5" fmla="*/ 415 h 419"/>
                <a:gd name="T6" fmla="*/ 380 w 419"/>
                <a:gd name="T7" fmla="*/ 415 h 419"/>
                <a:gd name="T8" fmla="*/ 3 w 419"/>
                <a:gd name="T9" fmla="*/ 39 h 419"/>
                <a:gd name="T10" fmla="*/ 3 w 419"/>
                <a:gd name="T11" fmla="*/ 27 h 419"/>
                <a:gd name="T12" fmla="*/ 27 w 419"/>
                <a:gd name="T13" fmla="*/ 3 h 419"/>
                <a:gd name="T14" fmla="*/ 39 w 419"/>
                <a:gd name="T15" fmla="*/ 3 h 419"/>
                <a:gd name="T16" fmla="*/ 415 w 419"/>
                <a:gd name="T17" fmla="*/ 379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9" h="419">
                  <a:moveTo>
                    <a:pt x="415" y="379"/>
                  </a:moveTo>
                  <a:cubicBezTo>
                    <a:pt x="419" y="383"/>
                    <a:pt x="419" y="388"/>
                    <a:pt x="415" y="392"/>
                  </a:cubicBezTo>
                  <a:cubicBezTo>
                    <a:pt x="392" y="415"/>
                    <a:pt x="392" y="415"/>
                    <a:pt x="392" y="415"/>
                  </a:cubicBezTo>
                  <a:cubicBezTo>
                    <a:pt x="388" y="419"/>
                    <a:pt x="383" y="419"/>
                    <a:pt x="380" y="415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0" y="35"/>
                    <a:pt x="0" y="30"/>
                    <a:pt x="3" y="27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30" y="0"/>
                    <a:pt x="36" y="0"/>
                    <a:pt x="39" y="3"/>
                  </a:cubicBezTo>
                  <a:lnTo>
                    <a:pt x="415" y="379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63"/>
            <p:cNvSpPr>
              <a:spLocks/>
            </p:cNvSpPr>
            <p:nvPr/>
          </p:nvSpPr>
          <p:spPr bwMode="gray">
            <a:xfrm>
              <a:off x="10185700" y="4288158"/>
              <a:ext cx="1066800" cy="1058862"/>
            </a:xfrm>
            <a:custGeom>
              <a:avLst/>
              <a:gdLst>
                <a:gd name="T0" fmla="*/ 672 w 672"/>
                <a:gd name="T1" fmla="*/ 594 h 667"/>
                <a:gd name="T2" fmla="*/ 597 w 672"/>
                <a:gd name="T3" fmla="*/ 667 h 667"/>
                <a:gd name="T4" fmla="*/ 0 w 672"/>
                <a:gd name="T5" fmla="*/ 74 h 667"/>
                <a:gd name="T6" fmla="*/ 74 w 672"/>
                <a:gd name="T7" fmla="*/ 0 h 667"/>
                <a:gd name="T8" fmla="*/ 672 w 672"/>
                <a:gd name="T9" fmla="*/ 594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2" h="667">
                  <a:moveTo>
                    <a:pt x="672" y="594"/>
                  </a:moveTo>
                  <a:lnTo>
                    <a:pt x="597" y="667"/>
                  </a:lnTo>
                  <a:lnTo>
                    <a:pt x="0" y="74"/>
                  </a:lnTo>
                  <a:lnTo>
                    <a:pt x="74" y="0"/>
                  </a:lnTo>
                  <a:lnTo>
                    <a:pt x="672" y="594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64"/>
            <p:cNvSpPr>
              <a:spLocks/>
            </p:cNvSpPr>
            <p:nvPr/>
          </p:nvSpPr>
          <p:spPr bwMode="gray">
            <a:xfrm>
              <a:off x="10055525" y="4159570"/>
              <a:ext cx="109538" cy="106362"/>
            </a:xfrm>
            <a:custGeom>
              <a:avLst/>
              <a:gdLst>
                <a:gd name="T0" fmla="*/ 9 w 79"/>
                <a:gd name="T1" fmla="*/ 77 h 77"/>
                <a:gd name="T2" fmla="*/ 4 w 79"/>
                <a:gd name="T3" fmla="*/ 75 h 77"/>
                <a:gd name="T4" fmla="*/ 4 w 79"/>
                <a:gd name="T5" fmla="*/ 64 h 77"/>
                <a:gd name="T6" fmla="*/ 64 w 79"/>
                <a:gd name="T7" fmla="*/ 3 h 77"/>
                <a:gd name="T8" fmla="*/ 75 w 79"/>
                <a:gd name="T9" fmla="*/ 3 h 77"/>
                <a:gd name="T10" fmla="*/ 75 w 79"/>
                <a:gd name="T11" fmla="*/ 15 h 77"/>
                <a:gd name="T12" fmla="*/ 15 w 79"/>
                <a:gd name="T13" fmla="*/ 75 h 77"/>
                <a:gd name="T14" fmla="*/ 9 w 79"/>
                <a:gd name="T1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" h="77">
                  <a:moveTo>
                    <a:pt x="9" y="77"/>
                  </a:moveTo>
                  <a:cubicBezTo>
                    <a:pt x="7" y="77"/>
                    <a:pt x="5" y="77"/>
                    <a:pt x="4" y="75"/>
                  </a:cubicBezTo>
                  <a:cubicBezTo>
                    <a:pt x="0" y="72"/>
                    <a:pt x="0" y="67"/>
                    <a:pt x="4" y="64"/>
                  </a:cubicBezTo>
                  <a:cubicBezTo>
                    <a:pt x="64" y="3"/>
                    <a:pt x="64" y="3"/>
                    <a:pt x="64" y="3"/>
                  </a:cubicBezTo>
                  <a:cubicBezTo>
                    <a:pt x="67" y="0"/>
                    <a:pt x="72" y="0"/>
                    <a:pt x="75" y="3"/>
                  </a:cubicBezTo>
                  <a:cubicBezTo>
                    <a:pt x="79" y="6"/>
                    <a:pt x="79" y="12"/>
                    <a:pt x="75" y="15"/>
                  </a:cubicBezTo>
                  <a:cubicBezTo>
                    <a:pt x="15" y="75"/>
                    <a:pt x="15" y="75"/>
                    <a:pt x="15" y="75"/>
                  </a:cubicBezTo>
                  <a:cubicBezTo>
                    <a:pt x="13" y="77"/>
                    <a:pt x="11" y="77"/>
                    <a:pt x="9" y="77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65"/>
            <p:cNvSpPr>
              <a:spLocks/>
            </p:cNvSpPr>
            <p:nvPr/>
          </p:nvSpPr>
          <p:spPr bwMode="gray">
            <a:xfrm>
              <a:off x="9787237" y="3891283"/>
              <a:ext cx="79375" cy="77787"/>
            </a:xfrm>
            <a:custGeom>
              <a:avLst/>
              <a:gdLst>
                <a:gd name="T0" fmla="*/ 9 w 58"/>
                <a:gd name="T1" fmla="*/ 57 h 57"/>
                <a:gd name="T2" fmla="*/ 3 w 58"/>
                <a:gd name="T3" fmla="*/ 55 h 57"/>
                <a:gd name="T4" fmla="*/ 3 w 58"/>
                <a:gd name="T5" fmla="*/ 44 h 57"/>
                <a:gd name="T6" fmla="*/ 44 w 58"/>
                <a:gd name="T7" fmla="*/ 3 h 57"/>
                <a:gd name="T8" fmla="*/ 55 w 58"/>
                <a:gd name="T9" fmla="*/ 3 h 57"/>
                <a:gd name="T10" fmla="*/ 55 w 58"/>
                <a:gd name="T11" fmla="*/ 14 h 57"/>
                <a:gd name="T12" fmla="*/ 15 w 58"/>
                <a:gd name="T13" fmla="*/ 55 h 57"/>
                <a:gd name="T14" fmla="*/ 9 w 58"/>
                <a:gd name="T15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57">
                  <a:moveTo>
                    <a:pt x="9" y="57"/>
                  </a:moveTo>
                  <a:cubicBezTo>
                    <a:pt x="7" y="57"/>
                    <a:pt x="5" y="56"/>
                    <a:pt x="3" y="55"/>
                  </a:cubicBezTo>
                  <a:cubicBezTo>
                    <a:pt x="0" y="52"/>
                    <a:pt x="0" y="47"/>
                    <a:pt x="3" y="44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7" y="0"/>
                    <a:pt x="52" y="0"/>
                    <a:pt x="55" y="3"/>
                  </a:cubicBezTo>
                  <a:cubicBezTo>
                    <a:pt x="58" y="6"/>
                    <a:pt x="58" y="11"/>
                    <a:pt x="55" y="14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3" y="56"/>
                    <a:pt x="11" y="57"/>
                    <a:pt x="9" y="57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66"/>
            <p:cNvSpPr>
              <a:spLocks/>
            </p:cNvSpPr>
            <p:nvPr/>
          </p:nvSpPr>
          <p:spPr bwMode="gray">
            <a:xfrm>
              <a:off x="10168237" y="4270695"/>
              <a:ext cx="153988" cy="150812"/>
            </a:xfrm>
            <a:custGeom>
              <a:avLst/>
              <a:gdLst>
                <a:gd name="T0" fmla="*/ 9 w 111"/>
                <a:gd name="T1" fmla="*/ 110 h 110"/>
                <a:gd name="T2" fmla="*/ 3 w 111"/>
                <a:gd name="T3" fmla="*/ 108 h 110"/>
                <a:gd name="T4" fmla="*/ 3 w 111"/>
                <a:gd name="T5" fmla="*/ 96 h 110"/>
                <a:gd name="T6" fmla="*/ 96 w 111"/>
                <a:gd name="T7" fmla="*/ 3 h 110"/>
                <a:gd name="T8" fmla="*/ 108 w 111"/>
                <a:gd name="T9" fmla="*/ 3 h 110"/>
                <a:gd name="T10" fmla="*/ 108 w 111"/>
                <a:gd name="T11" fmla="*/ 15 h 110"/>
                <a:gd name="T12" fmla="*/ 15 w 111"/>
                <a:gd name="T13" fmla="*/ 108 h 110"/>
                <a:gd name="T14" fmla="*/ 9 w 111"/>
                <a:gd name="T15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110">
                  <a:moveTo>
                    <a:pt x="9" y="110"/>
                  </a:moveTo>
                  <a:cubicBezTo>
                    <a:pt x="7" y="110"/>
                    <a:pt x="5" y="109"/>
                    <a:pt x="3" y="108"/>
                  </a:cubicBezTo>
                  <a:cubicBezTo>
                    <a:pt x="0" y="104"/>
                    <a:pt x="0" y="99"/>
                    <a:pt x="3" y="96"/>
                  </a:cubicBezTo>
                  <a:cubicBezTo>
                    <a:pt x="96" y="3"/>
                    <a:pt x="96" y="3"/>
                    <a:pt x="96" y="3"/>
                  </a:cubicBezTo>
                  <a:cubicBezTo>
                    <a:pt x="100" y="0"/>
                    <a:pt x="105" y="0"/>
                    <a:pt x="108" y="3"/>
                  </a:cubicBezTo>
                  <a:cubicBezTo>
                    <a:pt x="111" y="6"/>
                    <a:pt x="111" y="11"/>
                    <a:pt x="108" y="15"/>
                  </a:cubicBezTo>
                  <a:cubicBezTo>
                    <a:pt x="15" y="108"/>
                    <a:pt x="15" y="108"/>
                    <a:pt x="15" y="108"/>
                  </a:cubicBezTo>
                  <a:cubicBezTo>
                    <a:pt x="13" y="109"/>
                    <a:pt x="11" y="110"/>
                    <a:pt x="9" y="110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67"/>
            <p:cNvSpPr>
              <a:spLocks/>
            </p:cNvSpPr>
            <p:nvPr/>
          </p:nvSpPr>
          <p:spPr bwMode="gray">
            <a:xfrm>
              <a:off x="10269837" y="4296095"/>
              <a:ext cx="982663" cy="944562"/>
            </a:xfrm>
            <a:custGeom>
              <a:avLst/>
              <a:gdLst>
                <a:gd name="T0" fmla="*/ 619 w 619"/>
                <a:gd name="T1" fmla="*/ 589 h 595"/>
                <a:gd name="T2" fmla="*/ 613 w 619"/>
                <a:gd name="T3" fmla="*/ 595 h 595"/>
                <a:gd name="T4" fmla="*/ 0 w 619"/>
                <a:gd name="T5" fmla="*/ 26 h 595"/>
                <a:gd name="T6" fmla="*/ 27 w 619"/>
                <a:gd name="T7" fmla="*/ 0 h 595"/>
                <a:gd name="T8" fmla="*/ 619 w 619"/>
                <a:gd name="T9" fmla="*/ 589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9" h="595">
                  <a:moveTo>
                    <a:pt x="619" y="589"/>
                  </a:moveTo>
                  <a:lnTo>
                    <a:pt x="613" y="595"/>
                  </a:lnTo>
                  <a:lnTo>
                    <a:pt x="0" y="26"/>
                  </a:lnTo>
                  <a:lnTo>
                    <a:pt x="27" y="0"/>
                  </a:lnTo>
                  <a:lnTo>
                    <a:pt x="619" y="589"/>
                  </a:ln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68"/>
            <p:cNvSpPr>
              <a:spLocks/>
            </p:cNvSpPr>
            <p:nvPr/>
          </p:nvSpPr>
          <p:spPr bwMode="gray">
            <a:xfrm>
              <a:off x="10193637" y="4370708"/>
              <a:ext cx="949325" cy="976312"/>
            </a:xfrm>
            <a:custGeom>
              <a:avLst/>
              <a:gdLst>
                <a:gd name="T0" fmla="*/ 592 w 598"/>
                <a:gd name="T1" fmla="*/ 615 h 615"/>
                <a:gd name="T2" fmla="*/ 598 w 598"/>
                <a:gd name="T3" fmla="*/ 610 h 615"/>
                <a:gd name="T4" fmla="*/ 27 w 598"/>
                <a:gd name="T5" fmla="*/ 0 h 615"/>
                <a:gd name="T6" fmla="*/ 0 w 598"/>
                <a:gd name="T7" fmla="*/ 27 h 615"/>
                <a:gd name="T8" fmla="*/ 592 w 598"/>
                <a:gd name="T9" fmla="*/ 615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8" h="615">
                  <a:moveTo>
                    <a:pt x="592" y="615"/>
                  </a:moveTo>
                  <a:lnTo>
                    <a:pt x="598" y="610"/>
                  </a:lnTo>
                  <a:lnTo>
                    <a:pt x="27" y="0"/>
                  </a:lnTo>
                  <a:lnTo>
                    <a:pt x="0" y="27"/>
                  </a:lnTo>
                  <a:lnTo>
                    <a:pt x="592" y="615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69"/>
            <p:cNvSpPr>
              <a:spLocks/>
            </p:cNvSpPr>
            <p:nvPr/>
          </p:nvSpPr>
          <p:spPr bwMode="gray">
            <a:xfrm>
              <a:off x="10615912" y="5231133"/>
              <a:ext cx="665163" cy="93662"/>
            </a:xfrm>
            <a:custGeom>
              <a:avLst/>
              <a:gdLst>
                <a:gd name="T0" fmla="*/ 481 w 481"/>
                <a:gd name="T1" fmla="*/ 14 h 69"/>
                <a:gd name="T2" fmla="*/ 467 w 481"/>
                <a:gd name="T3" fmla="*/ 0 h 69"/>
                <a:gd name="T4" fmla="*/ 15 w 481"/>
                <a:gd name="T5" fmla="*/ 0 h 69"/>
                <a:gd name="T6" fmla="*/ 0 w 481"/>
                <a:gd name="T7" fmla="*/ 14 h 69"/>
                <a:gd name="T8" fmla="*/ 0 w 481"/>
                <a:gd name="T9" fmla="*/ 55 h 69"/>
                <a:gd name="T10" fmla="*/ 15 w 481"/>
                <a:gd name="T11" fmla="*/ 69 h 69"/>
                <a:gd name="T12" fmla="*/ 467 w 481"/>
                <a:gd name="T13" fmla="*/ 69 h 69"/>
                <a:gd name="T14" fmla="*/ 481 w 481"/>
                <a:gd name="T15" fmla="*/ 55 h 69"/>
                <a:gd name="T16" fmla="*/ 481 w 481"/>
                <a:gd name="T17" fmla="*/ 1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1" h="69">
                  <a:moveTo>
                    <a:pt x="481" y="14"/>
                  </a:moveTo>
                  <a:cubicBezTo>
                    <a:pt x="481" y="6"/>
                    <a:pt x="475" y="0"/>
                    <a:pt x="467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4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63"/>
                    <a:pt x="7" y="69"/>
                    <a:pt x="15" y="69"/>
                  </a:cubicBezTo>
                  <a:cubicBezTo>
                    <a:pt x="467" y="69"/>
                    <a:pt x="467" y="69"/>
                    <a:pt x="467" y="69"/>
                  </a:cubicBezTo>
                  <a:cubicBezTo>
                    <a:pt x="475" y="69"/>
                    <a:pt x="481" y="63"/>
                    <a:pt x="481" y="55"/>
                  </a:cubicBezTo>
                  <a:lnTo>
                    <a:pt x="481" y="14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Oval 70"/>
            <p:cNvSpPr>
              <a:spLocks noChangeArrowheads="1"/>
            </p:cNvSpPr>
            <p:nvPr/>
          </p:nvSpPr>
          <p:spPr bwMode="gray">
            <a:xfrm>
              <a:off x="1031270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Oval 71"/>
            <p:cNvSpPr>
              <a:spLocks noChangeArrowheads="1"/>
            </p:cNvSpPr>
            <p:nvPr/>
          </p:nvSpPr>
          <p:spPr bwMode="gray">
            <a:xfrm>
              <a:off x="10695287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Oval 72"/>
            <p:cNvSpPr>
              <a:spLocks noChangeArrowheads="1"/>
            </p:cNvSpPr>
            <p:nvPr/>
          </p:nvSpPr>
          <p:spPr bwMode="gray">
            <a:xfrm>
              <a:off x="1098580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73"/>
            <p:cNvSpPr>
              <a:spLocks/>
            </p:cNvSpPr>
            <p:nvPr/>
          </p:nvSpPr>
          <p:spPr bwMode="gray">
            <a:xfrm>
              <a:off x="10176175" y="5042220"/>
              <a:ext cx="341313" cy="404812"/>
            </a:xfrm>
            <a:custGeom>
              <a:avLst/>
              <a:gdLst>
                <a:gd name="T0" fmla="*/ 247 w 247"/>
                <a:gd name="T1" fmla="*/ 0 h 295"/>
                <a:gd name="T2" fmla="*/ 66 w 247"/>
                <a:gd name="T3" fmla="*/ 0 h 295"/>
                <a:gd name="T4" fmla="*/ 16 w 247"/>
                <a:gd name="T5" fmla="*/ 295 h 295"/>
                <a:gd name="T6" fmla="*/ 197 w 247"/>
                <a:gd name="T7" fmla="*/ 295 h 295"/>
                <a:gd name="T8" fmla="*/ 247 w 247"/>
                <a:gd name="T9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295">
                  <a:moveTo>
                    <a:pt x="247" y="0"/>
                  </a:moveTo>
                  <a:cubicBezTo>
                    <a:pt x="193" y="0"/>
                    <a:pt x="97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197" y="295"/>
                    <a:pt x="197" y="295"/>
                    <a:pt x="197" y="295"/>
                  </a:cubicBezTo>
                  <a:cubicBezTo>
                    <a:pt x="197" y="295"/>
                    <a:pt x="181" y="76"/>
                    <a:pt x="247" y="0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74"/>
            <p:cNvSpPr>
              <a:spLocks/>
            </p:cNvSpPr>
            <p:nvPr/>
          </p:nvSpPr>
          <p:spPr bwMode="gray">
            <a:xfrm>
              <a:off x="10727037" y="5324795"/>
              <a:ext cx="3175" cy="1587"/>
            </a:xfrm>
            <a:custGeom>
              <a:avLst/>
              <a:gdLst>
                <a:gd name="T0" fmla="*/ 0 w 2"/>
                <a:gd name="T1" fmla="*/ 1 h 1"/>
                <a:gd name="T2" fmla="*/ 2 w 2"/>
                <a:gd name="T3" fmla="*/ 0 h 1"/>
                <a:gd name="T4" fmla="*/ 0 w 2"/>
                <a:gd name="T5" fmla="*/ 0 h 1"/>
                <a:gd name="T6" fmla="*/ 0 w 2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1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75"/>
            <p:cNvSpPr>
              <a:spLocks/>
            </p:cNvSpPr>
            <p:nvPr/>
          </p:nvSpPr>
          <p:spPr bwMode="gray">
            <a:xfrm>
              <a:off x="10512725" y="5324795"/>
              <a:ext cx="3175" cy="1587"/>
            </a:xfrm>
            <a:custGeom>
              <a:avLst/>
              <a:gdLst>
                <a:gd name="T0" fmla="*/ 0 w 3"/>
                <a:gd name="T1" fmla="*/ 1 h 1"/>
                <a:gd name="T2" fmla="*/ 3 w 3"/>
                <a:gd name="T3" fmla="*/ 0 h 1"/>
                <a:gd name="T4" fmla="*/ 0 w 3"/>
                <a:gd name="T5" fmla="*/ 0 h 1"/>
                <a:gd name="T6" fmla="*/ 0 w 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">
                  <a:moveTo>
                    <a:pt x="0" y="1"/>
                  </a:moveTo>
                  <a:cubicBezTo>
                    <a:pt x="1" y="0"/>
                    <a:pt x="2" y="0"/>
                    <a:pt x="3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76"/>
            <p:cNvSpPr>
              <a:spLocks/>
            </p:cNvSpPr>
            <p:nvPr/>
          </p:nvSpPr>
          <p:spPr bwMode="gray">
            <a:xfrm>
              <a:off x="10176175" y="5042220"/>
              <a:ext cx="127000" cy="404812"/>
            </a:xfrm>
            <a:custGeom>
              <a:avLst/>
              <a:gdLst>
                <a:gd name="T0" fmla="*/ 92 w 92"/>
                <a:gd name="T1" fmla="*/ 0 h 295"/>
                <a:gd name="T2" fmla="*/ 66 w 92"/>
                <a:gd name="T3" fmla="*/ 0 h 295"/>
                <a:gd name="T4" fmla="*/ 16 w 92"/>
                <a:gd name="T5" fmla="*/ 295 h 295"/>
                <a:gd name="T6" fmla="*/ 42 w 92"/>
                <a:gd name="T7" fmla="*/ 295 h 295"/>
                <a:gd name="T8" fmla="*/ 92 w 92"/>
                <a:gd name="T9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295">
                  <a:moveTo>
                    <a:pt x="92" y="0"/>
                  </a:moveTo>
                  <a:cubicBezTo>
                    <a:pt x="82" y="0"/>
                    <a:pt x="73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42" y="295"/>
                    <a:pt x="42" y="295"/>
                    <a:pt x="42" y="295"/>
                  </a:cubicBezTo>
                  <a:cubicBezTo>
                    <a:pt x="42" y="295"/>
                    <a:pt x="26" y="76"/>
                    <a:pt x="92" y="0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Rectangle 77"/>
            <p:cNvSpPr>
              <a:spLocks noChangeArrowheads="1"/>
            </p:cNvSpPr>
            <p:nvPr/>
          </p:nvSpPr>
          <p:spPr bwMode="gray">
            <a:xfrm>
              <a:off x="9574512" y="3729358"/>
              <a:ext cx="22225" cy="693737"/>
            </a:xfrm>
            <a:prstGeom prst="rect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78"/>
            <p:cNvSpPr>
              <a:spLocks/>
            </p:cNvSpPr>
            <p:nvPr/>
          </p:nvSpPr>
          <p:spPr bwMode="gray">
            <a:xfrm>
              <a:off x="10393662" y="5042220"/>
              <a:ext cx="906463" cy="404812"/>
            </a:xfrm>
            <a:custGeom>
              <a:avLst/>
              <a:gdLst>
                <a:gd name="T0" fmla="*/ 642 w 656"/>
                <a:gd name="T1" fmla="*/ 206 h 295"/>
                <a:gd name="T2" fmla="*/ 219 w 656"/>
                <a:gd name="T3" fmla="*/ 206 h 295"/>
                <a:gd name="T4" fmla="*/ 217 w 656"/>
                <a:gd name="T5" fmla="*/ 207 h 295"/>
                <a:gd name="T6" fmla="*/ 217 w 656"/>
                <a:gd name="T7" fmla="*/ 0 h 295"/>
                <a:gd name="T8" fmla="*/ 66 w 656"/>
                <a:gd name="T9" fmla="*/ 0 h 295"/>
                <a:gd name="T10" fmla="*/ 16 w 656"/>
                <a:gd name="T11" fmla="*/ 295 h 295"/>
                <a:gd name="T12" fmla="*/ 642 w 656"/>
                <a:gd name="T13" fmla="*/ 295 h 295"/>
                <a:gd name="T14" fmla="*/ 656 w 656"/>
                <a:gd name="T15" fmla="*/ 281 h 295"/>
                <a:gd name="T16" fmla="*/ 656 w 656"/>
                <a:gd name="T17" fmla="*/ 221 h 295"/>
                <a:gd name="T18" fmla="*/ 642 w 656"/>
                <a:gd name="T19" fmla="*/ 206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6" h="295">
                  <a:moveTo>
                    <a:pt x="642" y="206"/>
                  </a:moveTo>
                  <a:cubicBezTo>
                    <a:pt x="219" y="206"/>
                    <a:pt x="219" y="206"/>
                    <a:pt x="219" y="206"/>
                  </a:cubicBezTo>
                  <a:cubicBezTo>
                    <a:pt x="219" y="206"/>
                    <a:pt x="218" y="206"/>
                    <a:pt x="217" y="207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17" y="0"/>
                    <a:pt x="119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642" y="295"/>
                    <a:pt x="642" y="295"/>
                    <a:pt x="642" y="295"/>
                  </a:cubicBezTo>
                  <a:cubicBezTo>
                    <a:pt x="650" y="295"/>
                    <a:pt x="656" y="289"/>
                    <a:pt x="656" y="281"/>
                  </a:cubicBezTo>
                  <a:cubicBezTo>
                    <a:pt x="656" y="221"/>
                    <a:pt x="656" y="221"/>
                    <a:pt x="656" y="221"/>
                  </a:cubicBezTo>
                  <a:cubicBezTo>
                    <a:pt x="656" y="213"/>
                    <a:pt x="650" y="206"/>
                    <a:pt x="642" y="206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79"/>
            <p:cNvSpPr>
              <a:spLocks/>
            </p:cNvSpPr>
            <p:nvPr/>
          </p:nvSpPr>
          <p:spPr bwMode="gray">
            <a:xfrm>
              <a:off x="10393662" y="5042220"/>
              <a:ext cx="300038" cy="404812"/>
            </a:xfrm>
            <a:custGeom>
              <a:avLst/>
              <a:gdLst>
                <a:gd name="T0" fmla="*/ 81 w 217"/>
                <a:gd name="T1" fmla="*/ 15 h 295"/>
                <a:gd name="T2" fmla="*/ 217 w 217"/>
                <a:gd name="T3" fmla="*/ 15 h 295"/>
                <a:gd name="T4" fmla="*/ 217 w 217"/>
                <a:gd name="T5" fmla="*/ 0 h 295"/>
                <a:gd name="T6" fmla="*/ 66 w 217"/>
                <a:gd name="T7" fmla="*/ 0 h 295"/>
                <a:gd name="T8" fmla="*/ 16 w 217"/>
                <a:gd name="T9" fmla="*/ 295 h 295"/>
                <a:gd name="T10" fmla="*/ 30 w 217"/>
                <a:gd name="T11" fmla="*/ 295 h 295"/>
                <a:gd name="T12" fmla="*/ 81 w 217"/>
                <a:gd name="T13" fmla="*/ 1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7" h="295">
                  <a:moveTo>
                    <a:pt x="81" y="15"/>
                  </a:moveTo>
                  <a:cubicBezTo>
                    <a:pt x="122" y="15"/>
                    <a:pt x="188" y="15"/>
                    <a:pt x="217" y="15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17" y="0"/>
                    <a:pt x="119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30" y="295"/>
                    <a:pt x="30" y="295"/>
                    <a:pt x="30" y="295"/>
                  </a:cubicBezTo>
                  <a:cubicBezTo>
                    <a:pt x="28" y="244"/>
                    <a:pt x="25" y="79"/>
                    <a:pt x="81" y="15"/>
                  </a:cubicBezTo>
                  <a:close/>
                </a:path>
              </a:pathLst>
            </a:custGeom>
            <a:solidFill>
              <a:srgbClr val="FFCB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80"/>
            <p:cNvSpPr>
              <a:spLocks/>
            </p:cNvSpPr>
            <p:nvPr/>
          </p:nvSpPr>
          <p:spPr bwMode="gray">
            <a:xfrm>
              <a:off x="10414300" y="542798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81"/>
            <p:cNvSpPr>
              <a:spLocks/>
            </p:cNvSpPr>
            <p:nvPr/>
          </p:nvSpPr>
          <p:spPr bwMode="gray">
            <a:xfrm>
              <a:off x="10414300" y="5432745"/>
              <a:ext cx="0" cy="1587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82"/>
            <p:cNvSpPr>
              <a:spLocks/>
            </p:cNvSpPr>
            <p:nvPr/>
          </p:nvSpPr>
          <p:spPr bwMode="gray">
            <a:xfrm>
              <a:off x="10414300" y="544068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83"/>
            <p:cNvSpPr>
              <a:spLocks/>
            </p:cNvSpPr>
            <p:nvPr/>
          </p:nvSpPr>
          <p:spPr bwMode="gray">
            <a:xfrm>
              <a:off x="10433350" y="5324795"/>
              <a:ext cx="866775" cy="122237"/>
            </a:xfrm>
            <a:custGeom>
              <a:avLst/>
              <a:gdLst>
                <a:gd name="T0" fmla="*/ 613 w 627"/>
                <a:gd name="T1" fmla="*/ 0 h 89"/>
                <a:gd name="T2" fmla="*/ 613 w 627"/>
                <a:gd name="T3" fmla="*/ 56 h 89"/>
                <a:gd name="T4" fmla="*/ 599 w 627"/>
                <a:gd name="T5" fmla="*/ 71 h 89"/>
                <a:gd name="T6" fmla="*/ 0 w 627"/>
                <a:gd name="T7" fmla="*/ 71 h 89"/>
                <a:gd name="T8" fmla="*/ 1 w 627"/>
                <a:gd name="T9" fmla="*/ 89 h 89"/>
                <a:gd name="T10" fmla="*/ 613 w 627"/>
                <a:gd name="T11" fmla="*/ 89 h 89"/>
                <a:gd name="T12" fmla="*/ 627 w 627"/>
                <a:gd name="T13" fmla="*/ 75 h 89"/>
                <a:gd name="T14" fmla="*/ 627 w 627"/>
                <a:gd name="T15" fmla="*/ 15 h 89"/>
                <a:gd name="T16" fmla="*/ 613 w 627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7" h="89">
                  <a:moveTo>
                    <a:pt x="613" y="0"/>
                  </a:moveTo>
                  <a:cubicBezTo>
                    <a:pt x="613" y="56"/>
                    <a:pt x="613" y="56"/>
                    <a:pt x="613" y="56"/>
                  </a:cubicBezTo>
                  <a:cubicBezTo>
                    <a:pt x="613" y="64"/>
                    <a:pt x="607" y="71"/>
                    <a:pt x="599" y="71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78"/>
                    <a:pt x="1" y="84"/>
                    <a:pt x="1" y="89"/>
                  </a:cubicBezTo>
                  <a:cubicBezTo>
                    <a:pt x="613" y="89"/>
                    <a:pt x="613" y="89"/>
                    <a:pt x="613" y="89"/>
                  </a:cubicBezTo>
                  <a:cubicBezTo>
                    <a:pt x="621" y="89"/>
                    <a:pt x="627" y="83"/>
                    <a:pt x="627" y="75"/>
                  </a:cubicBezTo>
                  <a:cubicBezTo>
                    <a:pt x="627" y="15"/>
                    <a:pt x="627" y="15"/>
                    <a:pt x="627" y="15"/>
                  </a:cubicBezTo>
                  <a:cubicBezTo>
                    <a:pt x="627" y="7"/>
                    <a:pt x="621" y="1"/>
                    <a:pt x="613" y="0"/>
                  </a:cubicBezTo>
                  <a:close/>
                </a:path>
              </a:pathLst>
            </a:custGeom>
            <a:solidFill>
              <a:srgbClr val="DB9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84"/>
            <p:cNvSpPr>
              <a:spLocks/>
            </p:cNvSpPr>
            <p:nvPr/>
          </p:nvSpPr>
          <p:spPr bwMode="gray">
            <a:xfrm>
              <a:off x="10452400" y="5086670"/>
              <a:ext cx="203200" cy="238125"/>
            </a:xfrm>
            <a:custGeom>
              <a:avLst/>
              <a:gdLst>
                <a:gd name="T0" fmla="*/ 146 w 146"/>
                <a:gd name="T1" fmla="*/ 174 h 174"/>
                <a:gd name="T2" fmla="*/ 146 w 146"/>
                <a:gd name="T3" fmla="*/ 0 h 174"/>
                <a:gd name="T4" fmla="*/ 40 w 146"/>
                <a:gd name="T5" fmla="*/ 0 h 174"/>
                <a:gd name="T6" fmla="*/ 0 w 146"/>
                <a:gd name="T7" fmla="*/ 174 h 174"/>
                <a:gd name="T8" fmla="*/ 146 w 146"/>
                <a:gd name="T9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174">
                  <a:moveTo>
                    <a:pt x="146" y="174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46" y="0"/>
                    <a:pt x="82" y="0"/>
                    <a:pt x="40" y="0"/>
                  </a:cubicBezTo>
                  <a:cubicBezTo>
                    <a:pt x="8" y="38"/>
                    <a:pt x="0" y="119"/>
                    <a:pt x="0" y="174"/>
                  </a:cubicBezTo>
                  <a:lnTo>
                    <a:pt x="146" y="174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85"/>
            <p:cNvSpPr>
              <a:spLocks/>
            </p:cNvSpPr>
            <p:nvPr/>
          </p:nvSpPr>
          <p:spPr bwMode="gray">
            <a:xfrm>
              <a:off x="10452400" y="5086670"/>
              <a:ext cx="203200" cy="238125"/>
            </a:xfrm>
            <a:custGeom>
              <a:avLst/>
              <a:gdLst>
                <a:gd name="T0" fmla="*/ 146 w 146"/>
                <a:gd name="T1" fmla="*/ 174 h 174"/>
                <a:gd name="T2" fmla="*/ 40 w 146"/>
                <a:gd name="T3" fmla="*/ 0 h 174"/>
                <a:gd name="T4" fmla="*/ 0 w 146"/>
                <a:gd name="T5" fmla="*/ 174 h 174"/>
                <a:gd name="T6" fmla="*/ 146 w 146"/>
                <a:gd name="T7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6" h="174">
                  <a:moveTo>
                    <a:pt x="146" y="174"/>
                  </a:moveTo>
                  <a:cubicBezTo>
                    <a:pt x="146" y="174"/>
                    <a:pt x="84" y="73"/>
                    <a:pt x="40" y="0"/>
                  </a:cubicBezTo>
                  <a:cubicBezTo>
                    <a:pt x="8" y="38"/>
                    <a:pt x="0" y="119"/>
                    <a:pt x="0" y="174"/>
                  </a:cubicBezTo>
                  <a:lnTo>
                    <a:pt x="146" y="174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Oval 86"/>
            <p:cNvSpPr>
              <a:spLocks noChangeArrowheads="1"/>
            </p:cNvSpPr>
            <p:nvPr/>
          </p:nvSpPr>
          <p:spPr bwMode="gray">
            <a:xfrm>
              <a:off x="10458750" y="5353370"/>
              <a:ext cx="188913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Oval 87"/>
            <p:cNvSpPr>
              <a:spLocks noChangeArrowheads="1"/>
            </p:cNvSpPr>
            <p:nvPr/>
          </p:nvSpPr>
          <p:spPr bwMode="gray">
            <a:xfrm>
              <a:off x="10503200" y="5396233"/>
              <a:ext cx="100013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Oval 88"/>
            <p:cNvSpPr>
              <a:spLocks noChangeArrowheads="1"/>
            </p:cNvSpPr>
            <p:nvPr/>
          </p:nvSpPr>
          <p:spPr bwMode="gray">
            <a:xfrm>
              <a:off x="11041362" y="5353370"/>
              <a:ext cx="192088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Oval 89"/>
            <p:cNvSpPr>
              <a:spLocks noChangeArrowheads="1"/>
            </p:cNvSpPr>
            <p:nvPr/>
          </p:nvSpPr>
          <p:spPr bwMode="gray">
            <a:xfrm>
              <a:off x="1083975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90"/>
            <p:cNvSpPr>
              <a:spLocks/>
            </p:cNvSpPr>
            <p:nvPr/>
          </p:nvSpPr>
          <p:spPr bwMode="gray">
            <a:xfrm>
              <a:off x="10503200" y="5412108"/>
              <a:ext cx="85725" cy="87312"/>
            </a:xfrm>
            <a:custGeom>
              <a:avLst/>
              <a:gdLst>
                <a:gd name="T0" fmla="*/ 37 w 62"/>
                <a:gd name="T1" fmla="*/ 63 h 63"/>
                <a:gd name="T2" fmla="*/ 62 w 62"/>
                <a:gd name="T3" fmla="*/ 52 h 63"/>
                <a:gd name="T4" fmla="*/ 10 w 62"/>
                <a:gd name="T5" fmla="*/ 0 h 63"/>
                <a:gd name="T6" fmla="*/ 0 w 62"/>
                <a:gd name="T7" fmla="*/ 26 h 63"/>
                <a:gd name="T8" fmla="*/ 37 w 62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3">
                  <a:moveTo>
                    <a:pt x="37" y="63"/>
                  </a:moveTo>
                  <a:cubicBezTo>
                    <a:pt x="47" y="63"/>
                    <a:pt x="56" y="59"/>
                    <a:pt x="62" y="5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6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91"/>
            <p:cNvSpPr>
              <a:spLocks/>
            </p:cNvSpPr>
            <p:nvPr/>
          </p:nvSpPr>
          <p:spPr bwMode="gray">
            <a:xfrm>
              <a:off x="10241262" y="5359720"/>
              <a:ext cx="120650" cy="15875"/>
            </a:xfrm>
            <a:custGeom>
              <a:avLst/>
              <a:gdLst>
                <a:gd name="T0" fmla="*/ 81 w 87"/>
                <a:gd name="T1" fmla="*/ 12 h 12"/>
                <a:gd name="T2" fmla="*/ 6 w 87"/>
                <a:gd name="T3" fmla="*/ 12 h 12"/>
                <a:gd name="T4" fmla="*/ 0 w 87"/>
                <a:gd name="T5" fmla="*/ 6 h 12"/>
                <a:gd name="T6" fmla="*/ 6 w 87"/>
                <a:gd name="T7" fmla="*/ 0 h 12"/>
                <a:gd name="T8" fmla="*/ 81 w 87"/>
                <a:gd name="T9" fmla="*/ 0 h 12"/>
                <a:gd name="T10" fmla="*/ 87 w 87"/>
                <a:gd name="T11" fmla="*/ 6 h 12"/>
                <a:gd name="T12" fmla="*/ 81 w 87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12">
                  <a:moveTo>
                    <a:pt x="8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4" y="0"/>
                    <a:pt x="87" y="3"/>
                    <a:pt x="87" y="6"/>
                  </a:cubicBezTo>
                  <a:cubicBezTo>
                    <a:pt x="87" y="9"/>
                    <a:pt x="84" y="12"/>
                    <a:pt x="81" y="12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92"/>
            <p:cNvSpPr>
              <a:spLocks/>
            </p:cNvSpPr>
            <p:nvPr/>
          </p:nvSpPr>
          <p:spPr bwMode="gray">
            <a:xfrm>
              <a:off x="10241262" y="5396233"/>
              <a:ext cx="120650" cy="17462"/>
            </a:xfrm>
            <a:custGeom>
              <a:avLst/>
              <a:gdLst>
                <a:gd name="T0" fmla="*/ 81 w 87"/>
                <a:gd name="T1" fmla="*/ 12 h 12"/>
                <a:gd name="T2" fmla="*/ 6 w 87"/>
                <a:gd name="T3" fmla="*/ 12 h 12"/>
                <a:gd name="T4" fmla="*/ 0 w 87"/>
                <a:gd name="T5" fmla="*/ 6 h 12"/>
                <a:gd name="T6" fmla="*/ 6 w 87"/>
                <a:gd name="T7" fmla="*/ 0 h 12"/>
                <a:gd name="T8" fmla="*/ 81 w 87"/>
                <a:gd name="T9" fmla="*/ 0 h 12"/>
                <a:gd name="T10" fmla="*/ 87 w 87"/>
                <a:gd name="T11" fmla="*/ 6 h 12"/>
                <a:gd name="T12" fmla="*/ 81 w 87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12">
                  <a:moveTo>
                    <a:pt x="8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10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4" y="0"/>
                    <a:pt x="87" y="3"/>
                    <a:pt x="87" y="6"/>
                  </a:cubicBezTo>
                  <a:cubicBezTo>
                    <a:pt x="87" y="10"/>
                    <a:pt x="84" y="12"/>
                    <a:pt x="81" y="12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93"/>
            <p:cNvSpPr>
              <a:spLocks/>
            </p:cNvSpPr>
            <p:nvPr/>
          </p:nvSpPr>
          <p:spPr bwMode="gray">
            <a:xfrm>
              <a:off x="10209512" y="5086670"/>
              <a:ext cx="227013" cy="239712"/>
            </a:xfrm>
            <a:custGeom>
              <a:avLst/>
              <a:gdLst>
                <a:gd name="T0" fmla="*/ 31 w 164"/>
                <a:gd name="T1" fmla="*/ 0 h 175"/>
                <a:gd name="T2" fmla="*/ 0 w 164"/>
                <a:gd name="T3" fmla="*/ 175 h 175"/>
                <a:gd name="T4" fmla="*/ 133 w 164"/>
                <a:gd name="T5" fmla="*/ 175 h 175"/>
                <a:gd name="T6" fmla="*/ 164 w 164"/>
                <a:gd name="T7" fmla="*/ 0 h 175"/>
                <a:gd name="T8" fmla="*/ 31 w 164"/>
                <a:gd name="T9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4" h="175">
                  <a:moveTo>
                    <a:pt x="31" y="0"/>
                  </a:moveTo>
                  <a:cubicBezTo>
                    <a:pt x="9" y="49"/>
                    <a:pt x="1" y="119"/>
                    <a:pt x="0" y="175"/>
                  </a:cubicBezTo>
                  <a:cubicBezTo>
                    <a:pt x="133" y="175"/>
                    <a:pt x="133" y="175"/>
                    <a:pt x="133" y="175"/>
                  </a:cubicBezTo>
                  <a:cubicBezTo>
                    <a:pt x="134" y="119"/>
                    <a:pt x="142" y="49"/>
                    <a:pt x="164" y="0"/>
                  </a:cubicBezTo>
                  <a:lnTo>
                    <a:pt x="31" y="0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94"/>
            <p:cNvSpPr>
              <a:spLocks/>
            </p:cNvSpPr>
            <p:nvPr/>
          </p:nvSpPr>
          <p:spPr bwMode="gray">
            <a:xfrm>
              <a:off x="10209512" y="5086670"/>
              <a:ext cx="185738" cy="239712"/>
            </a:xfrm>
            <a:custGeom>
              <a:avLst/>
              <a:gdLst>
                <a:gd name="T0" fmla="*/ 31 w 134"/>
                <a:gd name="T1" fmla="*/ 0 h 175"/>
                <a:gd name="T2" fmla="*/ 0 w 134"/>
                <a:gd name="T3" fmla="*/ 175 h 175"/>
                <a:gd name="T4" fmla="*/ 133 w 134"/>
                <a:gd name="T5" fmla="*/ 175 h 175"/>
                <a:gd name="T6" fmla="*/ 31 w 134"/>
                <a:gd name="T7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" h="175">
                  <a:moveTo>
                    <a:pt x="31" y="0"/>
                  </a:moveTo>
                  <a:cubicBezTo>
                    <a:pt x="9" y="49"/>
                    <a:pt x="1" y="119"/>
                    <a:pt x="0" y="175"/>
                  </a:cubicBezTo>
                  <a:cubicBezTo>
                    <a:pt x="133" y="175"/>
                    <a:pt x="133" y="175"/>
                    <a:pt x="133" y="175"/>
                  </a:cubicBezTo>
                  <a:cubicBezTo>
                    <a:pt x="134" y="119"/>
                    <a:pt x="31" y="0"/>
                    <a:pt x="31" y="0"/>
                  </a:cubicBez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95"/>
            <p:cNvSpPr>
              <a:spLocks noEditPoints="1"/>
            </p:cNvSpPr>
            <p:nvPr/>
          </p:nvSpPr>
          <p:spPr bwMode="gray">
            <a:xfrm>
              <a:off x="9257012" y="4496120"/>
              <a:ext cx="280988" cy="279400"/>
            </a:xfrm>
            <a:custGeom>
              <a:avLst/>
              <a:gdLst>
                <a:gd name="T0" fmla="*/ 203 w 203"/>
                <a:gd name="T1" fmla="*/ 93 h 203"/>
                <a:gd name="T2" fmla="*/ 187 w 203"/>
                <a:gd name="T3" fmla="*/ 77 h 203"/>
                <a:gd name="T4" fmla="*/ 192 w 203"/>
                <a:gd name="T5" fmla="*/ 54 h 203"/>
                <a:gd name="T6" fmla="*/ 170 w 203"/>
                <a:gd name="T7" fmla="*/ 46 h 203"/>
                <a:gd name="T8" fmla="*/ 167 w 203"/>
                <a:gd name="T9" fmla="*/ 23 h 203"/>
                <a:gd name="T10" fmla="*/ 144 w 203"/>
                <a:gd name="T11" fmla="*/ 25 h 203"/>
                <a:gd name="T12" fmla="*/ 132 w 203"/>
                <a:gd name="T13" fmla="*/ 4 h 203"/>
                <a:gd name="T14" fmla="*/ 111 w 203"/>
                <a:gd name="T15" fmla="*/ 15 h 203"/>
                <a:gd name="T16" fmla="*/ 92 w 203"/>
                <a:gd name="T17" fmla="*/ 0 h 203"/>
                <a:gd name="T18" fmla="*/ 77 w 203"/>
                <a:gd name="T19" fmla="*/ 18 h 203"/>
                <a:gd name="T20" fmla="*/ 54 w 203"/>
                <a:gd name="T21" fmla="*/ 11 h 203"/>
                <a:gd name="T22" fmla="*/ 47 w 203"/>
                <a:gd name="T23" fmla="*/ 33 h 203"/>
                <a:gd name="T24" fmla="*/ 23 w 203"/>
                <a:gd name="T25" fmla="*/ 36 h 203"/>
                <a:gd name="T26" fmla="*/ 24 w 203"/>
                <a:gd name="T27" fmla="*/ 59 h 203"/>
                <a:gd name="T28" fmla="*/ 4 w 203"/>
                <a:gd name="T29" fmla="*/ 71 h 203"/>
                <a:gd name="T30" fmla="*/ 14 w 203"/>
                <a:gd name="T31" fmla="*/ 93 h 203"/>
                <a:gd name="T32" fmla="*/ 0 w 203"/>
                <a:gd name="T33" fmla="*/ 112 h 203"/>
                <a:gd name="T34" fmla="*/ 16 w 203"/>
                <a:gd name="T35" fmla="*/ 127 h 203"/>
                <a:gd name="T36" fmla="*/ 11 w 203"/>
                <a:gd name="T37" fmla="*/ 149 h 203"/>
                <a:gd name="T38" fmla="*/ 32 w 203"/>
                <a:gd name="T39" fmla="*/ 158 h 203"/>
                <a:gd name="T40" fmla="*/ 36 w 203"/>
                <a:gd name="T41" fmla="*/ 180 h 203"/>
                <a:gd name="T42" fmla="*/ 59 w 203"/>
                <a:gd name="T43" fmla="*/ 180 h 203"/>
                <a:gd name="T44" fmla="*/ 71 w 203"/>
                <a:gd name="T45" fmla="*/ 199 h 203"/>
                <a:gd name="T46" fmla="*/ 92 w 203"/>
                <a:gd name="T47" fmla="*/ 191 h 203"/>
                <a:gd name="T48" fmla="*/ 111 w 203"/>
                <a:gd name="T49" fmla="*/ 203 h 203"/>
                <a:gd name="T50" fmla="*/ 127 w 203"/>
                <a:gd name="T51" fmla="*/ 188 h 203"/>
                <a:gd name="T52" fmla="*/ 149 w 203"/>
                <a:gd name="T53" fmla="*/ 192 h 203"/>
                <a:gd name="T54" fmla="*/ 158 w 203"/>
                <a:gd name="T55" fmla="*/ 171 h 203"/>
                <a:gd name="T56" fmla="*/ 180 w 203"/>
                <a:gd name="T57" fmla="*/ 167 h 203"/>
                <a:gd name="T58" fmla="*/ 180 w 203"/>
                <a:gd name="T59" fmla="*/ 144 h 203"/>
                <a:gd name="T60" fmla="*/ 199 w 203"/>
                <a:gd name="T61" fmla="*/ 132 h 203"/>
                <a:gd name="T62" fmla="*/ 190 w 203"/>
                <a:gd name="T63" fmla="*/ 112 h 203"/>
                <a:gd name="T64" fmla="*/ 57 w 203"/>
                <a:gd name="T65" fmla="*/ 58 h 203"/>
                <a:gd name="T66" fmla="*/ 93 w 203"/>
                <a:gd name="T67" fmla="*/ 73 h 203"/>
                <a:gd name="T68" fmla="*/ 39 w 203"/>
                <a:gd name="T69" fmla="*/ 95 h 203"/>
                <a:gd name="T70" fmla="*/ 93 w 203"/>
                <a:gd name="T71" fmla="*/ 166 h 203"/>
                <a:gd name="T72" fmla="*/ 39 w 203"/>
                <a:gd name="T73" fmla="*/ 111 h 203"/>
                <a:gd name="T74" fmla="*/ 93 w 203"/>
                <a:gd name="T75" fmla="*/ 133 h 203"/>
                <a:gd name="T76" fmla="*/ 89 w 203"/>
                <a:gd name="T77" fmla="*/ 102 h 203"/>
                <a:gd name="T78" fmla="*/ 114 w 203"/>
                <a:gd name="T79" fmla="*/ 102 h 203"/>
                <a:gd name="T80" fmla="*/ 89 w 203"/>
                <a:gd name="T81" fmla="*/ 102 h 203"/>
                <a:gd name="T82" fmla="*/ 110 w 203"/>
                <a:gd name="T83" fmla="*/ 166 h 203"/>
                <a:gd name="T84" fmla="*/ 124 w 203"/>
                <a:gd name="T85" fmla="*/ 125 h 203"/>
                <a:gd name="T86" fmla="*/ 165 w 203"/>
                <a:gd name="T87" fmla="*/ 111 h 203"/>
                <a:gd name="T88" fmla="*/ 132 w 203"/>
                <a:gd name="T89" fmla="*/ 95 h 203"/>
                <a:gd name="T90" fmla="*/ 110 w 203"/>
                <a:gd name="T91" fmla="*/ 40 h 203"/>
                <a:gd name="T92" fmla="*/ 165 w 203"/>
                <a:gd name="T93" fmla="*/ 95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3" h="203">
                  <a:moveTo>
                    <a:pt x="203" y="112"/>
                  </a:moveTo>
                  <a:cubicBezTo>
                    <a:pt x="203" y="93"/>
                    <a:pt x="203" y="93"/>
                    <a:pt x="203" y="93"/>
                  </a:cubicBezTo>
                  <a:cubicBezTo>
                    <a:pt x="190" y="93"/>
                    <a:pt x="190" y="93"/>
                    <a:pt x="190" y="93"/>
                  </a:cubicBezTo>
                  <a:cubicBezTo>
                    <a:pt x="189" y="88"/>
                    <a:pt x="188" y="82"/>
                    <a:pt x="187" y="77"/>
                  </a:cubicBezTo>
                  <a:cubicBezTo>
                    <a:pt x="199" y="72"/>
                    <a:pt x="199" y="72"/>
                    <a:pt x="199" y="72"/>
                  </a:cubicBezTo>
                  <a:cubicBezTo>
                    <a:pt x="192" y="54"/>
                    <a:pt x="192" y="54"/>
                    <a:pt x="192" y="54"/>
                  </a:cubicBezTo>
                  <a:cubicBezTo>
                    <a:pt x="179" y="60"/>
                    <a:pt x="179" y="60"/>
                    <a:pt x="179" y="60"/>
                  </a:cubicBezTo>
                  <a:cubicBezTo>
                    <a:pt x="177" y="55"/>
                    <a:pt x="174" y="51"/>
                    <a:pt x="170" y="46"/>
                  </a:cubicBezTo>
                  <a:cubicBezTo>
                    <a:pt x="180" y="36"/>
                    <a:pt x="180" y="36"/>
                    <a:pt x="180" y="36"/>
                  </a:cubicBezTo>
                  <a:cubicBezTo>
                    <a:pt x="167" y="23"/>
                    <a:pt x="167" y="23"/>
                    <a:pt x="167" y="23"/>
                  </a:cubicBezTo>
                  <a:cubicBezTo>
                    <a:pt x="157" y="33"/>
                    <a:pt x="157" y="33"/>
                    <a:pt x="157" y="33"/>
                  </a:cubicBezTo>
                  <a:cubicBezTo>
                    <a:pt x="153" y="30"/>
                    <a:pt x="148" y="27"/>
                    <a:pt x="144" y="25"/>
                  </a:cubicBezTo>
                  <a:cubicBezTo>
                    <a:pt x="149" y="11"/>
                    <a:pt x="149" y="11"/>
                    <a:pt x="149" y="11"/>
                  </a:cubicBezTo>
                  <a:cubicBezTo>
                    <a:pt x="132" y="4"/>
                    <a:pt x="132" y="4"/>
                    <a:pt x="132" y="4"/>
                  </a:cubicBezTo>
                  <a:cubicBezTo>
                    <a:pt x="127" y="18"/>
                    <a:pt x="127" y="18"/>
                    <a:pt x="127" y="18"/>
                  </a:cubicBezTo>
                  <a:cubicBezTo>
                    <a:pt x="122" y="16"/>
                    <a:pt x="116" y="15"/>
                    <a:pt x="111" y="15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87" y="15"/>
                    <a:pt x="82" y="16"/>
                    <a:pt x="77" y="18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60" y="25"/>
                    <a:pt x="60" y="25"/>
                    <a:pt x="60" y="25"/>
                  </a:cubicBezTo>
                  <a:cubicBezTo>
                    <a:pt x="55" y="27"/>
                    <a:pt x="51" y="30"/>
                    <a:pt x="47" y="33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0" y="51"/>
                    <a:pt x="27" y="55"/>
                    <a:pt x="24" y="59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4" y="71"/>
                    <a:pt x="4" y="71"/>
                    <a:pt x="4" y="71"/>
                  </a:cubicBezTo>
                  <a:cubicBezTo>
                    <a:pt x="17" y="77"/>
                    <a:pt x="17" y="77"/>
                    <a:pt x="17" y="77"/>
                  </a:cubicBezTo>
                  <a:cubicBezTo>
                    <a:pt x="15" y="82"/>
                    <a:pt x="14" y="88"/>
                    <a:pt x="14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14" y="112"/>
                    <a:pt x="14" y="112"/>
                    <a:pt x="14" y="112"/>
                  </a:cubicBezTo>
                  <a:cubicBezTo>
                    <a:pt x="14" y="117"/>
                    <a:pt x="15" y="122"/>
                    <a:pt x="16" y="127"/>
                  </a:cubicBezTo>
                  <a:cubicBezTo>
                    <a:pt x="4" y="132"/>
                    <a:pt x="4" y="132"/>
                    <a:pt x="4" y="132"/>
                  </a:cubicBezTo>
                  <a:cubicBezTo>
                    <a:pt x="11" y="149"/>
                    <a:pt x="11" y="149"/>
                    <a:pt x="11" y="149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6" y="149"/>
                    <a:pt x="29" y="154"/>
                    <a:pt x="32" y="158"/>
                  </a:cubicBezTo>
                  <a:cubicBezTo>
                    <a:pt x="23" y="167"/>
                    <a:pt x="23" y="167"/>
                    <a:pt x="23" y="167"/>
                  </a:cubicBezTo>
                  <a:cubicBezTo>
                    <a:pt x="36" y="180"/>
                    <a:pt x="36" y="180"/>
                    <a:pt x="36" y="180"/>
                  </a:cubicBezTo>
                  <a:cubicBezTo>
                    <a:pt x="45" y="171"/>
                    <a:pt x="45" y="171"/>
                    <a:pt x="45" y="171"/>
                  </a:cubicBezTo>
                  <a:cubicBezTo>
                    <a:pt x="50" y="175"/>
                    <a:pt x="54" y="178"/>
                    <a:pt x="59" y="180"/>
                  </a:cubicBezTo>
                  <a:cubicBezTo>
                    <a:pt x="54" y="192"/>
                    <a:pt x="54" y="192"/>
                    <a:pt x="54" y="192"/>
                  </a:cubicBezTo>
                  <a:cubicBezTo>
                    <a:pt x="71" y="199"/>
                    <a:pt x="71" y="199"/>
                    <a:pt x="71" y="199"/>
                  </a:cubicBezTo>
                  <a:cubicBezTo>
                    <a:pt x="76" y="188"/>
                    <a:pt x="76" y="188"/>
                    <a:pt x="76" y="188"/>
                  </a:cubicBezTo>
                  <a:cubicBezTo>
                    <a:pt x="81" y="189"/>
                    <a:pt x="87" y="190"/>
                    <a:pt x="92" y="191"/>
                  </a:cubicBezTo>
                  <a:cubicBezTo>
                    <a:pt x="92" y="203"/>
                    <a:pt x="92" y="203"/>
                    <a:pt x="92" y="203"/>
                  </a:cubicBezTo>
                  <a:cubicBezTo>
                    <a:pt x="111" y="203"/>
                    <a:pt x="111" y="203"/>
                    <a:pt x="111" y="203"/>
                  </a:cubicBezTo>
                  <a:cubicBezTo>
                    <a:pt x="111" y="191"/>
                    <a:pt x="111" y="191"/>
                    <a:pt x="111" y="191"/>
                  </a:cubicBezTo>
                  <a:cubicBezTo>
                    <a:pt x="117" y="190"/>
                    <a:pt x="122" y="189"/>
                    <a:pt x="127" y="188"/>
                  </a:cubicBezTo>
                  <a:cubicBezTo>
                    <a:pt x="132" y="199"/>
                    <a:pt x="132" y="199"/>
                    <a:pt x="132" y="199"/>
                  </a:cubicBezTo>
                  <a:cubicBezTo>
                    <a:pt x="149" y="192"/>
                    <a:pt x="149" y="192"/>
                    <a:pt x="149" y="192"/>
                  </a:cubicBezTo>
                  <a:cubicBezTo>
                    <a:pt x="144" y="181"/>
                    <a:pt x="144" y="181"/>
                    <a:pt x="144" y="181"/>
                  </a:cubicBezTo>
                  <a:cubicBezTo>
                    <a:pt x="149" y="178"/>
                    <a:pt x="154" y="175"/>
                    <a:pt x="158" y="171"/>
                  </a:cubicBezTo>
                  <a:cubicBezTo>
                    <a:pt x="167" y="180"/>
                    <a:pt x="167" y="180"/>
                    <a:pt x="167" y="180"/>
                  </a:cubicBezTo>
                  <a:cubicBezTo>
                    <a:pt x="180" y="167"/>
                    <a:pt x="180" y="167"/>
                    <a:pt x="180" y="167"/>
                  </a:cubicBezTo>
                  <a:cubicBezTo>
                    <a:pt x="171" y="158"/>
                    <a:pt x="171" y="158"/>
                    <a:pt x="171" y="158"/>
                  </a:cubicBezTo>
                  <a:cubicBezTo>
                    <a:pt x="175" y="154"/>
                    <a:pt x="178" y="149"/>
                    <a:pt x="180" y="144"/>
                  </a:cubicBezTo>
                  <a:cubicBezTo>
                    <a:pt x="192" y="149"/>
                    <a:pt x="192" y="149"/>
                    <a:pt x="192" y="149"/>
                  </a:cubicBezTo>
                  <a:cubicBezTo>
                    <a:pt x="199" y="132"/>
                    <a:pt x="199" y="132"/>
                    <a:pt x="199" y="132"/>
                  </a:cubicBezTo>
                  <a:cubicBezTo>
                    <a:pt x="187" y="127"/>
                    <a:pt x="187" y="127"/>
                    <a:pt x="187" y="127"/>
                  </a:cubicBezTo>
                  <a:cubicBezTo>
                    <a:pt x="188" y="122"/>
                    <a:pt x="189" y="117"/>
                    <a:pt x="190" y="112"/>
                  </a:cubicBezTo>
                  <a:lnTo>
                    <a:pt x="203" y="112"/>
                  </a:lnTo>
                  <a:close/>
                  <a:moveTo>
                    <a:pt x="57" y="58"/>
                  </a:moveTo>
                  <a:cubicBezTo>
                    <a:pt x="67" y="48"/>
                    <a:pt x="80" y="41"/>
                    <a:pt x="93" y="40"/>
                  </a:cubicBezTo>
                  <a:cubicBezTo>
                    <a:pt x="93" y="73"/>
                    <a:pt x="93" y="73"/>
                    <a:pt x="93" y="73"/>
                  </a:cubicBezTo>
                  <a:cubicBezTo>
                    <a:pt x="83" y="76"/>
                    <a:pt x="75" y="84"/>
                    <a:pt x="72" y="95"/>
                  </a:cubicBezTo>
                  <a:cubicBezTo>
                    <a:pt x="39" y="95"/>
                    <a:pt x="39" y="95"/>
                    <a:pt x="39" y="95"/>
                  </a:cubicBezTo>
                  <a:cubicBezTo>
                    <a:pt x="40" y="81"/>
                    <a:pt x="47" y="68"/>
                    <a:pt x="57" y="58"/>
                  </a:cubicBezTo>
                  <a:close/>
                  <a:moveTo>
                    <a:pt x="93" y="166"/>
                  </a:moveTo>
                  <a:cubicBezTo>
                    <a:pt x="80" y="164"/>
                    <a:pt x="67" y="158"/>
                    <a:pt x="57" y="148"/>
                  </a:cubicBezTo>
                  <a:cubicBezTo>
                    <a:pt x="47" y="138"/>
                    <a:pt x="40" y="125"/>
                    <a:pt x="39" y="111"/>
                  </a:cubicBezTo>
                  <a:cubicBezTo>
                    <a:pt x="72" y="111"/>
                    <a:pt x="72" y="111"/>
                    <a:pt x="72" y="111"/>
                  </a:cubicBezTo>
                  <a:cubicBezTo>
                    <a:pt x="75" y="122"/>
                    <a:pt x="83" y="130"/>
                    <a:pt x="93" y="133"/>
                  </a:cubicBezTo>
                  <a:lnTo>
                    <a:pt x="93" y="166"/>
                  </a:lnTo>
                  <a:close/>
                  <a:moveTo>
                    <a:pt x="89" y="102"/>
                  </a:moveTo>
                  <a:cubicBezTo>
                    <a:pt x="89" y="95"/>
                    <a:pt x="95" y="89"/>
                    <a:pt x="102" y="89"/>
                  </a:cubicBezTo>
                  <a:cubicBezTo>
                    <a:pt x="109" y="89"/>
                    <a:pt x="114" y="95"/>
                    <a:pt x="114" y="102"/>
                  </a:cubicBezTo>
                  <a:cubicBezTo>
                    <a:pt x="114" y="109"/>
                    <a:pt x="109" y="114"/>
                    <a:pt x="102" y="114"/>
                  </a:cubicBezTo>
                  <a:cubicBezTo>
                    <a:pt x="95" y="114"/>
                    <a:pt x="89" y="109"/>
                    <a:pt x="89" y="102"/>
                  </a:cubicBezTo>
                  <a:close/>
                  <a:moveTo>
                    <a:pt x="147" y="148"/>
                  </a:moveTo>
                  <a:cubicBezTo>
                    <a:pt x="137" y="158"/>
                    <a:pt x="124" y="164"/>
                    <a:pt x="110" y="166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15" y="131"/>
                    <a:pt x="120" y="129"/>
                    <a:pt x="124" y="125"/>
                  </a:cubicBezTo>
                  <a:cubicBezTo>
                    <a:pt x="128" y="121"/>
                    <a:pt x="130" y="116"/>
                    <a:pt x="132" y="111"/>
                  </a:cubicBezTo>
                  <a:cubicBezTo>
                    <a:pt x="165" y="111"/>
                    <a:pt x="165" y="111"/>
                    <a:pt x="165" y="111"/>
                  </a:cubicBezTo>
                  <a:cubicBezTo>
                    <a:pt x="163" y="125"/>
                    <a:pt x="157" y="138"/>
                    <a:pt x="147" y="148"/>
                  </a:cubicBezTo>
                  <a:close/>
                  <a:moveTo>
                    <a:pt x="132" y="95"/>
                  </a:moveTo>
                  <a:cubicBezTo>
                    <a:pt x="129" y="84"/>
                    <a:pt x="121" y="76"/>
                    <a:pt x="110" y="73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24" y="41"/>
                    <a:pt x="137" y="48"/>
                    <a:pt x="147" y="58"/>
                  </a:cubicBezTo>
                  <a:cubicBezTo>
                    <a:pt x="157" y="68"/>
                    <a:pt x="163" y="81"/>
                    <a:pt x="165" y="95"/>
                  </a:cubicBezTo>
                  <a:lnTo>
                    <a:pt x="132" y="95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96"/>
            <p:cNvSpPr>
              <a:spLocks noEditPoints="1"/>
            </p:cNvSpPr>
            <p:nvPr/>
          </p:nvSpPr>
          <p:spPr bwMode="gray">
            <a:xfrm>
              <a:off x="9109375" y="4723133"/>
              <a:ext cx="254000" cy="254000"/>
            </a:xfrm>
            <a:custGeom>
              <a:avLst/>
              <a:gdLst>
                <a:gd name="T0" fmla="*/ 184 w 184"/>
                <a:gd name="T1" fmla="*/ 112 h 185"/>
                <a:gd name="T2" fmla="*/ 161 w 184"/>
                <a:gd name="T3" fmla="*/ 89 h 185"/>
                <a:gd name="T4" fmla="*/ 181 w 184"/>
                <a:gd name="T5" fmla="*/ 63 h 185"/>
                <a:gd name="T6" fmla="*/ 150 w 184"/>
                <a:gd name="T7" fmla="*/ 55 h 185"/>
                <a:gd name="T8" fmla="*/ 155 w 184"/>
                <a:gd name="T9" fmla="*/ 22 h 185"/>
                <a:gd name="T10" fmla="*/ 123 w 184"/>
                <a:gd name="T11" fmla="*/ 31 h 185"/>
                <a:gd name="T12" fmla="*/ 111 w 184"/>
                <a:gd name="T13" fmla="*/ 0 h 185"/>
                <a:gd name="T14" fmla="*/ 88 w 184"/>
                <a:gd name="T15" fmla="*/ 23 h 185"/>
                <a:gd name="T16" fmla="*/ 63 w 184"/>
                <a:gd name="T17" fmla="*/ 3 h 185"/>
                <a:gd name="T18" fmla="*/ 54 w 184"/>
                <a:gd name="T19" fmla="*/ 34 h 185"/>
                <a:gd name="T20" fmla="*/ 22 w 184"/>
                <a:gd name="T21" fmla="*/ 29 h 185"/>
                <a:gd name="T22" fmla="*/ 30 w 184"/>
                <a:gd name="T23" fmla="*/ 61 h 185"/>
                <a:gd name="T24" fmla="*/ 0 w 184"/>
                <a:gd name="T25" fmla="*/ 73 h 185"/>
                <a:gd name="T26" fmla="*/ 23 w 184"/>
                <a:gd name="T27" fmla="*/ 96 h 185"/>
                <a:gd name="T28" fmla="*/ 2 w 184"/>
                <a:gd name="T29" fmla="*/ 121 h 185"/>
                <a:gd name="T30" fmla="*/ 34 w 184"/>
                <a:gd name="T31" fmla="*/ 130 h 185"/>
                <a:gd name="T32" fmla="*/ 29 w 184"/>
                <a:gd name="T33" fmla="*/ 162 h 185"/>
                <a:gd name="T34" fmla="*/ 60 w 184"/>
                <a:gd name="T35" fmla="*/ 154 h 185"/>
                <a:gd name="T36" fmla="*/ 72 w 184"/>
                <a:gd name="T37" fmla="*/ 185 h 185"/>
                <a:gd name="T38" fmla="*/ 95 w 184"/>
                <a:gd name="T39" fmla="*/ 161 h 185"/>
                <a:gd name="T40" fmla="*/ 121 w 184"/>
                <a:gd name="T41" fmla="*/ 182 h 185"/>
                <a:gd name="T42" fmla="*/ 129 w 184"/>
                <a:gd name="T43" fmla="*/ 150 h 185"/>
                <a:gd name="T44" fmla="*/ 162 w 184"/>
                <a:gd name="T45" fmla="*/ 156 h 185"/>
                <a:gd name="T46" fmla="*/ 153 w 184"/>
                <a:gd name="T47" fmla="*/ 124 h 185"/>
                <a:gd name="T48" fmla="*/ 184 w 184"/>
                <a:gd name="T49" fmla="*/ 112 h 185"/>
                <a:gd name="T50" fmla="*/ 92 w 184"/>
                <a:gd name="T51" fmla="*/ 115 h 185"/>
                <a:gd name="T52" fmla="*/ 69 w 184"/>
                <a:gd name="T53" fmla="*/ 92 h 185"/>
                <a:gd name="T54" fmla="*/ 92 w 184"/>
                <a:gd name="T55" fmla="*/ 70 h 185"/>
                <a:gd name="T56" fmla="*/ 114 w 184"/>
                <a:gd name="T57" fmla="*/ 92 h 185"/>
                <a:gd name="T58" fmla="*/ 92 w 184"/>
                <a:gd name="T59" fmla="*/ 115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4" h="185">
                  <a:moveTo>
                    <a:pt x="184" y="112"/>
                  </a:moveTo>
                  <a:cubicBezTo>
                    <a:pt x="161" y="89"/>
                    <a:pt x="161" y="89"/>
                    <a:pt x="161" y="89"/>
                  </a:cubicBezTo>
                  <a:cubicBezTo>
                    <a:pt x="181" y="63"/>
                    <a:pt x="181" y="63"/>
                    <a:pt x="181" y="63"/>
                  </a:cubicBezTo>
                  <a:cubicBezTo>
                    <a:pt x="150" y="55"/>
                    <a:pt x="150" y="55"/>
                    <a:pt x="150" y="55"/>
                  </a:cubicBezTo>
                  <a:cubicBezTo>
                    <a:pt x="155" y="22"/>
                    <a:pt x="155" y="22"/>
                    <a:pt x="155" y="22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54" y="34"/>
                    <a:pt x="54" y="34"/>
                    <a:pt x="54" y="34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23" y="96"/>
                    <a:pt x="23" y="96"/>
                    <a:pt x="23" y="96"/>
                  </a:cubicBezTo>
                  <a:cubicBezTo>
                    <a:pt x="2" y="121"/>
                    <a:pt x="2" y="121"/>
                    <a:pt x="2" y="121"/>
                  </a:cubicBezTo>
                  <a:cubicBezTo>
                    <a:pt x="34" y="130"/>
                    <a:pt x="34" y="130"/>
                    <a:pt x="34" y="130"/>
                  </a:cubicBezTo>
                  <a:cubicBezTo>
                    <a:pt x="29" y="162"/>
                    <a:pt x="29" y="162"/>
                    <a:pt x="29" y="162"/>
                  </a:cubicBezTo>
                  <a:cubicBezTo>
                    <a:pt x="60" y="154"/>
                    <a:pt x="60" y="154"/>
                    <a:pt x="60" y="154"/>
                  </a:cubicBezTo>
                  <a:cubicBezTo>
                    <a:pt x="72" y="185"/>
                    <a:pt x="72" y="185"/>
                    <a:pt x="72" y="185"/>
                  </a:cubicBezTo>
                  <a:cubicBezTo>
                    <a:pt x="95" y="161"/>
                    <a:pt x="95" y="161"/>
                    <a:pt x="95" y="161"/>
                  </a:cubicBezTo>
                  <a:cubicBezTo>
                    <a:pt x="121" y="182"/>
                    <a:pt x="121" y="182"/>
                    <a:pt x="121" y="182"/>
                  </a:cubicBezTo>
                  <a:cubicBezTo>
                    <a:pt x="129" y="150"/>
                    <a:pt x="129" y="150"/>
                    <a:pt x="129" y="150"/>
                  </a:cubicBezTo>
                  <a:cubicBezTo>
                    <a:pt x="162" y="156"/>
                    <a:pt x="162" y="156"/>
                    <a:pt x="162" y="156"/>
                  </a:cubicBezTo>
                  <a:cubicBezTo>
                    <a:pt x="153" y="124"/>
                    <a:pt x="153" y="124"/>
                    <a:pt x="153" y="124"/>
                  </a:cubicBezTo>
                  <a:lnTo>
                    <a:pt x="184" y="112"/>
                  </a:lnTo>
                  <a:close/>
                  <a:moveTo>
                    <a:pt x="92" y="115"/>
                  </a:moveTo>
                  <a:cubicBezTo>
                    <a:pt x="79" y="115"/>
                    <a:pt x="69" y="105"/>
                    <a:pt x="69" y="92"/>
                  </a:cubicBezTo>
                  <a:cubicBezTo>
                    <a:pt x="69" y="80"/>
                    <a:pt x="79" y="70"/>
                    <a:pt x="92" y="70"/>
                  </a:cubicBezTo>
                  <a:cubicBezTo>
                    <a:pt x="104" y="70"/>
                    <a:pt x="114" y="80"/>
                    <a:pt x="114" y="92"/>
                  </a:cubicBezTo>
                  <a:cubicBezTo>
                    <a:pt x="114" y="105"/>
                    <a:pt x="104" y="115"/>
                    <a:pt x="92" y="115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97"/>
            <p:cNvSpPr>
              <a:spLocks noEditPoints="1"/>
            </p:cNvSpPr>
            <p:nvPr/>
          </p:nvSpPr>
          <p:spPr bwMode="gray">
            <a:xfrm>
              <a:off x="9464975" y="4650108"/>
              <a:ext cx="358775" cy="355600"/>
            </a:xfrm>
            <a:custGeom>
              <a:avLst/>
              <a:gdLst>
                <a:gd name="T0" fmla="*/ 247 w 259"/>
                <a:gd name="T1" fmla="*/ 139 h 259"/>
                <a:gd name="T2" fmla="*/ 228 w 259"/>
                <a:gd name="T3" fmla="*/ 133 h 259"/>
                <a:gd name="T4" fmla="*/ 224 w 259"/>
                <a:gd name="T5" fmla="*/ 103 h 259"/>
                <a:gd name="T6" fmla="*/ 241 w 259"/>
                <a:gd name="T7" fmla="*/ 94 h 259"/>
                <a:gd name="T8" fmla="*/ 247 w 259"/>
                <a:gd name="T9" fmla="*/ 73 h 259"/>
                <a:gd name="T10" fmla="*/ 239 w 259"/>
                <a:gd name="T11" fmla="*/ 59 h 259"/>
                <a:gd name="T12" fmla="*/ 219 w 259"/>
                <a:gd name="T13" fmla="*/ 53 h 259"/>
                <a:gd name="T14" fmla="*/ 202 w 259"/>
                <a:gd name="T15" fmla="*/ 63 h 259"/>
                <a:gd name="T16" fmla="*/ 178 w 259"/>
                <a:gd name="T17" fmla="*/ 44 h 259"/>
                <a:gd name="T18" fmla="*/ 183 w 259"/>
                <a:gd name="T19" fmla="*/ 25 h 259"/>
                <a:gd name="T20" fmla="*/ 173 w 259"/>
                <a:gd name="T21" fmla="*/ 7 h 259"/>
                <a:gd name="T22" fmla="*/ 157 w 259"/>
                <a:gd name="T23" fmla="*/ 2 h 259"/>
                <a:gd name="T24" fmla="*/ 138 w 259"/>
                <a:gd name="T25" fmla="*/ 12 h 259"/>
                <a:gd name="T26" fmla="*/ 133 w 259"/>
                <a:gd name="T27" fmla="*/ 31 h 259"/>
                <a:gd name="T28" fmla="*/ 103 w 259"/>
                <a:gd name="T29" fmla="*/ 35 h 259"/>
                <a:gd name="T30" fmla="*/ 93 w 259"/>
                <a:gd name="T31" fmla="*/ 18 h 259"/>
                <a:gd name="T32" fmla="*/ 73 w 259"/>
                <a:gd name="T33" fmla="*/ 12 h 259"/>
                <a:gd name="T34" fmla="*/ 59 w 259"/>
                <a:gd name="T35" fmla="*/ 20 h 259"/>
                <a:gd name="T36" fmla="*/ 53 w 259"/>
                <a:gd name="T37" fmla="*/ 40 h 259"/>
                <a:gd name="T38" fmla="*/ 63 w 259"/>
                <a:gd name="T39" fmla="*/ 58 h 259"/>
                <a:gd name="T40" fmla="*/ 44 w 259"/>
                <a:gd name="T41" fmla="*/ 81 h 259"/>
                <a:gd name="T42" fmla="*/ 25 w 259"/>
                <a:gd name="T43" fmla="*/ 76 h 259"/>
                <a:gd name="T44" fmla="*/ 7 w 259"/>
                <a:gd name="T45" fmla="*/ 86 h 259"/>
                <a:gd name="T46" fmla="*/ 2 w 259"/>
                <a:gd name="T47" fmla="*/ 103 h 259"/>
                <a:gd name="T48" fmla="*/ 12 w 259"/>
                <a:gd name="T49" fmla="*/ 121 h 259"/>
                <a:gd name="T50" fmla="*/ 31 w 259"/>
                <a:gd name="T51" fmla="*/ 126 h 259"/>
                <a:gd name="T52" fmla="*/ 35 w 259"/>
                <a:gd name="T53" fmla="*/ 156 h 259"/>
                <a:gd name="T54" fmla="*/ 18 w 259"/>
                <a:gd name="T55" fmla="*/ 166 h 259"/>
                <a:gd name="T56" fmla="*/ 12 w 259"/>
                <a:gd name="T57" fmla="*/ 186 h 259"/>
                <a:gd name="T58" fmla="*/ 20 w 259"/>
                <a:gd name="T59" fmla="*/ 201 h 259"/>
                <a:gd name="T60" fmla="*/ 40 w 259"/>
                <a:gd name="T61" fmla="*/ 206 h 259"/>
                <a:gd name="T62" fmla="*/ 58 w 259"/>
                <a:gd name="T63" fmla="*/ 197 h 259"/>
                <a:gd name="T64" fmla="*/ 81 w 259"/>
                <a:gd name="T65" fmla="*/ 215 h 259"/>
                <a:gd name="T66" fmla="*/ 76 w 259"/>
                <a:gd name="T67" fmla="*/ 234 h 259"/>
                <a:gd name="T68" fmla="*/ 86 w 259"/>
                <a:gd name="T69" fmla="*/ 253 h 259"/>
                <a:gd name="T70" fmla="*/ 102 w 259"/>
                <a:gd name="T71" fmla="*/ 257 h 259"/>
                <a:gd name="T72" fmla="*/ 121 w 259"/>
                <a:gd name="T73" fmla="*/ 247 h 259"/>
                <a:gd name="T74" fmla="*/ 126 w 259"/>
                <a:gd name="T75" fmla="*/ 228 h 259"/>
                <a:gd name="T76" fmla="*/ 156 w 259"/>
                <a:gd name="T77" fmla="*/ 224 h 259"/>
                <a:gd name="T78" fmla="*/ 166 w 259"/>
                <a:gd name="T79" fmla="*/ 242 h 259"/>
                <a:gd name="T80" fmla="*/ 186 w 259"/>
                <a:gd name="T81" fmla="*/ 247 h 259"/>
                <a:gd name="T82" fmla="*/ 200 w 259"/>
                <a:gd name="T83" fmla="*/ 239 h 259"/>
                <a:gd name="T84" fmla="*/ 206 w 259"/>
                <a:gd name="T85" fmla="*/ 219 h 259"/>
                <a:gd name="T86" fmla="*/ 197 w 259"/>
                <a:gd name="T87" fmla="*/ 202 h 259"/>
                <a:gd name="T88" fmla="*/ 215 w 259"/>
                <a:gd name="T89" fmla="*/ 178 h 259"/>
                <a:gd name="T90" fmla="*/ 234 w 259"/>
                <a:gd name="T91" fmla="*/ 183 h 259"/>
                <a:gd name="T92" fmla="*/ 252 w 259"/>
                <a:gd name="T93" fmla="*/ 173 h 259"/>
                <a:gd name="T94" fmla="*/ 257 w 259"/>
                <a:gd name="T95" fmla="*/ 157 h 259"/>
                <a:gd name="T96" fmla="*/ 247 w 259"/>
                <a:gd name="T97" fmla="*/ 139 h 259"/>
                <a:gd name="T98" fmla="*/ 116 w 259"/>
                <a:gd name="T99" fmla="*/ 178 h 259"/>
                <a:gd name="T100" fmla="*/ 82 w 259"/>
                <a:gd name="T101" fmla="*/ 116 h 259"/>
                <a:gd name="T102" fmla="*/ 143 w 259"/>
                <a:gd name="T103" fmla="*/ 82 h 259"/>
                <a:gd name="T104" fmla="*/ 177 w 259"/>
                <a:gd name="T105" fmla="*/ 143 h 259"/>
                <a:gd name="T106" fmla="*/ 116 w 259"/>
                <a:gd name="T107" fmla="*/ 178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59" h="259">
                  <a:moveTo>
                    <a:pt x="247" y="139"/>
                  </a:moveTo>
                  <a:cubicBezTo>
                    <a:pt x="228" y="133"/>
                    <a:pt x="228" y="133"/>
                    <a:pt x="228" y="133"/>
                  </a:cubicBezTo>
                  <a:cubicBezTo>
                    <a:pt x="228" y="123"/>
                    <a:pt x="227" y="113"/>
                    <a:pt x="224" y="103"/>
                  </a:cubicBezTo>
                  <a:cubicBezTo>
                    <a:pt x="241" y="94"/>
                    <a:pt x="241" y="94"/>
                    <a:pt x="241" y="94"/>
                  </a:cubicBezTo>
                  <a:cubicBezTo>
                    <a:pt x="249" y="90"/>
                    <a:pt x="251" y="81"/>
                    <a:pt x="247" y="73"/>
                  </a:cubicBezTo>
                  <a:cubicBezTo>
                    <a:pt x="239" y="59"/>
                    <a:pt x="239" y="59"/>
                    <a:pt x="239" y="59"/>
                  </a:cubicBezTo>
                  <a:cubicBezTo>
                    <a:pt x="235" y="52"/>
                    <a:pt x="226" y="49"/>
                    <a:pt x="219" y="53"/>
                  </a:cubicBezTo>
                  <a:cubicBezTo>
                    <a:pt x="202" y="63"/>
                    <a:pt x="202" y="63"/>
                    <a:pt x="202" y="63"/>
                  </a:cubicBezTo>
                  <a:cubicBezTo>
                    <a:pt x="195" y="55"/>
                    <a:pt x="187" y="49"/>
                    <a:pt x="178" y="44"/>
                  </a:cubicBezTo>
                  <a:cubicBezTo>
                    <a:pt x="183" y="25"/>
                    <a:pt x="183" y="25"/>
                    <a:pt x="183" y="25"/>
                  </a:cubicBezTo>
                  <a:cubicBezTo>
                    <a:pt x="185" y="17"/>
                    <a:pt x="181" y="9"/>
                    <a:pt x="173" y="7"/>
                  </a:cubicBezTo>
                  <a:cubicBezTo>
                    <a:pt x="157" y="2"/>
                    <a:pt x="157" y="2"/>
                    <a:pt x="157" y="2"/>
                  </a:cubicBezTo>
                  <a:cubicBezTo>
                    <a:pt x="149" y="0"/>
                    <a:pt x="141" y="5"/>
                    <a:pt x="138" y="12"/>
                  </a:cubicBezTo>
                  <a:cubicBezTo>
                    <a:pt x="133" y="31"/>
                    <a:pt x="133" y="31"/>
                    <a:pt x="133" y="31"/>
                  </a:cubicBezTo>
                  <a:cubicBezTo>
                    <a:pt x="123" y="31"/>
                    <a:pt x="113" y="32"/>
                    <a:pt x="103" y="35"/>
                  </a:cubicBezTo>
                  <a:cubicBezTo>
                    <a:pt x="93" y="18"/>
                    <a:pt x="93" y="18"/>
                    <a:pt x="93" y="18"/>
                  </a:cubicBezTo>
                  <a:cubicBezTo>
                    <a:pt x="90" y="11"/>
                    <a:pt x="80" y="8"/>
                    <a:pt x="73" y="12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51" y="24"/>
                    <a:pt x="49" y="33"/>
                    <a:pt x="53" y="40"/>
                  </a:cubicBezTo>
                  <a:cubicBezTo>
                    <a:pt x="63" y="58"/>
                    <a:pt x="63" y="58"/>
                    <a:pt x="63" y="58"/>
                  </a:cubicBezTo>
                  <a:cubicBezTo>
                    <a:pt x="55" y="64"/>
                    <a:pt x="49" y="72"/>
                    <a:pt x="44" y="81"/>
                  </a:cubicBezTo>
                  <a:cubicBezTo>
                    <a:pt x="25" y="76"/>
                    <a:pt x="25" y="76"/>
                    <a:pt x="25" y="76"/>
                  </a:cubicBezTo>
                  <a:cubicBezTo>
                    <a:pt x="17" y="74"/>
                    <a:pt x="9" y="78"/>
                    <a:pt x="7" y="86"/>
                  </a:cubicBezTo>
                  <a:cubicBezTo>
                    <a:pt x="2" y="103"/>
                    <a:pt x="2" y="103"/>
                    <a:pt x="2" y="103"/>
                  </a:cubicBezTo>
                  <a:cubicBezTo>
                    <a:pt x="0" y="110"/>
                    <a:pt x="4" y="119"/>
                    <a:pt x="12" y="121"/>
                  </a:cubicBezTo>
                  <a:cubicBezTo>
                    <a:pt x="31" y="126"/>
                    <a:pt x="31" y="126"/>
                    <a:pt x="31" y="126"/>
                  </a:cubicBezTo>
                  <a:cubicBezTo>
                    <a:pt x="31" y="136"/>
                    <a:pt x="32" y="146"/>
                    <a:pt x="35" y="156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1" y="170"/>
                    <a:pt x="8" y="179"/>
                    <a:pt x="12" y="186"/>
                  </a:cubicBezTo>
                  <a:cubicBezTo>
                    <a:pt x="20" y="201"/>
                    <a:pt x="20" y="201"/>
                    <a:pt x="20" y="201"/>
                  </a:cubicBezTo>
                  <a:cubicBezTo>
                    <a:pt x="24" y="208"/>
                    <a:pt x="33" y="210"/>
                    <a:pt x="40" y="206"/>
                  </a:cubicBezTo>
                  <a:cubicBezTo>
                    <a:pt x="58" y="197"/>
                    <a:pt x="58" y="197"/>
                    <a:pt x="58" y="197"/>
                  </a:cubicBezTo>
                  <a:cubicBezTo>
                    <a:pt x="64" y="204"/>
                    <a:pt x="72" y="210"/>
                    <a:pt x="81" y="215"/>
                  </a:cubicBezTo>
                  <a:cubicBezTo>
                    <a:pt x="76" y="234"/>
                    <a:pt x="76" y="234"/>
                    <a:pt x="76" y="234"/>
                  </a:cubicBezTo>
                  <a:cubicBezTo>
                    <a:pt x="74" y="242"/>
                    <a:pt x="78" y="250"/>
                    <a:pt x="86" y="253"/>
                  </a:cubicBezTo>
                  <a:cubicBezTo>
                    <a:pt x="102" y="257"/>
                    <a:pt x="102" y="257"/>
                    <a:pt x="102" y="257"/>
                  </a:cubicBezTo>
                  <a:cubicBezTo>
                    <a:pt x="110" y="259"/>
                    <a:pt x="118" y="255"/>
                    <a:pt x="121" y="247"/>
                  </a:cubicBezTo>
                  <a:cubicBezTo>
                    <a:pt x="126" y="228"/>
                    <a:pt x="126" y="228"/>
                    <a:pt x="126" y="228"/>
                  </a:cubicBezTo>
                  <a:cubicBezTo>
                    <a:pt x="136" y="228"/>
                    <a:pt x="146" y="227"/>
                    <a:pt x="156" y="224"/>
                  </a:cubicBezTo>
                  <a:cubicBezTo>
                    <a:pt x="166" y="242"/>
                    <a:pt x="166" y="242"/>
                    <a:pt x="166" y="242"/>
                  </a:cubicBezTo>
                  <a:cubicBezTo>
                    <a:pt x="170" y="249"/>
                    <a:pt x="179" y="251"/>
                    <a:pt x="186" y="247"/>
                  </a:cubicBezTo>
                  <a:cubicBezTo>
                    <a:pt x="200" y="239"/>
                    <a:pt x="200" y="239"/>
                    <a:pt x="200" y="239"/>
                  </a:cubicBezTo>
                  <a:cubicBezTo>
                    <a:pt x="208" y="235"/>
                    <a:pt x="210" y="226"/>
                    <a:pt x="206" y="219"/>
                  </a:cubicBezTo>
                  <a:cubicBezTo>
                    <a:pt x="197" y="202"/>
                    <a:pt x="197" y="202"/>
                    <a:pt x="197" y="202"/>
                  </a:cubicBezTo>
                  <a:cubicBezTo>
                    <a:pt x="204" y="195"/>
                    <a:pt x="210" y="187"/>
                    <a:pt x="215" y="178"/>
                  </a:cubicBezTo>
                  <a:cubicBezTo>
                    <a:pt x="234" y="183"/>
                    <a:pt x="234" y="183"/>
                    <a:pt x="234" y="183"/>
                  </a:cubicBezTo>
                  <a:cubicBezTo>
                    <a:pt x="242" y="185"/>
                    <a:pt x="250" y="181"/>
                    <a:pt x="252" y="173"/>
                  </a:cubicBezTo>
                  <a:cubicBezTo>
                    <a:pt x="257" y="157"/>
                    <a:pt x="257" y="157"/>
                    <a:pt x="257" y="157"/>
                  </a:cubicBezTo>
                  <a:cubicBezTo>
                    <a:pt x="259" y="149"/>
                    <a:pt x="255" y="141"/>
                    <a:pt x="247" y="139"/>
                  </a:cubicBezTo>
                  <a:close/>
                  <a:moveTo>
                    <a:pt x="116" y="178"/>
                  </a:moveTo>
                  <a:cubicBezTo>
                    <a:pt x="90" y="170"/>
                    <a:pt x="74" y="143"/>
                    <a:pt x="82" y="116"/>
                  </a:cubicBezTo>
                  <a:cubicBezTo>
                    <a:pt x="89" y="90"/>
                    <a:pt x="117" y="74"/>
                    <a:pt x="143" y="82"/>
                  </a:cubicBezTo>
                  <a:cubicBezTo>
                    <a:pt x="169" y="89"/>
                    <a:pt x="185" y="117"/>
                    <a:pt x="177" y="143"/>
                  </a:cubicBezTo>
                  <a:cubicBezTo>
                    <a:pt x="170" y="170"/>
                    <a:pt x="142" y="185"/>
                    <a:pt x="116" y="178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98"/>
            <p:cNvSpPr>
              <a:spLocks noEditPoints="1"/>
            </p:cNvSpPr>
            <p:nvPr/>
          </p:nvSpPr>
          <p:spPr bwMode="gray">
            <a:xfrm>
              <a:off x="9818987" y="4658045"/>
              <a:ext cx="227013" cy="228600"/>
            </a:xfrm>
            <a:custGeom>
              <a:avLst/>
              <a:gdLst>
                <a:gd name="T0" fmla="*/ 165 w 165"/>
                <a:gd name="T1" fmla="*/ 75 h 166"/>
                <a:gd name="T2" fmla="*/ 165 w 165"/>
                <a:gd name="T3" fmla="*/ 75 h 166"/>
                <a:gd name="T4" fmla="*/ 151 w 165"/>
                <a:gd name="T5" fmla="*/ 63 h 166"/>
                <a:gd name="T6" fmla="*/ 156 w 165"/>
                <a:gd name="T7" fmla="*/ 44 h 166"/>
                <a:gd name="T8" fmla="*/ 138 w 165"/>
                <a:gd name="T9" fmla="*/ 38 h 166"/>
                <a:gd name="T10" fmla="*/ 136 w 165"/>
                <a:gd name="T11" fmla="*/ 19 h 166"/>
                <a:gd name="T12" fmla="*/ 117 w 165"/>
                <a:gd name="T13" fmla="*/ 20 h 166"/>
                <a:gd name="T14" fmla="*/ 107 w 165"/>
                <a:gd name="T15" fmla="*/ 3 h 166"/>
                <a:gd name="T16" fmla="*/ 90 w 165"/>
                <a:gd name="T17" fmla="*/ 12 h 166"/>
                <a:gd name="T18" fmla="*/ 90 w 165"/>
                <a:gd name="T19" fmla="*/ 0 h 166"/>
                <a:gd name="T20" fmla="*/ 75 w 165"/>
                <a:gd name="T21" fmla="*/ 0 h 166"/>
                <a:gd name="T22" fmla="*/ 62 w 165"/>
                <a:gd name="T23" fmla="*/ 14 h 166"/>
                <a:gd name="T24" fmla="*/ 44 w 165"/>
                <a:gd name="T25" fmla="*/ 9 h 166"/>
                <a:gd name="T26" fmla="*/ 36 w 165"/>
                <a:gd name="T27" fmla="*/ 27 h 166"/>
                <a:gd name="T28" fmla="*/ 18 w 165"/>
                <a:gd name="T29" fmla="*/ 30 h 166"/>
                <a:gd name="T30" fmla="*/ 19 w 165"/>
                <a:gd name="T31" fmla="*/ 48 h 166"/>
                <a:gd name="T32" fmla="*/ 3 w 165"/>
                <a:gd name="T33" fmla="*/ 58 h 166"/>
                <a:gd name="T34" fmla="*/ 10 w 165"/>
                <a:gd name="T35" fmla="*/ 75 h 166"/>
                <a:gd name="T36" fmla="*/ 0 w 165"/>
                <a:gd name="T37" fmla="*/ 75 h 166"/>
                <a:gd name="T38" fmla="*/ 0 w 165"/>
                <a:gd name="T39" fmla="*/ 80 h 166"/>
                <a:gd name="T40" fmla="*/ 0 w 165"/>
                <a:gd name="T41" fmla="*/ 90 h 166"/>
                <a:gd name="T42" fmla="*/ 10 w 165"/>
                <a:gd name="T43" fmla="*/ 90 h 166"/>
                <a:gd name="T44" fmla="*/ 3 w 165"/>
                <a:gd name="T45" fmla="*/ 107 h 166"/>
                <a:gd name="T46" fmla="*/ 18 w 165"/>
                <a:gd name="T47" fmla="*/ 118 h 166"/>
                <a:gd name="T48" fmla="*/ 18 w 165"/>
                <a:gd name="T49" fmla="*/ 136 h 166"/>
                <a:gd name="T50" fmla="*/ 36 w 165"/>
                <a:gd name="T51" fmla="*/ 140 h 166"/>
                <a:gd name="T52" fmla="*/ 44 w 165"/>
                <a:gd name="T53" fmla="*/ 156 h 166"/>
                <a:gd name="T54" fmla="*/ 62 w 165"/>
                <a:gd name="T55" fmla="*/ 153 h 166"/>
                <a:gd name="T56" fmla="*/ 75 w 165"/>
                <a:gd name="T57" fmla="*/ 166 h 166"/>
                <a:gd name="T58" fmla="*/ 90 w 165"/>
                <a:gd name="T59" fmla="*/ 166 h 166"/>
                <a:gd name="T60" fmla="*/ 90 w 165"/>
                <a:gd name="T61" fmla="*/ 155 h 166"/>
                <a:gd name="T62" fmla="*/ 107 w 165"/>
                <a:gd name="T63" fmla="*/ 162 h 166"/>
                <a:gd name="T64" fmla="*/ 117 w 165"/>
                <a:gd name="T65" fmla="*/ 146 h 166"/>
                <a:gd name="T66" fmla="*/ 135 w 165"/>
                <a:gd name="T67" fmla="*/ 147 h 166"/>
                <a:gd name="T68" fmla="*/ 138 w 165"/>
                <a:gd name="T69" fmla="*/ 129 h 166"/>
                <a:gd name="T70" fmla="*/ 156 w 165"/>
                <a:gd name="T71" fmla="*/ 122 h 166"/>
                <a:gd name="T72" fmla="*/ 151 w 165"/>
                <a:gd name="T73" fmla="*/ 103 h 166"/>
                <a:gd name="T74" fmla="*/ 165 w 165"/>
                <a:gd name="T75" fmla="*/ 90 h 166"/>
                <a:gd name="T76" fmla="*/ 133 w 165"/>
                <a:gd name="T77" fmla="*/ 75 h 166"/>
                <a:gd name="T78" fmla="*/ 104 w 165"/>
                <a:gd name="T79" fmla="*/ 71 h 166"/>
                <a:gd name="T80" fmla="*/ 113 w 165"/>
                <a:gd name="T81" fmla="*/ 42 h 166"/>
                <a:gd name="T82" fmla="*/ 90 w 165"/>
                <a:gd name="T83" fmla="*/ 59 h 166"/>
                <a:gd name="T84" fmla="*/ 113 w 165"/>
                <a:gd name="T85" fmla="*/ 42 h 166"/>
                <a:gd name="T86" fmla="*/ 75 w 165"/>
                <a:gd name="T87" fmla="*/ 90 h 166"/>
                <a:gd name="T88" fmla="*/ 90 w 165"/>
                <a:gd name="T89" fmla="*/ 76 h 166"/>
                <a:gd name="T90" fmla="*/ 75 w 165"/>
                <a:gd name="T91" fmla="*/ 32 h 166"/>
                <a:gd name="T92" fmla="*/ 69 w 165"/>
                <a:gd name="T93" fmla="*/ 61 h 166"/>
                <a:gd name="T94" fmla="*/ 75 w 165"/>
                <a:gd name="T95" fmla="*/ 32 h 166"/>
                <a:gd name="T96" fmla="*/ 60 w 165"/>
                <a:gd name="T97" fmla="*/ 71 h 166"/>
                <a:gd name="T98" fmla="*/ 31 w 165"/>
                <a:gd name="T99" fmla="*/ 75 h 166"/>
                <a:gd name="T100" fmla="*/ 41 w 165"/>
                <a:gd name="T101" fmla="*/ 115 h 166"/>
                <a:gd name="T102" fmla="*/ 57 w 165"/>
                <a:gd name="T103" fmla="*/ 90 h 166"/>
                <a:gd name="T104" fmla="*/ 41 w 165"/>
                <a:gd name="T105" fmla="*/ 115 h 166"/>
                <a:gd name="T106" fmla="*/ 69 w 165"/>
                <a:gd name="T107" fmla="*/ 106 h 166"/>
                <a:gd name="T108" fmla="*/ 75 w 165"/>
                <a:gd name="T109" fmla="*/ 135 h 166"/>
                <a:gd name="T110" fmla="*/ 90 w 165"/>
                <a:gd name="T111" fmla="*/ 135 h 166"/>
                <a:gd name="T112" fmla="*/ 94 w 165"/>
                <a:gd name="T113" fmla="*/ 106 h 166"/>
                <a:gd name="T114" fmla="*/ 90 w 165"/>
                <a:gd name="T115" fmla="*/ 135 h 166"/>
                <a:gd name="T116" fmla="*/ 104 w 165"/>
                <a:gd name="T117" fmla="*/ 96 h 166"/>
                <a:gd name="T118" fmla="*/ 133 w 165"/>
                <a:gd name="T119" fmla="*/ 9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65" h="166">
                  <a:moveTo>
                    <a:pt x="165" y="90"/>
                  </a:moveTo>
                  <a:cubicBezTo>
                    <a:pt x="165" y="75"/>
                    <a:pt x="165" y="75"/>
                    <a:pt x="165" y="75"/>
                  </a:cubicBezTo>
                  <a:cubicBezTo>
                    <a:pt x="165" y="75"/>
                    <a:pt x="165" y="75"/>
                    <a:pt x="165" y="75"/>
                  </a:cubicBezTo>
                  <a:cubicBezTo>
                    <a:pt x="165" y="75"/>
                    <a:pt x="165" y="75"/>
                    <a:pt x="165" y="75"/>
                  </a:cubicBezTo>
                  <a:cubicBezTo>
                    <a:pt x="154" y="75"/>
                    <a:pt x="154" y="75"/>
                    <a:pt x="154" y="75"/>
                  </a:cubicBezTo>
                  <a:cubicBezTo>
                    <a:pt x="153" y="71"/>
                    <a:pt x="152" y="67"/>
                    <a:pt x="151" y="63"/>
                  </a:cubicBezTo>
                  <a:cubicBezTo>
                    <a:pt x="162" y="58"/>
                    <a:pt x="162" y="58"/>
                    <a:pt x="162" y="58"/>
                  </a:cubicBezTo>
                  <a:cubicBezTo>
                    <a:pt x="156" y="44"/>
                    <a:pt x="156" y="44"/>
                    <a:pt x="156" y="44"/>
                  </a:cubicBezTo>
                  <a:cubicBezTo>
                    <a:pt x="145" y="49"/>
                    <a:pt x="145" y="49"/>
                    <a:pt x="145" y="49"/>
                  </a:cubicBezTo>
                  <a:cubicBezTo>
                    <a:pt x="143" y="45"/>
                    <a:pt x="141" y="41"/>
                    <a:pt x="138" y="38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36" y="19"/>
                    <a:pt x="136" y="19"/>
                    <a:pt x="136" y="19"/>
                  </a:cubicBezTo>
                  <a:cubicBezTo>
                    <a:pt x="127" y="27"/>
                    <a:pt x="127" y="27"/>
                    <a:pt x="127" y="27"/>
                  </a:cubicBezTo>
                  <a:cubicBezTo>
                    <a:pt x="124" y="25"/>
                    <a:pt x="120" y="22"/>
                    <a:pt x="117" y="20"/>
                  </a:cubicBezTo>
                  <a:cubicBezTo>
                    <a:pt x="121" y="9"/>
                    <a:pt x="121" y="9"/>
                    <a:pt x="121" y="9"/>
                  </a:cubicBezTo>
                  <a:cubicBezTo>
                    <a:pt x="107" y="3"/>
                    <a:pt x="107" y="3"/>
                    <a:pt x="107" y="3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99" y="13"/>
                    <a:pt x="94" y="12"/>
                    <a:pt x="90" y="12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1" y="12"/>
                    <a:pt x="66" y="13"/>
                    <a:pt x="62" y="14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44" y="9"/>
                    <a:pt x="44" y="9"/>
                    <a:pt x="44" y="9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4" y="22"/>
                    <a:pt x="40" y="24"/>
                    <a:pt x="36" y="27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3" y="41"/>
                    <a:pt x="21" y="45"/>
                    <a:pt x="19" y="48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13" y="62"/>
                    <a:pt x="13" y="62"/>
                    <a:pt x="13" y="62"/>
                  </a:cubicBezTo>
                  <a:cubicBezTo>
                    <a:pt x="11" y="66"/>
                    <a:pt x="11" y="71"/>
                    <a:pt x="1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10" y="90"/>
                    <a:pt x="10" y="90"/>
                    <a:pt x="10" y="90"/>
                  </a:cubicBezTo>
                  <a:cubicBezTo>
                    <a:pt x="10" y="95"/>
                    <a:pt x="11" y="99"/>
                    <a:pt x="12" y="103"/>
                  </a:cubicBezTo>
                  <a:cubicBezTo>
                    <a:pt x="3" y="107"/>
                    <a:pt x="3" y="107"/>
                    <a:pt x="3" y="107"/>
                  </a:cubicBezTo>
                  <a:cubicBezTo>
                    <a:pt x="9" y="121"/>
                    <a:pt x="9" y="121"/>
                    <a:pt x="9" y="121"/>
                  </a:cubicBezTo>
                  <a:cubicBezTo>
                    <a:pt x="18" y="118"/>
                    <a:pt x="18" y="118"/>
                    <a:pt x="18" y="118"/>
                  </a:cubicBezTo>
                  <a:cubicBezTo>
                    <a:pt x="20" y="122"/>
                    <a:pt x="23" y="125"/>
                    <a:pt x="26" y="129"/>
                  </a:cubicBezTo>
                  <a:cubicBezTo>
                    <a:pt x="18" y="136"/>
                    <a:pt x="18" y="136"/>
                    <a:pt x="18" y="136"/>
                  </a:cubicBezTo>
                  <a:cubicBezTo>
                    <a:pt x="29" y="147"/>
                    <a:pt x="29" y="147"/>
                    <a:pt x="29" y="147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40" y="142"/>
                    <a:pt x="44" y="145"/>
                    <a:pt x="48" y="147"/>
                  </a:cubicBezTo>
                  <a:cubicBezTo>
                    <a:pt x="44" y="156"/>
                    <a:pt x="44" y="156"/>
                    <a:pt x="44" y="156"/>
                  </a:cubicBezTo>
                  <a:cubicBezTo>
                    <a:pt x="58" y="162"/>
                    <a:pt x="58" y="162"/>
                    <a:pt x="58" y="162"/>
                  </a:cubicBezTo>
                  <a:cubicBezTo>
                    <a:pt x="62" y="153"/>
                    <a:pt x="62" y="153"/>
                    <a:pt x="62" y="153"/>
                  </a:cubicBezTo>
                  <a:cubicBezTo>
                    <a:pt x="66" y="154"/>
                    <a:pt x="70" y="155"/>
                    <a:pt x="75" y="155"/>
                  </a:cubicBezTo>
                  <a:cubicBezTo>
                    <a:pt x="75" y="166"/>
                    <a:pt x="75" y="166"/>
                    <a:pt x="75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55"/>
                    <a:pt x="90" y="155"/>
                    <a:pt x="90" y="155"/>
                  </a:cubicBezTo>
                  <a:cubicBezTo>
                    <a:pt x="94" y="155"/>
                    <a:pt x="99" y="154"/>
                    <a:pt x="103" y="152"/>
                  </a:cubicBezTo>
                  <a:cubicBezTo>
                    <a:pt x="107" y="162"/>
                    <a:pt x="107" y="162"/>
                    <a:pt x="107" y="162"/>
                  </a:cubicBezTo>
                  <a:cubicBezTo>
                    <a:pt x="121" y="156"/>
                    <a:pt x="121" y="156"/>
                    <a:pt x="121" y="156"/>
                  </a:cubicBezTo>
                  <a:cubicBezTo>
                    <a:pt x="117" y="146"/>
                    <a:pt x="117" y="146"/>
                    <a:pt x="117" y="146"/>
                  </a:cubicBezTo>
                  <a:cubicBezTo>
                    <a:pt x="121" y="144"/>
                    <a:pt x="124" y="142"/>
                    <a:pt x="127" y="140"/>
                  </a:cubicBezTo>
                  <a:cubicBezTo>
                    <a:pt x="135" y="147"/>
                    <a:pt x="135" y="147"/>
                    <a:pt x="135" y="147"/>
                  </a:cubicBezTo>
                  <a:cubicBezTo>
                    <a:pt x="146" y="137"/>
                    <a:pt x="146" y="137"/>
                    <a:pt x="146" y="137"/>
                  </a:cubicBezTo>
                  <a:cubicBezTo>
                    <a:pt x="138" y="129"/>
                    <a:pt x="138" y="129"/>
                    <a:pt x="138" y="129"/>
                  </a:cubicBezTo>
                  <a:cubicBezTo>
                    <a:pt x="141" y="125"/>
                    <a:pt x="143" y="121"/>
                    <a:pt x="146" y="117"/>
                  </a:cubicBezTo>
                  <a:cubicBezTo>
                    <a:pt x="156" y="122"/>
                    <a:pt x="156" y="122"/>
                    <a:pt x="156" y="122"/>
                  </a:cubicBezTo>
                  <a:cubicBezTo>
                    <a:pt x="162" y="108"/>
                    <a:pt x="162" y="108"/>
                    <a:pt x="162" y="108"/>
                  </a:cubicBezTo>
                  <a:cubicBezTo>
                    <a:pt x="151" y="103"/>
                    <a:pt x="151" y="103"/>
                    <a:pt x="151" y="103"/>
                  </a:cubicBezTo>
                  <a:cubicBezTo>
                    <a:pt x="152" y="99"/>
                    <a:pt x="153" y="95"/>
                    <a:pt x="154" y="90"/>
                  </a:cubicBezTo>
                  <a:lnTo>
                    <a:pt x="165" y="90"/>
                  </a:lnTo>
                  <a:close/>
                  <a:moveTo>
                    <a:pt x="123" y="52"/>
                  </a:moveTo>
                  <a:cubicBezTo>
                    <a:pt x="128" y="59"/>
                    <a:pt x="132" y="67"/>
                    <a:pt x="133" y="75"/>
                  </a:cubicBezTo>
                  <a:cubicBezTo>
                    <a:pt x="106" y="75"/>
                    <a:pt x="106" y="75"/>
                    <a:pt x="106" y="75"/>
                  </a:cubicBezTo>
                  <a:cubicBezTo>
                    <a:pt x="105" y="74"/>
                    <a:pt x="105" y="72"/>
                    <a:pt x="104" y="71"/>
                  </a:cubicBezTo>
                  <a:lnTo>
                    <a:pt x="123" y="52"/>
                  </a:lnTo>
                  <a:close/>
                  <a:moveTo>
                    <a:pt x="113" y="42"/>
                  </a:moveTo>
                  <a:cubicBezTo>
                    <a:pt x="94" y="61"/>
                    <a:pt x="94" y="61"/>
                    <a:pt x="94" y="61"/>
                  </a:cubicBezTo>
                  <a:cubicBezTo>
                    <a:pt x="93" y="61"/>
                    <a:pt x="92" y="60"/>
                    <a:pt x="90" y="59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9" y="34"/>
                    <a:pt x="107" y="37"/>
                    <a:pt x="113" y="42"/>
                  </a:cubicBezTo>
                  <a:close/>
                  <a:moveTo>
                    <a:pt x="90" y="90"/>
                  </a:moveTo>
                  <a:cubicBezTo>
                    <a:pt x="86" y="94"/>
                    <a:pt x="79" y="94"/>
                    <a:pt x="75" y="90"/>
                  </a:cubicBezTo>
                  <a:cubicBezTo>
                    <a:pt x="71" y="86"/>
                    <a:pt x="71" y="80"/>
                    <a:pt x="75" y="76"/>
                  </a:cubicBezTo>
                  <a:cubicBezTo>
                    <a:pt x="79" y="72"/>
                    <a:pt x="86" y="72"/>
                    <a:pt x="90" y="76"/>
                  </a:cubicBezTo>
                  <a:cubicBezTo>
                    <a:pt x="94" y="80"/>
                    <a:pt x="94" y="86"/>
                    <a:pt x="90" y="90"/>
                  </a:cubicBezTo>
                  <a:close/>
                  <a:moveTo>
                    <a:pt x="75" y="32"/>
                  </a:moveTo>
                  <a:cubicBezTo>
                    <a:pt x="75" y="59"/>
                    <a:pt x="75" y="59"/>
                    <a:pt x="75" y="59"/>
                  </a:cubicBezTo>
                  <a:cubicBezTo>
                    <a:pt x="73" y="60"/>
                    <a:pt x="71" y="60"/>
                    <a:pt x="69" y="61"/>
                  </a:cubicBezTo>
                  <a:cubicBezTo>
                    <a:pt x="50" y="42"/>
                    <a:pt x="50" y="42"/>
                    <a:pt x="50" y="42"/>
                  </a:cubicBezTo>
                  <a:cubicBezTo>
                    <a:pt x="57" y="37"/>
                    <a:pt x="66" y="33"/>
                    <a:pt x="75" y="32"/>
                  </a:cubicBezTo>
                  <a:close/>
                  <a:moveTo>
                    <a:pt x="41" y="52"/>
                  </a:moveTo>
                  <a:cubicBezTo>
                    <a:pt x="60" y="71"/>
                    <a:pt x="60" y="71"/>
                    <a:pt x="60" y="71"/>
                  </a:cubicBezTo>
                  <a:cubicBezTo>
                    <a:pt x="59" y="72"/>
                    <a:pt x="58" y="74"/>
                    <a:pt x="58" y="75"/>
                  </a:cubicBezTo>
                  <a:cubicBezTo>
                    <a:pt x="31" y="75"/>
                    <a:pt x="31" y="75"/>
                    <a:pt x="31" y="75"/>
                  </a:cubicBezTo>
                  <a:cubicBezTo>
                    <a:pt x="32" y="67"/>
                    <a:pt x="35" y="59"/>
                    <a:pt x="41" y="52"/>
                  </a:cubicBezTo>
                  <a:close/>
                  <a:moveTo>
                    <a:pt x="41" y="115"/>
                  </a:moveTo>
                  <a:cubicBezTo>
                    <a:pt x="35" y="108"/>
                    <a:pt x="32" y="99"/>
                    <a:pt x="30" y="90"/>
                  </a:cubicBezTo>
                  <a:cubicBezTo>
                    <a:pt x="57" y="90"/>
                    <a:pt x="57" y="90"/>
                    <a:pt x="57" y="90"/>
                  </a:cubicBezTo>
                  <a:cubicBezTo>
                    <a:pt x="58" y="92"/>
                    <a:pt x="59" y="94"/>
                    <a:pt x="60" y="96"/>
                  </a:cubicBezTo>
                  <a:lnTo>
                    <a:pt x="41" y="115"/>
                  </a:lnTo>
                  <a:close/>
                  <a:moveTo>
                    <a:pt x="50" y="125"/>
                  </a:moveTo>
                  <a:cubicBezTo>
                    <a:pt x="69" y="106"/>
                    <a:pt x="69" y="106"/>
                    <a:pt x="69" y="106"/>
                  </a:cubicBezTo>
                  <a:cubicBezTo>
                    <a:pt x="71" y="107"/>
                    <a:pt x="73" y="107"/>
                    <a:pt x="75" y="108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66" y="134"/>
                    <a:pt x="57" y="130"/>
                    <a:pt x="50" y="125"/>
                  </a:cubicBezTo>
                  <a:close/>
                  <a:moveTo>
                    <a:pt x="90" y="135"/>
                  </a:moveTo>
                  <a:cubicBezTo>
                    <a:pt x="90" y="107"/>
                    <a:pt x="90" y="107"/>
                    <a:pt x="90" y="107"/>
                  </a:cubicBezTo>
                  <a:cubicBezTo>
                    <a:pt x="92" y="107"/>
                    <a:pt x="93" y="106"/>
                    <a:pt x="94" y="106"/>
                  </a:cubicBezTo>
                  <a:cubicBezTo>
                    <a:pt x="113" y="125"/>
                    <a:pt x="113" y="125"/>
                    <a:pt x="113" y="125"/>
                  </a:cubicBezTo>
                  <a:cubicBezTo>
                    <a:pt x="107" y="130"/>
                    <a:pt x="99" y="133"/>
                    <a:pt x="90" y="135"/>
                  </a:cubicBezTo>
                  <a:close/>
                  <a:moveTo>
                    <a:pt x="123" y="115"/>
                  </a:moveTo>
                  <a:cubicBezTo>
                    <a:pt x="104" y="96"/>
                    <a:pt x="104" y="96"/>
                    <a:pt x="104" y="96"/>
                  </a:cubicBezTo>
                  <a:cubicBezTo>
                    <a:pt x="105" y="94"/>
                    <a:pt x="106" y="92"/>
                    <a:pt x="106" y="90"/>
                  </a:cubicBezTo>
                  <a:cubicBezTo>
                    <a:pt x="133" y="90"/>
                    <a:pt x="133" y="90"/>
                    <a:pt x="133" y="90"/>
                  </a:cubicBezTo>
                  <a:cubicBezTo>
                    <a:pt x="132" y="99"/>
                    <a:pt x="129" y="108"/>
                    <a:pt x="123" y="115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99"/>
            <p:cNvSpPr>
              <a:spLocks/>
            </p:cNvSpPr>
            <p:nvPr/>
          </p:nvSpPr>
          <p:spPr bwMode="gray">
            <a:xfrm>
              <a:off x="9061750" y="4907283"/>
              <a:ext cx="1035050" cy="211137"/>
            </a:xfrm>
            <a:custGeom>
              <a:avLst/>
              <a:gdLst>
                <a:gd name="T0" fmla="*/ 3 w 748"/>
                <a:gd name="T1" fmla="*/ 0 h 153"/>
                <a:gd name="T2" fmla="*/ 0 w 748"/>
                <a:gd name="T3" fmla="*/ 26 h 153"/>
                <a:gd name="T4" fmla="*/ 127 w 748"/>
                <a:gd name="T5" fmla="*/ 153 h 153"/>
                <a:gd name="T6" fmla="*/ 621 w 748"/>
                <a:gd name="T7" fmla="*/ 153 h 153"/>
                <a:gd name="T8" fmla="*/ 748 w 748"/>
                <a:gd name="T9" fmla="*/ 26 h 153"/>
                <a:gd name="T10" fmla="*/ 745 w 748"/>
                <a:gd name="T11" fmla="*/ 0 h 153"/>
                <a:gd name="T12" fmla="*/ 3 w 748"/>
                <a:gd name="T13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8" h="153">
                  <a:moveTo>
                    <a:pt x="3" y="0"/>
                  </a:moveTo>
                  <a:cubicBezTo>
                    <a:pt x="1" y="9"/>
                    <a:pt x="0" y="17"/>
                    <a:pt x="0" y="26"/>
                  </a:cubicBezTo>
                  <a:cubicBezTo>
                    <a:pt x="0" y="96"/>
                    <a:pt x="57" y="153"/>
                    <a:pt x="127" y="153"/>
                  </a:cubicBezTo>
                  <a:cubicBezTo>
                    <a:pt x="621" y="153"/>
                    <a:pt x="621" y="153"/>
                    <a:pt x="621" y="153"/>
                  </a:cubicBezTo>
                  <a:cubicBezTo>
                    <a:pt x="691" y="153"/>
                    <a:pt x="748" y="96"/>
                    <a:pt x="748" y="26"/>
                  </a:cubicBezTo>
                  <a:cubicBezTo>
                    <a:pt x="748" y="17"/>
                    <a:pt x="747" y="9"/>
                    <a:pt x="745" y="0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100"/>
            <p:cNvSpPr>
              <a:spLocks/>
            </p:cNvSpPr>
            <p:nvPr/>
          </p:nvSpPr>
          <p:spPr bwMode="gray">
            <a:xfrm>
              <a:off x="9101437" y="4907283"/>
              <a:ext cx="995363" cy="211137"/>
            </a:xfrm>
            <a:custGeom>
              <a:avLst/>
              <a:gdLst>
                <a:gd name="T0" fmla="*/ 716 w 719"/>
                <a:gd name="T1" fmla="*/ 0 h 153"/>
                <a:gd name="T2" fmla="*/ 700 w 719"/>
                <a:gd name="T3" fmla="*/ 0 h 153"/>
                <a:gd name="T4" fmla="*/ 701 w 719"/>
                <a:gd name="T5" fmla="*/ 8 h 153"/>
                <a:gd name="T6" fmla="*/ 573 w 719"/>
                <a:gd name="T7" fmla="*/ 135 h 153"/>
                <a:gd name="T8" fmla="*/ 80 w 719"/>
                <a:gd name="T9" fmla="*/ 135 h 153"/>
                <a:gd name="T10" fmla="*/ 0 w 719"/>
                <a:gd name="T11" fmla="*/ 106 h 153"/>
                <a:gd name="T12" fmla="*/ 98 w 719"/>
                <a:gd name="T13" fmla="*/ 153 h 153"/>
                <a:gd name="T14" fmla="*/ 592 w 719"/>
                <a:gd name="T15" fmla="*/ 153 h 153"/>
                <a:gd name="T16" fmla="*/ 719 w 719"/>
                <a:gd name="T17" fmla="*/ 26 h 153"/>
                <a:gd name="T18" fmla="*/ 716 w 719"/>
                <a:gd name="T19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9" h="153">
                  <a:moveTo>
                    <a:pt x="716" y="0"/>
                  </a:moveTo>
                  <a:cubicBezTo>
                    <a:pt x="700" y="0"/>
                    <a:pt x="700" y="0"/>
                    <a:pt x="700" y="0"/>
                  </a:cubicBezTo>
                  <a:cubicBezTo>
                    <a:pt x="701" y="3"/>
                    <a:pt x="701" y="5"/>
                    <a:pt x="701" y="8"/>
                  </a:cubicBezTo>
                  <a:cubicBezTo>
                    <a:pt x="701" y="78"/>
                    <a:pt x="644" y="135"/>
                    <a:pt x="573" y="135"/>
                  </a:cubicBezTo>
                  <a:cubicBezTo>
                    <a:pt x="80" y="135"/>
                    <a:pt x="80" y="135"/>
                    <a:pt x="80" y="135"/>
                  </a:cubicBezTo>
                  <a:cubicBezTo>
                    <a:pt x="50" y="135"/>
                    <a:pt x="22" y="124"/>
                    <a:pt x="0" y="106"/>
                  </a:cubicBezTo>
                  <a:cubicBezTo>
                    <a:pt x="23" y="135"/>
                    <a:pt x="59" y="153"/>
                    <a:pt x="98" y="153"/>
                  </a:cubicBezTo>
                  <a:cubicBezTo>
                    <a:pt x="592" y="153"/>
                    <a:pt x="592" y="153"/>
                    <a:pt x="592" y="153"/>
                  </a:cubicBezTo>
                  <a:cubicBezTo>
                    <a:pt x="662" y="153"/>
                    <a:pt x="719" y="96"/>
                    <a:pt x="719" y="26"/>
                  </a:cubicBezTo>
                  <a:cubicBezTo>
                    <a:pt x="719" y="17"/>
                    <a:pt x="718" y="9"/>
                    <a:pt x="716" y="0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101"/>
            <p:cNvSpPr>
              <a:spLocks/>
            </p:cNvSpPr>
            <p:nvPr/>
          </p:nvSpPr>
          <p:spPr bwMode="gray">
            <a:xfrm>
              <a:off x="9064925" y="4192908"/>
              <a:ext cx="1028700" cy="377825"/>
            </a:xfrm>
            <a:custGeom>
              <a:avLst/>
              <a:gdLst>
                <a:gd name="T0" fmla="*/ 744 w 744"/>
                <a:gd name="T1" fmla="*/ 274 h 274"/>
                <a:gd name="T2" fmla="*/ 621 w 744"/>
                <a:gd name="T3" fmla="*/ 173 h 274"/>
                <a:gd name="T4" fmla="*/ 581 w 744"/>
                <a:gd name="T5" fmla="*/ 179 h 274"/>
                <a:gd name="T6" fmla="*/ 457 w 744"/>
                <a:gd name="T7" fmla="*/ 68 h 274"/>
                <a:gd name="T8" fmla="*/ 372 w 744"/>
                <a:gd name="T9" fmla="*/ 101 h 274"/>
                <a:gd name="T10" fmla="*/ 249 w 744"/>
                <a:gd name="T11" fmla="*/ 0 h 274"/>
                <a:gd name="T12" fmla="*/ 123 w 744"/>
                <a:gd name="T13" fmla="*/ 125 h 274"/>
                <a:gd name="T14" fmla="*/ 133 w 744"/>
                <a:gd name="T15" fmla="*/ 173 h 274"/>
                <a:gd name="T16" fmla="*/ 123 w 744"/>
                <a:gd name="T17" fmla="*/ 173 h 274"/>
                <a:gd name="T18" fmla="*/ 0 w 744"/>
                <a:gd name="T19" fmla="*/ 274 h 274"/>
                <a:gd name="T20" fmla="*/ 744 w 744"/>
                <a:gd name="T21" fmla="*/ 274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4" h="274">
                  <a:moveTo>
                    <a:pt x="744" y="274"/>
                  </a:moveTo>
                  <a:cubicBezTo>
                    <a:pt x="733" y="217"/>
                    <a:pt x="682" y="173"/>
                    <a:pt x="621" y="173"/>
                  </a:cubicBezTo>
                  <a:cubicBezTo>
                    <a:pt x="607" y="173"/>
                    <a:pt x="594" y="175"/>
                    <a:pt x="581" y="179"/>
                  </a:cubicBezTo>
                  <a:cubicBezTo>
                    <a:pt x="574" y="117"/>
                    <a:pt x="521" y="68"/>
                    <a:pt x="457" y="68"/>
                  </a:cubicBezTo>
                  <a:cubicBezTo>
                    <a:pt x="424" y="68"/>
                    <a:pt x="394" y="81"/>
                    <a:pt x="372" y="101"/>
                  </a:cubicBezTo>
                  <a:cubicBezTo>
                    <a:pt x="361" y="44"/>
                    <a:pt x="310" y="0"/>
                    <a:pt x="249" y="0"/>
                  </a:cubicBezTo>
                  <a:cubicBezTo>
                    <a:pt x="179" y="0"/>
                    <a:pt x="123" y="56"/>
                    <a:pt x="123" y="125"/>
                  </a:cubicBezTo>
                  <a:cubicBezTo>
                    <a:pt x="123" y="142"/>
                    <a:pt x="127" y="159"/>
                    <a:pt x="133" y="173"/>
                  </a:cubicBezTo>
                  <a:cubicBezTo>
                    <a:pt x="130" y="173"/>
                    <a:pt x="127" y="173"/>
                    <a:pt x="123" y="173"/>
                  </a:cubicBezTo>
                  <a:cubicBezTo>
                    <a:pt x="62" y="173"/>
                    <a:pt x="12" y="217"/>
                    <a:pt x="0" y="274"/>
                  </a:cubicBezTo>
                  <a:lnTo>
                    <a:pt x="744" y="27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102"/>
            <p:cNvSpPr>
              <a:spLocks/>
            </p:cNvSpPr>
            <p:nvPr/>
          </p:nvSpPr>
          <p:spPr bwMode="gray">
            <a:xfrm>
              <a:off x="9268125" y="4192908"/>
              <a:ext cx="825500" cy="377825"/>
            </a:xfrm>
            <a:custGeom>
              <a:avLst/>
              <a:gdLst>
                <a:gd name="T0" fmla="*/ 80 w 597"/>
                <a:gd name="T1" fmla="*/ 23 h 274"/>
                <a:gd name="T2" fmla="*/ 203 w 597"/>
                <a:gd name="T3" fmla="*/ 125 h 274"/>
                <a:gd name="T4" fmla="*/ 288 w 597"/>
                <a:gd name="T5" fmla="*/ 91 h 274"/>
                <a:gd name="T6" fmla="*/ 413 w 597"/>
                <a:gd name="T7" fmla="*/ 203 h 274"/>
                <a:gd name="T8" fmla="*/ 452 w 597"/>
                <a:gd name="T9" fmla="*/ 196 h 274"/>
                <a:gd name="T10" fmla="*/ 568 w 597"/>
                <a:gd name="T11" fmla="*/ 274 h 274"/>
                <a:gd name="T12" fmla="*/ 597 w 597"/>
                <a:gd name="T13" fmla="*/ 274 h 274"/>
                <a:gd name="T14" fmla="*/ 474 w 597"/>
                <a:gd name="T15" fmla="*/ 173 h 274"/>
                <a:gd name="T16" fmla="*/ 434 w 597"/>
                <a:gd name="T17" fmla="*/ 179 h 274"/>
                <a:gd name="T18" fmla="*/ 310 w 597"/>
                <a:gd name="T19" fmla="*/ 68 h 274"/>
                <a:gd name="T20" fmla="*/ 225 w 597"/>
                <a:gd name="T21" fmla="*/ 101 h 274"/>
                <a:gd name="T22" fmla="*/ 102 w 597"/>
                <a:gd name="T23" fmla="*/ 0 h 274"/>
                <a:gd name="T24" fmla="*/ 0 w 597"/>
                <a:gd name="T25" fmla="*/ 52 h 274"/>
                <a:gd name="T26" fmla="*/ 80 w 597"/>
                <a:gd name="T27" fmla="*/ 23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7" h="274">
                  <a:moveTo>
                    <a:pt x="80" y="23"/>
                  </a:moveTo>
                  <a:cubicBezTo>
                    <a:pt x="141" y="23"/>
                    <a:pt x="192" y="67"/>
                    <a:pt x="203" y="125"/>
                  </a:cubicBezTo>
                  <a:cubicBezTo>
                    <a:pt x="225" y="104"/>
                    <a:pt x="255" y="91"/>
                    <a:pt x="288" y="91"/>
                  </a:cubicBezTo>
                  <a:cubicBezTo>
                    <a:pt x="353" y="91"/>
                    <a:pt x="406" y="140"/>
                    <a:pt x="413" y="203"/>
                  </a:cubicBezTo>
                  <a:cubicBezTo>
                    <a:pt x="425" y="199"/>
                    <a:pt x="438" y="196"/>
                    <a:pt x="452" y="196"/>
                  </a:cubicBezTo>
                  <a:cubicBezTo>
                    <a:pt x="505" y="196"/>
                    <a:pt x="549" y="229"/>
                    <a:pt x="568" y="274"/>
                  </a:cubicBezTo>
                  <a:cubicBezTo>
                    <a:pt x="597" y="274"/>
                    <a:pt x="597" y="274"/>
                    <a:pt x="597" y="274"/>
                  </a:cubicBezTo>
                  <a:cubicBezTo>
                    <a:pt x="586" y="217"/>
                    <a:pt x="535" y="173"/>
                    <a:pt x="474" y="173"/>
                  </a:cubicBezTo>
                  <a:cubicBezTo>
                    <a:pt x="460" y="173"/>
                    <a:pt x="447" y="175"/>
                    <a:pt x="434" y="179"/>
                  </a:cubicBezTo>
                  <a:cubicBezTo>
                    <a:pt x="427" y="117"/>
                    <a:pt x="374" y="68"/>
                    <a:pt x="310" y="68"/>
                  </a:cubicBezTo>
                  <a:cubicBezTo>
                    <a:pt x="277" y="68"/>
                    <a:pt x="247" y="81"/>
                    <a:pt x="225" y="101"/>
                  </a:cubicBezTo>
                  <a:cubicBezTo>
                    <a:pt x="214" y="44"/>
                    <a:pt x="163" y="0"/>
                    <a:pt x="102" y="0"/>
                  </a:cubicBezTo>
                  <a:cubicBezTo>
                    <a:pt x="60" y="0"/>
                    <a:pt x="23" y="20"/>
                    <a:pt x="0" y="52"/>
                  </a:cubicBezTo>
                  <a:cubicBezTo>
                    <a:pt x="22" y="34"/>
                    <a:pt x="49" y="23"/>
                    <a:pt x="80" y="23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Oval 103"/>
            <p:cNvSpPr>
              <a:spLocks noChangeArrowheads="1"/>
            </p:cNvSpPr>
            <p:nvPr/>
          </p:nvSpPr>
          <p:spPr bwMode="gray">
            <a:xfrm>
              <a:off x="11085812" y="5396233"/>
              <a:ext cx="103188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Oval 104"/>
            <p:cNvSpPr>
              <a:spLocks noChangeArrowheads="1"/>
            </p:cNvSpPr>
            <p:nvPr/>
          </p:nvSpPr>
          <p:spPr bwMode="gray">
            <a:xfrm>
              <a:off x="10884200" y="5396233"/>
              <a:ext cx="101600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105"/>
            <p:cNvSpPr>
              <a:spLocks/>
            </p:cNvSpPr>
            <p:nvPr/>
          </p:nvSpPr>
          <p:spPr bwMode="gray">
            <a:xfrm>
              <a:off x="10884200" y="5412108"/>
              <a:ext cx="85725" cy="87312"/>
            </a:xfrm>
            <a:custGeom>
              <a:avLst/>
              <a:gdLst>
                <a:gd name="T0" fmla="*/ 37 w 62"/>
                <a:gd name="T1" fmla="*/ 63 h 63"/>
                <a:gd name="T2" fmla="*/ 62 w 62"/>
                <a:gd name="T3" fmla="*/ 52 h 63"/>
                <a:gd name="T4" fmla="*/ 11 w 62"/>
                <a:gd name="T5" fmla="*/ 0 h 63"/>
                <a:gd name="T6" fmla="*/ 0 w 62"/>
                <a:gd name="T7" fmla="*/ 26 h 63"/>
                <a:gd name="T8" fmla="*/ 37 w 62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3">
                  <a:moveTo>
                    <a:pt x="37" y="63"/>
                  </a:moveTo>
                  <a:cubicBezTo>
                    <a:pt x="47" y="63"/>
                    <a:pt x="56" y="59"/>
                    <a:pt x="62" y="52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6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106"/>
            <p:cNvSpPr>
              <a:spLocks/>
            </p:cNvSpPr>
            <p:nvPr/>
          </p:nvSpPr>
          <p:spPr bwMode="gray">
            <a:xfrm>
              <a:off x="11085812" y="5412108"/>
              <a:ext cx="87313" cy="87312"/>
            </a:xfrm>
            <a:custGeom>
              <a:avLst/>
              <a:gdLst>
                <a:gd name="T0" fmla="*/ 37 w 63"/>
                <a:gd name="T1" fmla="*/ 63 h 63"/>
                <a:gd name="T2" fmla="*/ 63 w 63"/>
                <a:gd name="T3" fmla="*/ 52 h 63"/>
                <a:gd name="T4" fmla="*/ 11 w 63"/>
                <a:gd name="T5" fmla="*/ 0 h 63"/>
                <a:gd name="T6" fmla="*/ 0 w 63"/>
                <a:gd name="T7" fmla="*/ 26 h 63"/>
                <a:gd name="T8" fmla="*/ 37 w 63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63">
                  <a:moveTo>
                    <a:pt x="37" y="63"/>
                  </a:moveTo>
                  <a:cubicBezTo>
                    <a:pt x="47" y="63"/>
                    <a:pt x="56" y="59"/>
                    <a:pt x="63" y="52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7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939315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Freeform: Shape 103"/>
          <p:cNvSpPr>
            <a:spLocks/>
          </p:cNvSpPr>
          <p:nvPr userDrawn="1"/>
        </p:nvSpPr>
        <p:spPr bwMode="gray">
          <a:xfrm>
            <a:off x="352" y="4251226"/>
            <a:ext cx="12436123" cy="2743300"/>
          </a:xfrm>
          <a:custGeom>
            <a:avLst/>
            <a:gdLst>
              <a:gd name="connsiteX0" fmla="*/ 5679089 w 12449404"/>
              <a:gd name="connsiteY0" fmla="*/ 0 h 2048448"/>
              <a:gd name="connsiteX1" fmla="*/ 6408130 w 12449404"/>
              <a:gd name="connsiteY1" fmla="*/ 0 h 2048448"/>
              <a:gd name="connsiteX2" fmla="*/ 6408130 w 12449404"/>
              <a:gd name="connsiteY2" fmla="*/ 578198 h 2048448"/>
              <a:gd name="connsiteX3" fmla="*/ 6867090 w 12449404"/>
              <a:gd name="connsiteY3" fmla="*/ 606386 h 2048448"/>
              <a:gd name="connsiteX4" fmla="*/ 7118635 w 12449404"/>
              <a:gd name="connsiteY4" fmla="*/ 606386 h 2048448"/>
              <a:gd name="connsiteX5" fmla="*/ 7118635 w 12449404"/>
              <a:gd name="connsiteY5" fmla="*/ 483901 h 2048448"/>
              <a:gd name="connsiteX6" fmla="*/ 7128240 w 12449404"/>
              <a:gd name="connsiteY6" fmla="*/ 483901 h 2048448"/>
              <a:gd name="connsiteX7" fmla="*/ 7128240 w 12449404"/>
              <a:gd name="connsiteY7" fmla="*/ 225552 h 2048448"/>
              <a:gd name="connsiteX8" fmla="*/ 7501176 w 12449404"/>
              <a:gd name="connsiteY8" fmla="*/ 225552 h 2048448"/>
              <a:gd name="connsiteX9" fmla="*/ 7501176 w 12449404"/>
              <a:gd name="connsiteY9" fmla="*/ 339268 h 2048448"/>
              <a:gd name="connsiteX10" fmla="*/ 7539643 w 12449404"/>
              <a:gd name="connsiteY10" fmla="*/ 339268 h 2048448"/>
              <a:gd name="connsiteX11" fmla="*/ 7539643 w 12449404"/>
              <a:gd name="connsiteY11" fmla="*/ 483901 h 2048448"/>
              <a:gd name="connsiteX12" fmla="*/ 7646440 w 12449404"/>
              <a:gd name="connsiteY12" fmla="*/ 483901 h 2048448"/>
              <a:gd name="connsiteX13" fmla="*/ 7646440 w 12449404"/>
              <a:gd name="connsiteY13" fmla="*/ 643969 h 2048448"/>
              <a:gd name="connsiteX14" fmla="*/ 8043905 w 12449404"/>
              <a:gd name="connsiteY14" fmla="*/ 643969 h 2048448"/>
              <a:gd name="connsiteX15" fmla="*/ 8043905 w 12449404"/>
              <a:gd name="connsiteY15" fmla="*/ 744644 h 2048448"/>
              <a:gd name="connsiteX16" fmla="*/ 8497281 w 12449404"/>
              <a:gd name="connsiteY16" fmla="*/ 744644 h 2048448"/>
              <a:gd name="connsiteX17" fmla="*/ 8497281 w 12449404"/>
              <a:gd name="connsiteY17" fmla="*/ 777377 h 2048448"/>
              <a:gd name="connsiteX18" fmla="*/ 8516897 w 12449404"/>
              <a:gd name="connsiteY18" fmla="*/ 777377 h 2048448"/>
              <a:gd name="connsiteX19" fmla="*/ 8516897 w 12449404"/>
              <a:gd name="connsiteY19" fmla="*/ 965361 h 2048448"/>
              <a:gd name="connsiteX20" fmla="*/ 8865577 w 12449404"/>
              <a:gd name="connsiteY20" fmla="*/ 965361 h 2048448"/>
              <a:gd name="connsiteX21" fmla="*/ 8865577 w 12449404"/>
              <a:gd name="connsiteY21" fmla="*/ 525721 h 2048448"/>
              <a:gd name="connsiteX22" fmla="*/ 8968665 w 12449404"/>
              <a:gd name="connsiteY22" fmla="*/ 525721 h 2048448"/>
              <a:gd name="connsiteX23" fmla="*/ 8968665 w 12449404"/>
              <a:gd name="connsiteY23" fmla="*/ 386248 h 2048448"/>
              <a:gd name="connsiteX24" fmla="*/ 9271866 w 12449404"/>
              <a:gd name="connsiteY24" fmla="*/ 386248 h 2048448"/>
              <a:gd name="connsiteX25" fmla="*/ 9271866 w 12449404"/>
              <a:gd name="connsiteY25" fmla="*/ 525721 h 2048448"/>
              <a:gd name="connsiteX26" fmla="*/ 9368890 w 12449404"/>
              <a:gd name="connsiteY26" fmla="*/ 525721 h 2048448"/>
              <a:gd name="connsiteX27" fmla="*/ 9368890 w 12449404"/>
              <a:gd name="connsiteY27" fmla="*/ 58792 h 2048448"/>
              <a:gd name="connsiteX28" fmla="*/ 10072314 w 12449404"/>
              <a:gd name="connsiteY28" fmla="*/ 58792 h 2048448"/>
              <a:gd name="connsiteX29" fmla="*/ 10072314 w 12449404"/>
              <a:gd name="connsiteY29" fmla="*/ 616681 h 2048448"/>
              <a:gd name="connsiteX30" fmla="*/ 10514986 w 12449404"/>
              <a:gd name="connsiteY30" fmla="*/ 255872 h 2048448"/>
              <a:gd name="connsiteX31" fmla="*/ 10514986 w 12449404"/>
              <a:gd name="connsiteY31" fmla="*/ 643969 h 2048448"/>
              <a:gd name="connsiteX32" fmla="*/ 10757546 w 12449404"/>
              <a:gd name="connsiteY32" fmla="*/ 643969 h 2048448"/>
              <a:gd name="connsiteX33" fmla="*/ 10757546 w 12449404"/>
              <a:gd name="connsiteY33" fmla="*/ 525721 h 2048448"/>
              <a:gd name="connsiteX34" fmla="*/ 10860634 w 12449404"/>
              <a:gd name="connsiteY34" fmla="*/ 525721 h 2048448"/>
              <a:gd name="connsiteX35" fmla="*/ 10860634 w 12449404"/>
              <a:gd name="connsiteY35" fmla="*/ 386248 h 2048448"/>
              <a:gd name="connsiteX36" fmla="*/ 11163835 w 12449404"/>
              <a:gd name="connsiteY36" fmla="*/ 386248 h 2048448"/>
              <a:gd name="connsiteX37" fmla="*/ 11163835 w 12449404"/>
              <a:gd name="connsiteY37" fmla="*/ 525721 h 2048448"/>
              <a:gd name="connsiteX38" fmla="*/ 11266923 w 12449404"/>
              <a:gd name="connsiteY38" fmla="*/ 525721 h 2048448"/>
              <a:gd name="connsiteX39" fmla="*/ 11266923 w 12449404"/>
              <a:gd name="connsiteY39" fmla="*/ 965361 h 2048448"/>
              <a:gd name="connsiteX40" fmla="*/ 11612572 w 12449404"/>
              <a:gd name="connsiteY40" fmla="*/ 965361 h 2048448"/>
              <a:gd name="connsiteX41" fmla="*/ 11612572 w 12449404"/>
              <a:gd name="connsiteY41" fmla="*/ 777377 h 2048448"/>
              <a:gd name="connsiteX42" fmla="*/ 12088596 w 12449404"/>
              <a:gd name="connsiteY42" fmla="*/ 777377 h 2048448"/>
              <a:gd name="connsiteX43" fmla="*/ 12088596 w 12449404"/>
              <a:gd name="connsiteY43" fmla="*/ 1374681 h 2048448"/>
              <a:gd name="connsiteX44" fmla="*/ 12449404 w 12449404"/>
              <a:gd name="connsiteY44" fmla="*/ 1374681 h 2048448"/>
              <a:gd name="connsiteX45" fmla="*/ 12449404 w 12449404"/>
              <a:gd name="connsiteY45" fmla="*/ 1677881 h 2048448"/>
              <a:gd name="connsiteX46" fmla="*/ 12436715 w 12449404"/>
              <a:gd name="connsiteY46" fmla="*/ 1677881 h 2048448"/>
              <a:gd name="connsiteX47" fmla="*/ 12436715 w 12449404"/>
              <a:gd name="connsiteY47" fmla="*/ 2048448 h 2048448"/>
              <a:gd name="connsiteX48" fmla="*/ 0 w 12449404"/>
              <a:gd name="connsiteY48" fmla="*/ 2048448 h 2048448"/>
              <a:gd name="connsiteX49" fmla="*/ 0 w 12449404"/>
              <a:gd name="connsiteY49" fmla="*/ 1406374 h 2048448"/>
              <a:gd name="connsiteX50" fmla="*/ 45352 w 12449404"/>
              <a:gd name="connsiteY50" fmla="*/ 1406374 h 2048448"/>
              <a:gd name="connsiteX51" fmla="*/ 45352 w 12449404"/>
              <a:gd name="connsiteY51" fmla="*/ 1140624 h 2048448"/>
              <a:gd name="connsiteX52" fmla="*/ 657888 w 12449404"/>
              <a:gd name="connsiteY52" fmla="*/ 1140624 h 2048448"/>
              <a:gd name="connsiteX53" fmla="*/ 657888 w 12449404"/>
              <a:gd name="connsiteY53" fmla="*/ 879713 h 2048448"/>
              <a:gd name="connsiteX54" fmla="*/ 1116848 w 12449404"/>
              <a:gd name="connsiteY54" fmla="*/ 879713 h 2048448"/>
              <a:gd name="connsiteX55" fmla="*/ 1116848 w 12449404"/>
              <a:gd name="connsiteY55" fmla="*/ 1197168 h 2048448"/>
              <a:gd name="connsiteX56" fmla="*/ 1597874 w 12449404"/>
              <a:gd name="connsiteY56" fmla="*/ 1197168 h 2048448"/>
              <a:gd name="connsiteX57" fmla="*/ 1597874 w 12449404"/>
              <a:gd name="connsiteY57" fmla="*/ 807564 h 2048448"/>
              <a:gd name="connsiteX58" fmla="*/ 1701140 w 12449404"/>
              <a:gd name="connsiteY58" fmla="*/ 807564 h 2048448"/>
              <a:gd name="connsiteX59" fmla="*/ 1701140 w 12449404"/>
              <a:gd name="connsiteY59" fmla="*/ 662931 h 2048448"/>
              <a:gd name="connsiteX60" fmla="*/ 2018881 w 12449404"/>
              <a:gd name="connsiteY60" fmla="*/ 662931 h 2048448"/>
              <a:gd name="connsiteX61" fmla="*/ 2018881 w 12449404"/>
              <a:gd name="connsiteY61" fmla="*/ 807564 h 2048448"/>
              <a:gd name="connsiteX62" fmla="*/ 2122148 w 12449404"/>
              <a:gd name="connsiteY62" fmla="*/ 807564 h 2048448"/>
              <a:gd name="connsiteX63" fmla="*/ 2122148 w 12449404"/>
              <a:gd name="connsiteY63" fmla="*/ 939446 h 2048448"/>
              <a:gd name="connsiteX64" fmla="*/ 2484020 w 12449404"/>
              <a:gd name="connsiteY64" fmla="*/ 939446 h 2048448"/>
              <a:gd name="connsiteX65" fmla="*/ 2484020 w 12449404"/>
              <a:gd name="connsiteY65" fmla="*/ 744644 h 2048448"/>
              <a:gd name="connsiteX66" fmla="*/ 2549333 w 12449404"/>
              <a:gd name="connsiteY66" fmla="*/ 744644 h 2048448"/>
              <a:gd name="connsiteX67" fmla="*/ 2976519 w 12449404"/>
              <a:gd name="connsiteY67" fmla="*/ 744644 h 2048448"/>
              <a:gd name="connsiteX68" fmla="*/ 3008294 w 12449404"/>
              <a:gd name="connsiteY68" fmla="*/ 744644 h 2048448"/>
              <a:gd name="connsiteX69" fmla="*/ 3008294 w 12449404"/>
              <a:gd name="connsiteY69" fmla="*/ 879713 h 2048448"/>
              <a:gd name="connsiteX70" fmla="*/ 3356927 w 12449404"/>
              <a:gd name="connsiteY70" fmla="*/ 879713 h 2048448"/>
              <a:gd name="connsiteX71" fmla="*/ 3356927 w 12449404"/>
              <a:gd name="connsiteY71" fmla="*/ 172822 h 2048448"/>
              <a:gd name="connsiteX72" fmla="*/ 3743513 w 12449404"/>
              <a:gd name="connsiteY72" fmla="*/ 172822 h 2048448"/>
              <a:gd name="connsiteX73" fmla="*/ 3743513 w 12449404"/>
              <a:gd name="connsiteY73" fmla="*/ 606386 h 2048448"/>
              <a:gd name="connsiteX74" fmla="*/ 4305739 w 12449404"/>
              <a:gd name="connsiteY74" fmla="*/ 606386 h 2048448"/>
              <a:gd name="connsiteX75" fmla="*/ 4305739 w 12449404"/>
              <a:gd name="connsiteY75" fmla="*/ 744644 h 2048448"/>
              <a:gd name="connsiteX76" fmla="*/ 4796473 w 12449404"/>
              <a:gd name="connsiteY76" fmla="*/ 744644 h 2048448"/>
              <a:gd name="connsiteX77" fmla="*/ 4796473 w 12449404"/>
              <a:gd name="connsiteY77" fmla="*/ 907753 h 2048448"/>
              <a:gd name="connsiteX78" fmla="*/ 4966423 w 12449404"/>
              <a:gd name="connsiteY78" fmla="*/ 907753 h 2048448"/>
              <a:gd name="connsiteX79" fmla="*/ 4966423 w 12449404"/>
              <a:gd name="connsiteY79" fmla="*/ 939446 h 2048448"/>
              <a:gd name="connsiteX80" fmla="*/ 5157463 w 12449404"/>
              <a:gd name="connsiteY80" fmla="*/ 939446 h 2048448"/>
              <a:gd name="connsiteX81" fmla="*/ 5157463 w 12449404"/>
              <a:gd name="connsiteY81" fmla="*/ 483901 h 2048448"/>
              <a:gd name="connsiteX82" fmla="*/ 5264259 w 12449404"/>
              <a:gd name="connsiteY82" fmla="*/ 483901 h 2048448"/>
              <a:gd name="connsiteX83" fmla="*/ 5264259 w 12449404"/>
              <a:gd name="connsiteY83" fmla="*/ 339268 h 2048448"/>
              <a:gd name="connsiteX84" fmla="*/ 5578471 w 12449404"/>
              <a:gd name="connsiteY84" fmla="*/ 339268 h 2048448"/>
              <a:gd name="connsiteX85" fmla="*/ 5578471 w 12449404"/>
              <a:gd name="connsiteY85" fmla="*/ 483901 h 2048448"/>
              <a:gd name="connsiteX86" fmla="*/ 5679089 w 12449404"/>
              <a:gd name="connsiteY86" fmla="*/ 483901 h 2048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2449404" h="2048448">
                <a:moveTo>
                  <a:pt x="5679089" y="0"/>
                </a:moveTo>
                <a:lnTo>
                  <a:pt x="6408130" y="0"/>
                </a:lnTo>
                <a:lnTo>
                  <a:pt x="6408130" y="578198"/>
                </a:lnTo>
                <a:lnTo>
                  <a:pt x="6867090" y="606386"/>
                </a:lnTo>
                <a:lnTo>
                  <a:pt x="7118635" y="606386"/>
                </a:lnTo>
                <a:lnTo>
                  <a:pt x="7118635" y="483901"/>
                </a:lnTo>
                <a:lnTo>
                  <a:pt x="7128240" y="483901"/>
                </a:lnTo>
                <a:lnTo>
                  <a:pt x="7128240" y="225552"/>
                </a:lnTo>
                <a:lnTo>
                  <a:pt x="7501176" y="225552"/>
                </a:lnTo>
                <a:lnTo>
                  <a:pt x="7501176" y="339268"/>
                </a:lnTo>
                <a:lnTo>
                  <a:pt x="7539643" y="339268"/>
                </a:lnTo>
                <a:lnTo>
                  <a:pt x="7539643" y="483901"/>
                </a:lnTo>
                <a:lnTo>
                  <a:pt x="7646440" y="483901"/>
                </a:lnTo>
                <a:lnTo>
                  <a:pt x="7646440" y="643969"/>
                </a:lnTo>
                <a:lnTo>
                  <a:pt x="8043905" y="643969"/>
                </a:lnTo>
                <a:lnTo>
                  <a:pt x="8043905" y="744644"/>
                </a:lnTo>
                <a:lnTo>
                  <a:pt x="8497281" y="744644"/>
                </a:lnTo>
                <a:lnTo>
                  <a:pt x="8497281" y="777377"/>
                </a:lnTo>
                <a:lnTo>
                  <a:pt x="8516897" y="777377"/>
                </a:lnTo>
                <a:lnTo>
                  <a:pt x="8516897" y="965361"/>
                </a:lnTo>
                <a:lnTo>
                  <a:pt x="8865577" y="965361"/>
                </a:lnTo>
                <a:lnTo>
                  <a:pt x="8865577" y="525721"/>
                </a:lnTo>
                <a:lnTo>
                  <a:pt x="8968665" y="525721"/>
                </a:lnTo>
                <a:lnTo>
                  <a:pt x="8968665" y="386248"/>
                </a:lnTo>
                <a:lnTo>
                  <a:pt x="9271866" y="386248"/>
                </a:lnTo>
                <a:lnTo>
                  <a:pt x="9271866" y="525721"/>
                </a:lnTo>
                <a:lnTo>
                  <a:pt x="9368890" y="525721"/>
                </a:lnTo>
                <a:lnTo>
                  <a:pt x="9368890" y="58792"/>
                </a:lnTo>
                <a:lnTo>
                  <a:pt x="10072314" y="58792"/>
                </a:lnTo>
                <a:lnTo>
                  <a:pt x="10072314" y="616681"/>
                </a:lnTo>
                <a:lnTo>
                  <a:pt x="10514986" y="255872"/>
                </a:lnTo>
                <a:lnTo>
                  <a:pt x="10514986" y="643969"/>
                </a:lnTo>
                <a:lnTo>
                  <a:pt x="10757546" y="643969"/>
                </a:lnTo>
                <a:lnTo>
                  <a:pt x="10757546" y="525721"/>
                </a:lnTo>
                <a:lnTo>
                  <a:pt x="10860634" y="525721"/>
                </a:lnTo>
                <a:lnTo>
                  <a:pt x="10860634" y="386248"/>
                </a:lnTo>
                <a:lnTo>
                  <a:pt x="11163835" y="386248"/>
                </a:lnTo>
                <a:lnTo>
                  <a:pt x="11163835" y="525721"/>
                </a:lnTo>
                <a:lnTo>
                  <a:pt x="11266923" y="525721"/>
                </a:lnTo>
                <a:lnTo>
                  <a:pt x="11266923" y="965361"/>
                </a:lnTo>
                <a:lnTo>
                  <a:pt x="11612572" y="965361"/>
                </a:lnTo>
                <a:lnTo>
                  <a:pt x="11612572" y="777377"/>
                </a:lnTo>
                <a:lnTo>
                  <a:pt x="12088596" y="777377"/>
                </a:lnTo>
                <a:lnTo>
                  <a:pt x="12088596" y="1374681"/>
                </a:lnTo>
                <a:lnTo>
                  <a:pt x="12449404" y="1374681"/>
                </a:lnTo>
                <a:lnTo>
                  <a:pt x="12449404" y="1677881"/>
                </a:lnTo>
                <a:lnTo>
                  <a:pt x="12436715" y="1677881"/>
                </a:lnTo>
                <a:lnTo>
                  <a:pt x="12436715" y="2048448"/>
                </a:lnTo>
                <a:lnTo>
                  <a:pt x="0" y="2048448"/>
                </a:lnTo>
                <a:lnTo>
                  <a:pt x="0" y="1406374"/>
                </a:lnTo>
                <a:lnTo>
                  <a:pt x="45352" y="1406374"/>
                </a:lnTo>
                <a:lnTo>
                  <a:pt x="45352" y="1140624"/>
                </a:lnTo>
                <a:lnTo>
                  <a:pt x="657888" y="1140624"/>
                </a:lnTo>
                <a:lnTo>
                  <a:pt x="657888" y="879713"/>
                </a:lnTo>
                <a:lnTo>
                  <a:pt x="1116848" y="879713"/>
                </a:lnTo>
                <a:lnTo>
                  <a:pt x="1116848" y="1197168"/>
                </a:lnTo>
                <a:lnTo>
                  <a:pt x="1597874" y="1197168"/>
                </a:lnTo>
                <a:lnTo>
                  <a:pt x="1597874" y="807564"/>
                </a:lnTo>
                <a:lnTo>
                  <a:pt x="1701140" y="807564"/>
                </a:lnTo>
                <a:lnTo>
                  <a:pt x="1701140" y="662931"/>
                </a:lnTo>
                <a:lnTo>
                  <a:pt x="2018881" y="662931"/>
                </a:lnTo>
                <a:lnTo>
                  <a:pt x="2018881" y="807564"/>
                </a:lnTo>
                <a:lnTo>
                  <a:pt x="2122148" y="807564"/>
                </a:lnTo>
                <a:lnTo>
                  <a:pt x="2122148" y="939446"/>
                </a:lnTo>
                <a:lnTo>
                  <a:pt x="2484020" y="939446"/>
                </a:lnTo>
                <a:lnTo>
                  <a:pt x="2484020" y="744644"/>
                </a:lnTo>
                <a:lnTo>
                  <a:pt x="2549333" y="744644"/>
                </a:lnTo>
                <a:lnTo>
                  <a:pt x="2976519" y="744644"/>
                </a:lnTo>
                <a:lnTo>
                  <a:pt x="3008294" y="744644"/>
                </a:lnTo>
                <a:lnTo>
                  <a:pt x="3008294" y="879713"/>
                </a:lnTo>
                <a:lnTo>
                  <a:pt x="3356927" y="879713"/>
                </a:lnTo>
                <a:lnTo>
                  <a:pt x="3356927" y="172822"/>
                </a:lnTo>
                <a:lnTo>
                  <a:pt x="3743513" y="172822"/>
                </a:lnTo>
                <a:lnTo>
                  <a:pt x="3743513" y="606386"/>
                </a:lnTo>
                <a:lnTo>
                  <a:pt x="4305739" y="606386"/>
                </a:lnTo>
                <a:lnTo>
                  <a:pt x="4305739" y="744644"/>
                </a:lnTo>
                <a:lnTo>
                  <a:pt x="4796473" y="744644"/>
                </a:lnTo>
                <a:lnTo>
                  <a:pt x="4796473" y="907753"/>
                </a:lnTo>
                <a:lnTo>
                  <a:pt x="4966423" y="907753"/>
                </a:lnTo>
                <a:lnTo>
                  <a:pt x="4966423" y="939446"/>
                </a:lnTo>
                <a:lnTo>
                  <a:pt x="5157463" y="939446"/>
                </a:lnTo>
                <a:lnTo>
                  <a:pt x="5157463" y="483901"/>
                </a:lnTo>
                <a:lnTo>
                  <a:pt x="5264259" y="483901"/>
                </a:lnTo>
                <a:lnTo>
                  <a:pt x="5264259" y="339268"/>
                </a:lnTo>
                <a:lnTo>
                  <a:pt x="5578471" y="339268"/>
                </a:lnTo>
                <a:lnTo>
                  <a:pt x="5578471" y="483901"/>
                </a:lnTo>
                <a:lnTo>
                  <a:pt x="5679089" y="483901"/>
                </a:lnTo>
                <a:close/>
              </a:path>
            </a:pathLst>
          </a:custGeom>
          <a:solidFill>
            <a:srgbClr val="409AE1">
              <a:alpha val="4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7315137" cy="1828007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140" name="Picture 13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81082"/>
            <a:ext cx="1483418" cy="310896"/>
          </a:xfrm>
          <a:prstGeom prst="rect">
            <a:avLst/>
          </a:prstGeom>
        </p:spPr>
      </p:pic>
      <p:grpSp>
        <p:nvGrpSpPr>
          <p:cNvPr id="141" name="Group 140"/>
          <p:cNvGrpSpPr>
            <a:grpSpLocks noChangeAspect="1"/>
          </p:cNvGrpSpPr>
          <p:nvPr userDrawn="1"/>
        </p:nvGrpSpPr>
        <p:grpSpPr bwMode="gray">
          <a:xfrm>
            <a:off x="7462446" y="3200399"/>
            <a:ext cx="4577461" cy="3539944"/>
            <a:chOff x="8496600" y="3495584"/>
            <a:chExt cx="3009906" cy="2327686"/>
          </a:xfrm>
        </p:grpSpPr>
        <p:sp>
          <p:nvSpPr>
            <p:cNvPr id="142" name="Freeform 9"/>
            <p:cNvSpPr>
              <a:spLocks/>
            </p:cNvSpPr>
            <p:nvPr/>
          </p:nvSpPr>
          <p:spPr bwMode="gray">
            <a:xfrm>
              <a:off x="8496600" y="5501008"/>
              <a:ext cx="646113" cy="82550"/>
            </a:xfrm>
            <a:custGeom>
              <a:avLst/>
              <a:gdLst>
                <a:gd name="T0" fmla="*/ 437 w 467"/>
                <a:gd name="T1" fmla="*/ 60 h 60"/>
                <a:gd name="T2" fmla="*/ 30 w 467"/>
                <a:gd name="T3" fmla="*/ 60 h 60"/>
                <a:gd name="T4" fmla="*/ 0 w 467"/>
                <a:gd name="T5" fmla="*/ 30 h 60"/>
                <a:gd name="T6" fmla="*/ 30 w 467"/>
                <a:gd name="T7" fmla="*/ 0 h 60"/>
                <a:gd name="T8" fmla="*/ 437 w 467"/>
                <a:gd name="T9" fmla="*/ 0 h 60"/>
                <a:gd name="T10" fmla="*/ 467 w 467"/>
                <a:gd name="T11" fmla="*/ 30 h 60"/>
                <a:gd name="T12" fmla="*/ 437 w 467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7" h="60">
                  <a:moveTo>
                    <a:pt x="437" y="60"/>
                  </a:moveTo>
                  <a:cubicBezTo>
                    <a:pt x="30" y="60"/>
                    <a:pt x="30" y="60"/>
                    <a:pt x="30" y="60"/>
                  </a:cubicBezTo>
                  <a:cubicBezTo>
                    <a:pt x="13" y="60"/>
                    <a:pt x="0" y="46"/>
                    <a:pt x="0" y="30"/>
                  </a:cubicBezTo>
                  <a:cubicBezTo>
                    <a:pt x="0" y="13"/>
                    <a:pt x="13" y="0"/>
                    <a:pt x="30" y="0"/>
                  </a:cubicBezTo>
                  <a:cubicBezTo>
                    <a:pt x="437" y="0"/>
                    <a:pt x="437" y="0"/>
                    <a:pt x="437" y="0"/>
                  </a:cubicBezTo>
                  <a:cubicBezTo>
                    <a:pt x="453" y="0"/>
                    <a:pt x="467" y="13"/>
                    <a:pt x="467" y="30"/>
                  </a:cubicBezTo>
                  <a:cubicBezTo>
                    <a:pt x="467" y="46"/>
                    <a:pt x="453" y="60"/>
                    <a:pt x="437" y="6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0"/>
            <p:cNvSpPr>
              <a:spLocks/>
            </p:cNvSpPr>
            <p:nvPr/>
          </p:nvSpPr>
          <p:spPr bwMode="gray">
            <a:xfrm>
              <a:off x="10804831" y="3495584"/>
              <a:ext cx="701675" cy="371475"/>
            </a:xfrm>
            <a:custGeom>
              <a:avLst/>
              <a:gdLst>
                <a:gd name="T0" fmla="*/ 440 w 507"/>
                <a:gd name="T1" fmla="*/ 127 h 271"/>
                <a:gd name="T2" fmla="*/ 306 w 507"/>
                <a:gd name="T3" fmla="*/ 0 h 271"/>
                <a:gd name="T4" fmla="*/ 174 w 507"/>
                <a:gd name="T5" fmla="*/ 106 h 271"/>
                <a:gd name="T6" fmla="*/ 99 w 507"/>
                <a:gd name="T7" fmla="*/ 72 h 271"/>
                <a:gd name="T8" fmla="*/ 0 w 507"/>
                <a:gd name="T9" fmla="*/ 171 h 271"/>
                <a:gd name="T10" fmla="*/ 99 w 507"/>
                <a:gd name="T11" fmla="*/ 271 h 271"/>
                <a:gd name="T12" fmla="*/ 435 w 507"/>
                <a:gd name="T13" fmla="*/ 271 h 271"/>
                <a:gd name="T14" fmla="*/ 507 w 507"/>
                <a:gd name="T15" fmla="*/ 199 h 271"/>
                <a:gd name="T16" fmla="*/ 440 w 507"/>
                <a:gd name="T17" fmla="*/ 127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7" h="271">
                  <a:moveTo>
                    <a:pt x="440" y="127"/>
                  </a:moveTo>
                  <a:cubicBezTo>
                    <a:pt x="436" y="56"/>
                    <a:pt x="378" y="0"/>
                    <a:pt x="306" y="0"/>
                  </a:cubicBezTo>
                  <a:cubicBezTo>
                    <a:pt x="241" y="0"/>
                    <a:pt x="187" y="46"/>
                    <a:pt x="174" y="106"/>
                  </a:cubicBezTo>
                  <a:cubicBezTo>
                    <a:pt x="156" y="85"/>
                    <a:pt x="129" y="72"/>
                    <a:pt x="99" y="72"/>
                  </a:cubicBezTo>
                  <a:cubicBezTo>
                    <a:pt x="44" y="72"/>
                    <a:pt x="0" y="116"/>
                    <a:pt x="0" y="171"/>
                  </a:cubicBezTo>
                  <a:cubicBezTo>
                    <a:pt x="0" y="226"/>
                    <a:pt x="44" y="271"/>
                    <a:pt x="99" y="271"/>
                  </a:cubicBezTo>
                  <a:cubicBezTo>
                    <a:pt x="99" y="271"/>
                    <a:pt x="434" y="271"/>
                    <a:pt x="435" y="271"/>
                  </a:cubicBezTo>
                  <a:cubicBezTo>
                    <a:pt x="475" y="271"/>
                    <a:pt x="507" y="238"/>
                    <a:pt x="507" y="199"/>
                  </a:cubicBezTo>
                  <a:cubicBezTo>
                    <a:pt x="507" y="161"/>
                    <a:pt x="478" y="130"/>
                    <a:pt x="440" y="1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1"/>
            <p:cNvSpPr>
              <a:spLocks/>
            </p:cNvSpPr>
            <p:nvPr/>
          </p:nvSpPr>
          <p:spPr bwMode="gray">
            <a:xfrm>
              <a:off x="10001550" y="5497833"/>
              <a:ext cx="1504950" cy="82550"/>
            </a:xfrm>
            <a:custGeom>
              <a:avLst/>
              <a:gdLst>
                <a:gd name="T0" fmla="*/ 1059 w 1089"/>
                <a:gd name="T1" fmla="*/ 60 h 60"/>
                <a:gd name="T2" fmla="*/ 30 w 1089"/>
                <a:gd name="T3" fmla="*/ 60 h 60"/>
                <a:gd name="T4" fmla="*/ 0 w 1089"/>
                <a:gd name="T5" fmla="*/ 30 h 60"/>
                <a:gd name="T6" fmla="*/ 30 w 1089"/>
                <a:gd name="T7" fmla="*/ 0 h 60"/>
                <a:gd name="T8" fmla="*/ 1059 w 1089"/>
                <a:gd name="T9" fmla="*/ 0 h 60"/>
                <a:gd name="T10" fmla="*/ 1089 w 1089"/>
                <a:gd name="T11" fmla="*/ 30 h 60"/>
                <a:gd name="T12" fmla="*/ 1059 w 1089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9" h="60">
                  <a:moveTo>
                    <a:pt x="1059" y="60"/>
                  </a:moveTo>
                  <a:cubicBezTo>
                    <a:pt x="30" y="60"/>
                    <a:pt x="30" y="60"/>
                    <a:pt x="30" y="60"/>
                  </a:cubicBez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1059" y="0"/>
                    <a:pt x="1059" y="0"/>
                    <a:pt x="1059" y="0"/>
                  </a:cubicBezTo>
                  <a:cubicBezTo>
                    <a:pt x="1076" y="0"/>
                    <a:pt x="1089" y="13"/>
                    <a:pt x="1089" y="30"/>
                  </a:cubicBezTo>
                  <a:cubicBezTo>
                    <a:pt x="1089" y="46"/>
                    <a:pt x="1076" y="60"/>
                    <a:pt x="1059" y="6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2"/>
            <p:cNvSpPr>
              <a:spLocks/>
            </p:cNvSpPr>
            <p:nvPr/>
          </p:nvSpPr>
          <p:spPr bwMode="gray">
            <a:xfrm>
              <a:off x="9110962" y="5713733"/>
              <a:ext cx="1012825" cy="109537"/>
            </a:xfrm>
            <a:custGeom>
              <a:avLst/>
              <a:gdLst>
                <a:gd name="T0" fmla="*/ 692 w 732"/>
                <a:gd name="T1" fmla="*/ 80 h 80"/>
                <a:gd name="T2" fmla="*/ 40 w 732"/>
                <a:gd name="T3" fmla="*/ 80 h 80"/>
                <a:gd name="T4" fmla="*/ 0 w 732"/>
                <a:gd name="T5" fmla="*/ 40 h 80"/>
                <a:gd name="T6" fmla="*/ 40 w 732"/>
                <a:gd name="T7" fmla="*/ 0 h 80"/>
                <a:gd name="T8" fmla="*/ 692 w 732"/>
                <a:gd name="T9" fmla="*/ 0 h 80"/>
                <a:gd name="T10" fmla="*/ 732 w 732"/>
                <a:gd name="T11" fmla="*/ 40 h 80"/>
                <a:gd name="T12" fmla="*/ 692 w 732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2" h="80">
                  <a:moveTo>
                    <a:pt x="692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92" y="0"/>
                    <a:pt x="692" y="0"/>
                    <a:pt x="692" y="0"/>
                  </a:cubicBezTo>
                  <a:cubicBezTo>
                    <a:pt x="714" y="0"/>
                    <a:pt x="732" y="18"/>
                    <a:pt x="732" y="40"/>
                  </a:cubicBezTo>
                  <a:cubicBezTo>
                    <a:pt x="732" y="62"/>
                    <a:pt x="714" y="80"/>
                    <a:pt x="692" y="8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3"/>
            <p:cNvSpPr>
              <a:spLocks/>
            </p:cNvSpPr>
            <p:nvPr/>
          </p:nvSpPr>
          <p:spPr bwMode="gray">
            <a:xfrm>
              <a:off x="8910937" y="4935858"/>
              <a:ext cx="33338" cy="77787"/>
            </a:xfrm>
            <a:custGeom>
              <a:avLst/>
              <a:gdLst>
                <a:gd name="T0" fmla="*/ 0 w 21"/>
                <a:gd name="T1" fmla="*/ 0 h 49"/>
                <a:gd name="T2" fmla="*/ 1 w 21"/>
                <a:gd name="T3" fmla="*/ 10 h 49"/>
                <a:gd name="T4" fmla="*/ 0 w 21"/>
                <a:gd name="T5" fmla="*/ 49 h 49"/>
                <a:gd name="T6" fmla="*/ 12 w 21"/>
                <a:gd name="T7" fmla="*/ 49 h 49"/>
                <a:gd name="T8" fmla="*/ 21 w 21"/>
                <a:gd name="T9" fmla="*/ 11 h 49"/>
                <a:gd name="T10" fmla="*/ 21 w 21"/>
                <a:gd name="T11" fmla="*/ 0 h 49"/>
                <a:gd name="T12" fmla="*/ 0 w 21"/>
                <a:gd name="T1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9">
                  <a:moveTo>
                    <a:pt x="0" y="0"/>
                  </a:moveTo>
                  <a:lnTo>
                    <a:pt x="1" y="10"/>
                  </a:lnTo>
                  <a:lnTo>
                    <a:pt x="0" y="49"/>
                  </a:lnTo>
                  <a:lnTo>
                    <a:pt x="12" y="49"/>
                  </a:ln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4"/>
            <p:cNvSpPr>
              <a:spLocks/>
            </p:cNvSpPr>
            <p:nvPr/>
          </p:nvSpPr>
          <p:spPr bwMode="gray">
            <a:xfrm>
              <a:off x="8929987" y="4935858"/>
              <a:ext cx="14288" cy="77787"/>
            </a:xfrm>
            <a:custGeom>
              <a:avLst/>
              <a:gdLst>
                <a:gd name="T0" fmla="*/ 5 w 9"/>
                <a:gd name="T1" fmla="*/ 0 h 49"/>
                <a:gd name="T2" fmla="*/ 5 w 9"/>
                <a:gd name="T3" fmla="*/ 11 h 49"/>
                <a:gd name="T4" fmla="*/ 0 w 9"/>
                <a:gd name="T5" fmla="*/ 49 h 49"/>
                <a:gd name="T6" fmla="*/ 9 w 9"/>
                <a:gd name="T7" fmla="*/ 11 h 49"/>
                <a:gd name="T8" fmla="*/ 9 w 9"/>
                <a:gd name="T9" fmla="*/ 0 h 49"/>
                <a:gd name="T10" fmla="*/ 5 w 9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49">
                  <a:moveTo>
                    <a:pt x="5" y="0"/>
                  </a:moveTo>
                  <a:lnTo>
                    <a:pt x="5" y="11"/>
                  </a:lnTo>
                  <a:lnTo>
                    <a:pt x="0" y="49"/>
                  </a:lnTo>
                  <a:lnTo>
                    <a:pt x="9" y="11"/>
                  </a:lnTo>
                  <a:lnTo>
                    <a:pt x="9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99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5"/>
            <p:cNvSpPr>
              <a:spLocks/>
            </p:cNvSpPr>
            <p:nvPr/>
          </p:nvSpPr>
          <p:spPr bwMode="gray">
            <a:xfrm>
              <a:off x="8910937" y="4935858"/>
              <a:ext cx="6350" cy="77787"/>
            </a:xfrm>
            <a:custGeom>
              <a:avLst/>
              <a:gdLst>
                <a:gd name="T0" fmla="*/ 0 w 4"/>
                <a:gd name="T1" fmla="*/ 0 h 49"/>
                <a:gd name="T2" fmla="*/ 1 w 4"/>
                <a:gd name="T3" fmla="*/ 10 h 49"/>
                <a:gd name="T4" fmla="*/ 0 w 4"/>
                <a:gd name="T5" fmla="*/ 49 h 49"/>
                <a:gd name="T6" fmla="*/ 4 w 4"/>
                <a:gd name="T7" fmla="*/ 10 h 49"/>
                <a:gd name="T8" fmla="*/ 4 w 4"/>
                <a:gd name="T9" fmla="*/ 0 h 49"/>
                <a:gd name="T10" fmla="*/ 0 w 4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9">
                  <a:moveTo>
                    <a:pt x="0" y="0"/>
                  </a:moveTo>
                  <a:lnTo>
                    <a:pt x="1" y="10"/>
                  </a:lnTo>
                  <a:lnTo>
                    <a:pt x="0" y="49"/>
                  </a:lnTo>
                  <a:lnTo>
                    <a:pt x="4" y="10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6"/>
            <p:cNvSpPr>
              <a:spLocks/>
            </p:cNvSpPr>
            <p:nvPr/>
          </p:nvSpPr>
          <p:spPr bwMode="gray">
            <a:xfrm>
              <a:off x="8912525" y="4997770"/>
              <a:ext cx="33338" cy="47625"/>
            </a:xfrm>
            <a:custGeom>
              <a:avLst/>
              <a:gdLst>
                <a:gd name="T0" fmla="*/ 0 w 24"/>
                <a:gd name="T1" fmla="*/ 0 h 34"/>
                <a:gd name="T2" fmla="*/ 0 w 24"/>
                <a:gd name="T3" fmla="*/ 34 h 34"/>
                <a:gd name="T4" fmla="*/ 22 w 24"/>
                <a:gd name="T5" fmla="*/ 34 h 34"/>
                <a:gd name="T6" fmla="*/ 24 w 24"/>
                <a:gd name="T7" fmla="*/ 32 h 34"/>
                <a:gd name="T8" fmla="*/ 24 w 24"/>
                <a:gd name="T9" fmla="*/ 27 h 34"/>
                <a:gd name="T10" fmla="*/ 22 w 24"/>
                <a:gd name="T11" fmla="*/ 24 h 34"/>
                <a:gd name="T12" fmla="*/ 15 w 24"/>
                <a:gd name="T13" fmla="*/ 16 h 34"/>
                <a:gd name="T14" fmla="*/ 15 w 24"/>
                <a:gd name="T15" fmla="*/ 0 h 34"/>
                <a:gd name="T16" fmla="*/ 0 w 24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34">
                  <a:moveTo>
                    <a:pt x="0" y="0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2" y="34"/>
                    <a:pt x="24" y="34"/>
                    <a:pt x="24" y="32"/>
                  </a:cubicBezTo>
                  <a:cubicBezTo>
                    <a:pt x="24" y="30"/>
                    <a:pt x="24" y="27"/>
                    <a:pt x="24" y="27"/>
                  </a:cubicBezTo>
                  <a:cubicBezTo>
                    <a:pt x="24" y="27"/>
                    <a:pt x="24" y="26"/>
                    <a:pt x="22" y="24"/>
                  </a:cubicBezTo>
                  <a:cubicBezTo>
                    <a:pt x="20" y="23"/>
                    <a:pt x="16" y="18"/>
                    <a:pt x="15" y="16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7"/>
            <p:cNvSpPr>
              <a:spLocks/>
            </p:cNvSpPr>
            <p:nvPr/>
          </p:nvSpPr>
          <p:spPr bwMode="gray">
            <a:xfrm>
              <a:off x="8912525" y="5042220"/>
              <a:ext cx="33338" cy="4762"/>
            </a:xfrm>
            <a:custGeom>
              <a:avLst/>
              <a:gdLst>
                <a:gd name="T0" fmla="*/ 24 w 24"/>
                <a:gd name="T1" fmla="*/ 0 h 4"/>
                <a:gd name="T2" fmla="*/ 24 w 24"/>
                <a:gd name="T3" fmla="*/ 2 h 4"/>
                <a:gd name="T4" fmla="*/ 22 w 24"/>
                <a:gd name="T5" fmla="*/ 4 h 4"/>
                <a:gd name="T6" fmla="*/ 0 w 24"/>
                <a:gd name="T7" fmla="*/ 4 h 4"/>
                <a:gd name="T8" fmla="*/ 0 w 24"/>
                <a:gd name="T9" fmla="*/ 2 h 4"/>
                <a:gd name="T10" fmla="*/ 22 w 24"/>
                <a:gd name="T11" fmla="*/ 2 h 4"/>
                <a:gd name="T12" fmla="*/ 24 w 24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">
                  <a:moveTo>
                    <a:pt x="24" y="0"/>
                  </a:moveTo>
                  <a:cubicBezTo>
                    <a:pt x="24" y="0"/>
                    <a:pt x="24" y="1"/>
                    <a:pt x="24" y="2"/>
                  </a:cubicBezTo>
                  <a:cubicBezTo>
                    <a:pt x="24" y="4"/>
                    <a:pt x="22" y="4"/>
                    <a:pt x="22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2" y="2"/>
                    <a:pt x="24" y="2"/>
                    <a:pt x="24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8"/>
            <p:cNvSpPr>
              <a:spLocks/>
            </p:cNvSpPr>
            <p:nvPr/>
          </p:nvSpPr>
          <p:spPr bwMode="gray">
            <a:xfrm>
              <a:off x="8933162" y="5019995"/>
              <a:ext cx="12700" cy="25400"/>
            </a:xfrm>
            <a:custGeom>
              <a:avLst/>
              <a:gdLst>
                <a:gd name="T0" fmla="*/ 7 w 9"/>
                <a:gd name="T1" fmla="*/ 18 h 18"/>
                <a:gd name="T2" fmla="*/ 9 w 9"/>
                <a:gd name="T3" fmla="*/ 16 h 18"/>
                <a:gd name="T4" fmla="*/ 9 w 9"/>
                <a:gd name="T5" fmla="*/ 11 h 18"/>
                <a:gd name="T6" fmla="*/ 7 w 9"/>
                <a:gd name="T7" fmla="*/ 8 h 18"/>
                <a:gd name="T8" fmla="*/ 0 w 9"/>
                <a:gd name="T9" fmla="*/ 0 h 18"/>
                <a:gd name="T10" fmla="*/ 0 w 9"/>
                <a:gd name="T11" fmla="*/ 18 h 18"/>
                <a:gd name="T12" fmla="*/ 7 w 9"/>
                <a:gd name="T1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8">
                  <a:moveTo>
                    <a:pt x="7" y="18"/>
                  </a:moveTo>
                  <a:cubicBezTo>
                    <a:pt x="7" y="18"/>
                    <a:pt x="9" y="18"/>
                    <a:pt x="9" y="16"/>
                  </a:cubicBezTo>
                  <a:cubicBezTo>
                    <a:pt x="9" y="14"/>
                    <a:pt x="9" y="11"/>
                    <a:pt x="9" y="11"/>
                  </a:cubicBezTo>
                  <a:cubicBezTo>
                    <a:pt x="9" y="11"/>
                    <a:pt x="9" y="10"/>
                    <a:pt x="7" y="8"/>
                  </a:cubicBezTo>
                  <a:cubicBezTo>
                    <a:pt x="5" y="7"/>
                    <a:pt x="1" y="2"/>
                    <a:pt x="0" y="0"/>
                  </a:cubicBezTo>
                  <a:cubicBezTo>
                    <a:pt x="0" y="18"/>
                    <a:pt x="0" y="18"/>
                    <a:pt x="0" y="18"/>
                  </a:cubicBezTo>
                  <a:lnTo>
                    <a:pt x="7" y="18"/>
                  </a:lnTo>
                  <a:close/>
                </a:path>
              </a:pathLst>
            </a:custGeom>
            <a:solidFill>
              <a:srgbClr val="3131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9"/>
            <p:cNvSpPr>
              <a:spLocks/>
            </p:cNvSpPr>
            <p:nvPr/>
          </p:nvSpPr>
          <p:spPr bwMode="gray">
            <a:xfrm>
              <a:off x="8874425" y="4935858"/>
              <a:ext cx="33338" cy="77787"/>
            </a:xfrm>
            <a:custGeom>
              <a:avLst/>
              <a:gdLst>
                <a:gd name="T0" fmla="*/ 0 w 21"/>
                <a:gd name="T1" fmla="*/ 0 h 49"/>
                <a:gd name="T2" fmla="*/ 0 w 21"/>
                <a:gd name="T3" fmla="*/ 10 h 49"/>
                <a:gd name="T4" fmla="*/ 0 w 21"/>
                <a:gd name="T5" fmla="*/ 49 h 49"/>
                <a:gd name="T6" fmla="*/ 13 w 21"/>
                <a:gd name="T7" fmla="*/ 49 h 49"/>
                <a:gd name="T8" fmla="*/ 21 w 21"/>
                <a:gd name="T9" fmla="*/ 11 h 49"/>
                <a:gd name="T10" fmla="*/ 21 w 21"/>
                <a:gd name="T11" fmla="*/ 0 h 49"/>
                <a:gd name="T12" fmla="*/ 0 w 21"/>
                <a:gd name="T1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9">
                  <a:moveTo>
                    <a:pt x="0" y="0"/>
                  </a:moveTo>
                  <a:lnTo>
                    <a:pt x="0" y="10"/>
                  </a:lnTo>
                  <a:lnTo>
                    <a:pt x="0" y="49"/>
                  </a:lnTo>
                  <a:lnTo>
                    <a:pt x="13" y="49"/>
                  </a:ln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20"/>
            <p:cNvSpPr>
              <a:spLocks/>
            </p:cNvSpPr>
            <p:nvPr/>
          </p:nvSpPr>
          <p:spPr bwMode="gray">
            <a:xfrm>
              <a:off x="8895062" y="4935858"/>
              <a:ext cx="12700" cy="77787"/>
            </a:xfrm>
            <a:custGeom>
              <a:avLst/>
              <a:gdLst>
                <a:gd name="T0" fmla="*/ 4 w 8"/>
                <a:gd name="T1" fmla="*/ 0 h 49"/>
                <a:gd name="T2" fmla="*/ 4 w 8"/>
                <a:gd name="T3" fmla="*/ 11 h 49"/>
                <a:gd name="T4" fmla="*/ 0 w 8"/>
                <a:gd name="T5" fmla="*/ 49 h 49"/>
                <a:gd name="T6" fmla="*/ 8 w 8"/>
                <a:gd name="T7" fmla="*/ 11 h 49"/>
                <a:gd name="T8" fmla="*/ 8 w 8"/>
                <a:gd name="T9" fmla="*/ 0 h 49"/>
                <a:gd name="T10" fmla="*/ 4 w 8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49">
                  <a:moveTo>
                    <a:pt x="4" y="0"/>
                  </a:moveTo>
                  <a:lnTo>
                    <a:pt x="4" y="11"/>
                  </a:lnTo>
                  <a:lnTo>
                    <a:pt x="0" y="49"/>
                  </a:lnTo>
                  <a:lnTo>
                    <a:pt x="8" y="11"/>
                  </a:lnTo>
                  <a:lnTo>
                    <a:pt x="8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99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21"/>
            <p:cNvSpPr>
              <a:spLocks/>
            </p:cNvSpPr>
            <p:nvPr/>
          </p:nvSpPr>
          <p:spPr bwMode="gray">
            <a:xfrm>
              <a:off x="8874425" y="4935858"/>
              <a:ext cx="6350" cy="77787"/>
            </a:xfrm>
            <a:custGeom>
              <a:avLst/>
              <a:gdLst>
                <a:gd name="T0" fmla="*/ 0 w 4"/>
                <a:gd name="T1" fmla="*/ 0 h 49"/>
                <a:gd name="T2" fmla="*/ 0 w 4"/>
                <a:gd name="T3" fmla="*/ 10 h 49"/>
                <a:gd name="T4" fmla="*/ 0 w 4"/>
                <a:gd name="T5" fmla="*/ 49 h 49"/>
                <a:gd name="T6" fmla="*/ 4 w 4"/>
                <a:gd name="T7" fmla="*/ 10 h 49"/>
                <a:gd name="T8" fmla="*/ 4 w 4"/>
                <a:gd name="T9" fmla="*/ 0 h 49"/>
                <a:gd name="T10" fmla="*/ 0 w 4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9">
                  <a:moveTo>
                    <a:pt x="0" y="0"/>
                  </a:moveTo>
                  <a:lnTo>
                    <a:pt x="0" y="10"/>
                  </a:lnTo>
                  <a:lnTo>
                    <a:pt x="0" y="49"/>
                  </a:lnTo>
                  <a:lnTo>
                    <a:pt x="4" y="10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22"/>
            <p:cNvSpPr>
              <a:spLocks/>
            </p:cNvSpPr>
            <p:nvPr/>
          </p:nvSpPr>
          <p:spPr bwMode="gray">
            <a:xfrm>
              <a:off x="8874425" y="4997770"/>
              <a:ext cx="34925" cy="47625"/>
            </a:xfrm>
            <a:custGeom>
              <a:avLst/>
              <a:gdLst>
                <a:gd name="T0" fmla="*/ 0 w 25"/>
                <a:gd name="T1" fmla="*/ 0 h 34"/>
                <a:gd name="T2" fmla="*/ 0 w 25"/>
                <a:gd name="T3" fmla="*/ 34 h 34"/>
                <a:gd name="T4" fmla="*/ 23 w 25"/>
                <a:gd name="T5" fmla="*/ 34 h 34"/>
                <a:gd name="T6" fmla="*/ 24 w 25"/>
                <a:gd name="T7" fmla="*/ 32 h 34"/>
                <a:gd name="T8" fmla="*/ 24 w 25"/>
                <a:gd name="T9" fmla="*/ 27 h 34"/>
                <a:gd name="T10" fmla="*/ 22 w 25"/>
                <a:gd name="T11" fmla="*/ 24 h 34"/>
                <a:gd name="T12" fmla="*/ 16 w 25"/>
                <a:gd name="T13" fmla="*/ 16 h 34"/>
                <a:gd name="T14" fmla="*/ 16 w 25"/>
                <a:gd name="T15" fmla="*/ 0 h 34"/>
                <a:gd name="T16" fmla="*/ 0 w 25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34">
                  <a:moveTo>
                    <a:pt x="0" y="0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4" y="34"/>
                    <a:pt x="24" y="32"/>
                  </a:cubicBezTo>
                  <a:cubicBezTo>
                    <a:pt x="24" y="30"/>
                    <a:pt x="24" y="27"/>
                    <a:pt x="24" y="27"/>
                  </a:cubicBezTo>
                  <a:cubicBezTo>
                    <a:pt x="24" y="27"/>
                    <a:pt x="25" y="26"/>
                    <a:pt x="22" y="24"/>
                  </a:cubicBezTo>
                  <a:cubicBezTo>
                    <a:pt x="20" y="23"/>
                    <a:pt x="16" y="18"/>
                    <a:pt x="16" y="16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23"/>
            <p:cNvSpPr>
              <a:spLocks/>
            </p:cNvSpPr>
            <p:nvPr/>
          </p:nvSpPr>
          <p:spPr bwMode="gray">
            <a:xfrm>
              <a:off x="8874425" y="5042220"/>
              <a:ext cx="33338" cy="4762"/>
            </a:xfrm>
            <a:custGeom>
              <a:avLst/>
              <a:gdLst>
                <a:gd name="T0" fmla="*/ 24 w 24"/>
                <a:gd name="T1" fmla="*/ 0 h 4"/>
                <a:gd name="T2" fmla="*/ 24 w 24"/>
                <a:gd name="T3" fmla="*/ 2 h 4"/>
                <a:gd name="T4" fmla="*/ 23 w 24"/>
                <a:gd name="T5" fmla="*/ 4 h 4"/>
                <a:gd name="T6" fmla="*/ 0 w 24"/>
                <a:gd name="T7" fmla="*/ 4 h 4"/>
                <a:gd name="T8" fmla="*/ 0 w 24"/>
                <a:gd name="T9" fmla="*/ 2 h 4"/>
                <a:gd name="T10" fmla="*/ 23 w 24"/>
                <a:gd name="T11" fmla="*/ 2 h 4"/>
                <a:gd name="T12" fmla="*/ 24 w 24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">
                  <a:moveTo>
                    <a:pt x="24" y="0"/>
                  </a:moveTo>
                  <a:cubicBezTo>
                    <a:pt x="24" y="0"/>
                    <a:pt x="24" y="1"/>
                    <a:pt x="24" y="2"/>
                  </a:cubicBezTo>
                  <a:cubicBezTo>
                    <a:pt x="24" y="4"/>
                    <a:pt x="23" y="4"/>
                    <a:pt x="23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3" y="2"/>
                    <a:pt x="24" y="2"/>
                    <a:pt x="24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24"/>
            <p:cNvSpPr>
              <a:spLocks/>
            </p:cNvSpPr>
            <p:nvPr/>
          </p:nvSpPr>
          <p:spPr bwMode="gray">
            <a:xfrm>
              <a:off x="8896650" y="5019995"/>
              <a:ext cx="11113" cy="25400"/>
            </a:xfrm>
            <a:custGeom>
              <a:avLst/>
              <a:gdLst>
                <a:gd name="T0" fmla="*/ 0 w 8"/>
                <a:gd name="T1" fmla="*/ 0 h 18"/>
                <a:gd name="T2" fmla="*/ 0 w 8"/>
                <a:gd name="T3" fmla="*/ 18 h 18"/>
                <a:gd name="T4" fmla="*/ 7 w 8"/>
                <a:gd name="T5" fmla="*/ 18 h 18"/>
                <a:gd name="T6" fmla="*/ 8 w 8"/>
                <a:gd name="T7" fmla="*/ 16 h 18"/>
                <a:gd name="T8" fmla="*/ 8 w 8"/>
                <a:gd name="T9" fmla="*/ 11 h 18"/>
                <a:gd name="T10" fmla="*/ 8 w 8"/>
                <a:gd name="T11" fmla="*/ 11 h 18"/>
                <a:gd name="T12" fmla="*/ 8 w 8"/>
                <a:gd name="T13" fmla="*/ 11 h 18"/>
                <a:gd name="T14" fmla="*/ 8 w 8"/>
                <a:gd name="T15" fmla="*/ 11 h 18"/>
                <a:gd name="T16" fmla="*/ 6 w 8"/>
                <a:gd name="T17" fmla="*/ 8 h 18"/>
                <a:gd name="T18" fmla="*/ 0 w 8"/>
                <a:gd name="T1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18">
                  <a:moveTo>
                    <a:pt x="0" y="0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8"/>
                    <a:pt x="8" y="16"/>
                  </a:cubicBezTo>
                  <a:cubicBezTo>
                    <a:pt x="8" y="14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0"/>
                    <a:pt x="8" y="9"/>
                    <a:pt x="6" y="8"/>
                  </a:cubicBezTo>
                  <a:cubicBezTo>
                    <a:pt x="4" y="7"/>
                    <a:pt x="0" y="2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25"/>
            <p:cNvSpPr>
              <a:spLocks/>
            </p:cNvSpPr>
            <p:nvPr/>
          </p:nvSpPr>
          <p:spPr bwMode="gray">
            <a:xfrm>
              <a:off x="8929987" y="4756470"/>
              <a:ext cx="9525" cy="1587"/>
            </a:xfrm>
            <a:custGeom>
              <a:avLst/>
              <a:gdLst>
                <a:gd name="T0" fmla="*/ 0 w 6"/>
                <a:gd name="T1" fmla="*/ 0 h 1"/>
                <a:gd name="T2" fmla="*/ 6 w 6"/>
                <a:gd name="T3" fmla="*/ 1 h 1"/>
                <a:gd name="T4" fmla="*/ 6 w 6"/>
                <a:gd name="T5" fmla="*/ 1 h 1"/>
                <a:gd name="T6" fmla="*/ 0 w 6"/>
                <a:gd name="T7" fmla="*/ 0 h 1"/>
                <a:gd name="T8" fmla="*/ 0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0" y="0"/>
                  </a:moveTo>
                  <a:lnTo>
                    <a:pt x="6" y="1"/>
                  </a:lnTo>
                  <a:lnTo>
                    <a:pt x="6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D9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26"/>
            <p:cNvSpPr>
              <a:spLocks/>
            </p:cNvSpPr>
            <p:nvPr/>
          </p:nvSpPr>
          <p:spPr bwMode="gray">
            <a:xfrm>
              <a:off x="8917287" y="4731070"/>
              <a:ext cx="0" cy="1587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CA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27"/>
            <p:cNvSpPr>
              <a:spLocks/>
            </p:cNvSpPr>
            <p:nvPr/>
          </p:nvSpPr>
          <p:spPr bwMode="gray">
            <a:xfrm>
              <a:off x="8899825" y="4724720"/>
              <a:ext cx="50800" cy="57150"/>
            </a:xfrm>
            <a:custGeom>
              <a:avLst/>
              <a:gdLst>
                <a:gd name="T0" fmla="*/ 33 w 36"/>
                <a:gd name="T1" fmla="*/ 16 h 42"/>
                <a:gd name="T2" fmla="*/ 28 w 36"/>
                <a:gd name="T3" fmla="*/ 7 h 42"/>
                <a:gd name="T4" fmla="*/ 27 w 36"/>
                <a:gd name="T5" fmla="*/ 5 h 42"/>
                <a:gd name="T6" fmla="*/ 27 w 36"/>
                <a:gd name="T7" fmla="*/ 5 h 42"/>
                <a:gd name="T8" fmla="*/ 17 w 36"/>
                <a:gd name="T9" fmla="*/ 4 h 42"/>
                <a:gd name="T10" fmla="*/ 13 w 36"/>
                <a:gd name="T11" fmla="*/ 0 h 42"/>
                <a:gd name="T12" fmla="*/ 13 w 36"/>
                <a:gd name="T13" fmla="*/ 0 h 42"/>
                <a:gd name="T14" fmla="*/ 13 w 36"/>
                <a:gd name="T15" fmla="*/ 5 h 42"/>
                <a:gd name="T16" fmla="*/ 13 w 36"/>
                <a:gd name="T17" fmla="*/ 6 h 42"/>
                <a:gd name="T18" fmla="*/ 13 w 36"/>
                <a:gd name="T19" fmla="*/ 11 h 42"/>
                <a:gd name="T20" fmla="*/ 14 w 36"/>
                <a:gd name="T21" fmla="*/ 14 h 42"/>
                <a:gd name="T22" fmla="*/ 11 w 36"/>
                <a:gd name="T23" fmla="*/ 14 h 42"/>
                <a:gd name="T24" fmla="*/ 6 w 36"/>
                <a:gd name="T25" fmla="*/ 11 h 42"/>
                <a:gd name="T26" fmla="*/ 3 w 36"/>
                <a:gd name="T27" fmla="*/ 12 h 42"/>
                <a:gd name="T28" fmla="*/ 4 w 36"/>
                <a:gd name="T29" fmla="*/ 17 h 42"/>
                <a:gd name="T30" fmla="*/ 5 w 36"/>
                <a:gd name="T31" fmla="*/ 20 h 42"/>
                <a:gd name="T32" fmla="*/ 6 w 36"/>
                <a:gd name="T33" fmla="*/ 22 h 42"/>
                <a:gd name="T34" fmla="*/ 6 w 36"/>
                <a:gd name="T35" fmla="*/ 22 h 42"/>
                <a:gd name="T36" fmla="*/ 6 w 36"/>
                <a:gd name="T37" fmla="*/ 22 h 42"/>
                <a:gd name="T38" fmla="*/ 2 w 36"/>
                <a:gd name="T39" fmla="*/ 31 h 42"/>
                <a:gd name="T40" fmla="*/ 0 w 36"/>
                <a:gd name="T41" fmla="*/ 30 h 42"/>
                <a:gd name="T42" fmla="*/ 2 w 36"/>
                <a:gd name="T43" fmla="*/ 41 h 42"/>
                <a:gd name="T44" fmla="*/ 19 w 36"/>
                <a:gd name="T45" fmla="*/ 42 h 42"/>
                <a:gd name="T46" fmla="*/ 18 w 36"/>
                <a:gd name="T47" fmla="*/ 36 h 42"/>
                <a:gd name="T48" fmla="*/ 23 w 36"/>
                <a:gd name="T49" fmla="*/ 37 h 42"/>
                <a:gd name="T50" fmla="*/ 28 w 36"/>
                <a:gd name="T51" fmla="*/ 34 h 42"/>
                <a:gd name="T52" fmla="*/ 29 w 36"/>
                <a:gd name="T53" fmla="*/ 29 h 42"/>
                <a:gd name="T54" fmla="*/ 29 w 36"/>
                <a:gd name="T55" fmla="*/ 24 h 42"/>
                <a:gd name="T56" fmla="*/ 30 w 36"/>
                <a:gd name="T57" fmla="*/ 20 h 42"/>
                <a:gd name="T58" fmla="*/ 33 w 36"/>
                <a:gd name="T59" fmla="*/ 1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6" h="42">
                  <a:moveTo>
                    <a:pt x="33" y="16"/>
                  </a:moveTo>
                  <a:cubicBezTo>
                    <a:pt x="33" y="16"/>
                    <a:pt x="28" y="8"/>
                    <a:pt x="28" y="7"/>
                  </a:cubicBezTo>
                  <a:cubicBezTo>
                    <a:pt x="27" y="6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3" y="6"/>
                    <a:pt x="20" y="5"/>
                    <a:pt x="17" y="4"/>
                  </a:cubicBezTo>
                  <a:cubicBezTo>
                    <a:pt x="15" y="2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9"/>
                    <a:pt x="13" y="11"/>
                  </a:cubicBezTo>
                  <a:cubicBezTo>
                    <a:pt x="14" y="12"/>
                    <a:pt x="14" y="14"/>
                    <a:pt x="14" y="14"/>
                  </a:cubicBezTo>
                  <a:cubicBezTo>
                    <a:pt x="14" y="16"/>
                    <a:pt x="11" y="14"/>
                    <a:pt x="11" y="14"/>
                  </a:cubicBezTo>
                  <a:cubicBezTo>
                    <a:pt x="11" y="14"/>
                    <a:pt x="9" y="12"/>
                    <a:pt x="6" y="11"/>
                  </a:cubicBezTo>
                  <a:cubicBezTo>
                    <a:pt x="5" y="11"/>
                    <a:pt x="4" y="11"/>
                    <a:pt x="3" y="12"/>
                  </a:cubicBezTo>
                  <a:cubicBezTo>
                    <a:pt x="3" y="13"/>
                    <a:pt x="3" y="15"/>
                    <a:pt x="4" y="17"/>
                  </a:cubicBezTo>
                  <a:cubicBezTo>
                    <a:pt x="4" y="18"/>
                    <a:pt x="4" y="20"/>
                    <a:pt x="5" y="20"/>
                  </a:cubicBezTo>
                  <a:cubicBezTo>
                    <a:pt x="5" y="21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8"/>
                    <a:pt x="2" y="31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20" y="37"/>
                    <a:pt x="21" y="37"/>
                    <a:pt x="23" y="37"/>
                  </a:cubicBezTo>
                  <a:cubicBezTo>
                    <a:pt x="28" y="37"/>
                    <a:pt x="28" y="34"/>
                    <a:pt x="28" y="34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6" y="19"/>
                    <a:pt x="34" y="17"/>
                    <a:pt x="33" y="16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28"/>
            <p:cNvSpPr>
              <a:spLocks/>
            </p:cNvSpPr>
            <p:nvPr/>
          </p:nvSpPr>
          <p:spPr bwMode="gray">
            <a:xfrm>
              <a:off x="8907762" y="4772345"/>
              <a:ext cx="17463" cy="4762"/>
            </a:xfrm>
            <a:custGeom>
              <a:avLst/>
              <a:gdLst>
                <a:gd name="T0" fmla="*/ 0 w 12"/>
                <a:gd name="T1" fmla="*/ 0 h 3"/>
                <a:gd name="T2" fmla="*/ 12 w 12"/>
                <a:gd name="T3" fmla="*/ 3 h 3"/>
                <a:gd name="T4" fmla="*/ 12 w 12"/>
                <a:gd name="T5" fmla="*/ 1 h 3"/>
                <a:gd name="T6" fmla="*/ 0 w 1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0" y="0"/>
                  </a:moveTo>
                  <a:cubicBezTo>
                    <a:pt x="1" y="1"/>
                    <a:pt x="4" y="3"/>
                    <a:pt x="12" y="3"/>
                  </a:cubicBezTo>
                  <a:cubicBezTo>
                    <a:pt x="12" y="2"/>
                    <a:pt x="12" y="2"/>
                    <a:pt x="12" y="1"/>
                  </a:cubicBez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solidFill>
              <a:srgbClr val="805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29"/>
            <p:cNvSpPr>
              <a:spLocks/>
            </p:cNvSpPr>
            <p:nvPr/>
          </p:nvSpPr>
          <p:spPr bwMode="gray">
            <a:xfrm>
              <a:off x="8934750" y="4758058"/>
              <a:ext cx="4763" cy="4762"/>
            </a:xfrm>
            <a:custGeom>
              <a:avLst/>
              <a:gdLst>
                <a:gd name="T0" fmla="*/ 4 w 4"/>
                <a:gd name="T1" fmla="*/ 3 h 4"/>
                <a:gd name="T2" fmla="*/ 2 w 4"/>
                <a:gd name="T3" fmla="*/ 0 h 4"/>
                <a:gd name="T4" fmla="*/ 0 w 4"/>
                <a:gd name="T5" fmla="*/ 0 h 4"/>
                <a:gd name="T6" fmla="*/ 4 w 4"/>
                <a:gd name="T7" fmla="*/ 4 h 4"/>
                <a:gd name="T8" fmla="*/ 4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3" y="2"/>
                    <a:pt x="2" y="1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2" y="2"/>
                    <a:pt x="4" y="4"/>
                  </a:cubicBezTo>
                  <a:lnTo>
                    <a:pt x="4" y="3"/>
                  </a:lnTo>
                  <a:close/>
                </a:path>
              </a:pathLst>
            </a:custGeom>
            <a:solidFill>
              <a:srgbClr val="805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30"/>
            <p:cNvSpPr>
              <a:spLocks/>
            </p:cNvSpPr>
            <p:nvPr/>
          </p:nvSpPr>
          <p:spPr bwMode="gray">
            <a:xfrm>
              <a:off x="8937925" y="4758058"/>
              <a:ext cx="1588" cy="3175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2 w 2"/>
                <a:gd name="T5" fmla="*/ 3 h 3"/>
                <a:gd name="T6" fmla="*/ 2 w 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1" y="2"/>
                    <a:pt x="2" y="3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31"/>
            <p:cNvSpPr>
              <a:spLocks/>
            </p:cNvSpPr>
            <p:nvPr/>
          </p:nvSpPr>
          <p:spPr bwMode="gray">
            <a:xfrm>
              <a:off x="8934750" y="4739008"/>
              <a:ext cx="4763" cy="3175"/>
            </a:xfrm>
            <a:custGeom>
              <a:avLst/>
              <a:gdLst>
                <a:gd name="T0" fmla="*/ 3 w 3"/>
                <a:gd name="T1" fmla="*/ 1 h 3"/>
                <a:gd name="T2" fmla="*/ 1 w 3"/>
                <a:gd name="T3" fmla="*/ 3 h 3"/>
                <a:gd name="T4" fmla="*/ 0 w 3"/>
                <a:gd name="T5" fmla="*/ 2 h 3"/>
                <a:gd name="T6" fmla="*/ 1 w 3"/>
                <a:gd name="T7" fmla="*/ 0 h 3"/>
                <a:gd name="T8" fmla="*/ 3 w 3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3" y="1"/>
                  </a:moveTo>
                  <a:cubicBezTo>
                    <a:pt x="3" y="2"/>
                    <a:pt x="2" y="3"/>
                    <a:pt x="1" y="3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2" y="0"/>
                    <a:pt x="2" y="1"/>
                    <a:pt x="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32"/>
            <p:cNvSpPr>
              <a:spLocks/>
            </p:cNvSpPr>
            <p:nvPr/>
          </p:nvSpPr>
          <p:spPr bwMode="gray">
            <a:xfrm>
              <a:off x="8893475" y="4772345"/>
              <a:ext cx="34925" cy="22225"/>
            </a:xfrm>
            <a:custGeom>
              <a:avLst/>
              <a:gdLst>
                <a:gd name="T0" fmla="*/ 0 w 22"/>
                <a:gd name="T1" fmla="*/ 8 h 14"/>
                <a:gd name="T2" fmla="*/ 2 w 22"/>
                <a:gd name="T3" fmla="*/ 0 h 14"/>
                <a:gd name="T4" fmla="*/ 22 w 22"/>
                <a:gd name="T5" fmla="*/ 4 h 14"/>
                <a:gd name="T6" fmla="*/ 22 w 22"/>
                <a:gd name="T7" fmla="*/ 14 h 14"/>
                <a:gd name="T8" fmla="*/ 0 w 22"/>
                <a:gd name="T9" fmla="*/ 8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4">
                  <a:moveTo>
                    <a:pt x="0" y="8"/>
                  </a:moveTo>
                  <a:lnTo>
                    <a:pt x="2" y="0"/>
                  </a:lnTo>
                  <a:lnTo>
                    <a:pt x="22" y="4"/>
                  </a:lnTo>
                  <a:lnTo>
                    <a:pt x="22" y="14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33"/>
            <p:cNvSpPr>
              <a:spLocks/>
            </p:cNvSpPr>
            <p:nvPr/>
          </p:nvSpPr>
          <p:spPr bwMode="gray">
            <a:xfrm>
              <a:off x="8855375" y="4777108"/>
              <a:ext cx="103188" cy="166687"/>
            </a:xfrm>
            <a:custGeom>
              <a:avLst/>
              <a:gdLst>
                <a:gd name="T0" fmla="*/ 31 w 74"/>
                <a:gd name="T1" fmla="*/ 4 h 121"/>
                <a:gd name="T2" fmla="*/ 14 w 74"/>
                <a:gd name="T3" fmla="*/ 24 h 121"/>
                <a:gd name="T4" fmla="*/ 0 w 74"/>
                <a:gd name="T5" fmla="*/ 119 h 121"/>
                <a:gd name="T6" fmla="*/ 68 w 74"/>
                <a:gd name="T7" fmla="*/ 115 h 121"/>
                <a:gd name="T8" fmla="*/ 62 w 74"/>
                <a:gd name="T9" fmla="*/ 16 h 121"/>
                <a:gd name="T10" fmla="*/ 31 w 74"/>
                <a:gd name="T11" fmla="*/ 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121">
                  <a:moveTo>
                    <a:pt x="31" y="4"/>
                  </a:moveTo>
                  <a:cubicBezTo>
                    <a:pt x="17" y="5"/>
                    <a:pt x="14" y="22"/>
                    <a:pt x="14" y="24"/>
                  </a:cubicBezTo>
                  <a:cubicBezTo>
                    <a:pt x="13" y="49"/>
                    <a:pt x="11" y="118"/>
                    <a:pt x="0" y="119"/>
                  </a:cubicBezTo>
                  <a:cubicBezTo>
                    <a:pt x="60" y="119"/>
                    <a:pt x="62" y="121"/>
                    <a:pt x="68" y="115"/>
                  </a:cubicBezTo>
                  <a:cubicBezTo>
                    <a:pt x="74" y="109"/>
                    <a:pt x="62" y="16"/>
                    <a:pt x="62" y="16"/>
                  </a:cubicBezTo>
                  <a:cubicBezTo>
                    <a:pt x="61" y="0"/>
                    <a:pt x="48" y="3"/>
                    <a:pt x="31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34"/>
            <p:cNvSpPr>
              <a:spLocks/>
            </p:cNvSpPr>
            <p:nvPr/>
          </p:nvSpPr>
          <p:spPr bwMode="gray">
            <a:xfrm>
              <a:off x="8855375" y="4780283"/>
              <a:ext cx="69850" cy="160337"/>
            </a:xfrm>
            <a:custGeom>
              <a:avLst/>
              <a:gdLst>
                <a:gd name="T0" fmla="*/ 31 w 50"/>
                <a:gd name="T1" fmla="*/ 1 h 116"/>
                <a:gd name="T2" fmla="*/ 14 w 50"/>
                <a:gd name="T3" fmla="*/ 21 h 116"/>
                <a:gd name="T4" fmla="*/ 0 w 50"/>
                <a:gd name="T5" fmla="*/ 116 h 116"/>
                <a:gd name="T6" fmla="*/ 9 w 50"/>
                <a:gd name="T7" fmla="*/ 116 h 116"/>
                <a:gd name="T8" fmla="*/ 8 w 50"/>
                <a:gd name="T9" fmla="*/ 116 h 116"/>
                <a:gd name="T10" fmla="*/ 22 w 50"/>
                <a:gd name="T11" fmla="*/ 31 h 116"/>
                <a:gd name="T12" fmla="*/ 40 w 50"/>
                <a:gd name="T13" fmla="*/ 2 h 116"/>
                <a:gd name="T14" fmla="*/ 49 w 50"/>
                <a:gd name="T15" fmla="*/ 0 h 116"/>
                <a:gd name="T16" fmla="*/ 31 w 50"/>
                <a:gd name="T17" fmla="*/ 1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116">
                  <a:moveTo>
                    <a:pt x="31" y="1"/>
                  </a:moveTo>
                  <a:cubicBezTo>
                    <a:pt x="17" y="2"/>
                    <a:pt x="14" y="19"/>
                    <a:pt x="14" y="21"/>
                  </a:cubicBezTo>
                  <a:cubicBezTo>
                    <a:pt x="13" y="46"/>
                    <a:pt x="11" y="115"/>
                    <a:pt x="0" y="116"/>
                  </a:cubicBezTo>
                  <a:cubicBezTo>
                    <a:pt x="3" y="116"/>
                    <a:pt x="6" y="116"/>
                    <a:pt x="9" y="116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20" y="115"/>
                    <a:pt x="21" y="55"/>
                    <a:pt x="22" y="31"/>
                  </a:cubicBezTo>
                  <a:cubicBezTo>
                    <a:pt x="22" y="29"/>
                    <a:pt x="26" y="3"/>
                    <a:pt x="40" y="2"/>
                  </a:cubicBezTo>
                  <a:cubicBezTo>
                    <a:pt x="43" y="2"/>
                    <a:pt x="50" y="1"/>
                    <a:pt x="49" y="0"/>
                  </a:cubicBezTo>
                  <a:cubicBezTo>
                    <a:pt x="44" y="0"/>
                    <a:pt x="38" y="0"/>
                    <a:pt x="31" y="1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35"/>
            <p:cNvSpPr>
              <a:spLocks/>
            </p:cNvSpPr>
            <p:nvPr/>
          </p:nvSpPr>
          <p:spPr bwMode="gray">
            <a:xfrm>
              <a:off x="8890300" y="4850133"/>
              <a:ext cx="87313" cy="55562"/>
            </a:xfrm>
            <a:custGeom>
              <a:avLst/>
              <a:gdLst>
                <a:gd name="T0" fmla="*/ 63 w 63"/>
                <a:gd name="T1" fmla="*/ 36 h 41"/>
                <a:gd name="T2" fmla="*/ 57 w 63"/>
                <a:gd name="T3" fmla="*/ 41 h 41"/>
                <a:gd name="T4" fmla="*/ 6 w 63"/>
                <a:gd name="T5" fmla="*/ 41 h 41"/>
                <a:gd name="T6" fmla="*/ 0 w 63"/>
                <a:gd name="T7" fmla="*/ 36 h 41"/>
                <a:gd name="T8" fmla="*/ 0 w 63"/>
                <a:gd name="T9" fmla="*/ 6 h 41"/>
                <a:gd name="T10" fmla="*/ 6 w 63"/>
                <a:gd name="T11" fmla="*/ 0 h 41"/>
                <a:gd name="T12" fmla="*/ 57 w 63"/>
                <a:gd name="T13" fmla="*/ 0 h 41"/>
                <a:gd name="T14" fmla="*/ 63 w 63"/>
                <a:gd name="T15" fmla="*/ 6 h 41"/>
                <a:gd name="T16" fmla="*/ 63 w 63"/>
                <a:gd name="T17" fmla="*/ 3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41">
                  <a:moveTo>
                    <a:pt x="63" y="36"/>
                  </a:moveTo>
                  <a:cubicBezTo>
                    <a:pt x="63" y="39"/>
                    <a:pt x="60" y="41"/>
                    <a:pt x="57" y="41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3" y="41"/>
                    <a:pt x="0" y="39"/>
                    <a:pt x="0" y="3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60" y="0"/>
                    <a:pt x="63" y="3"/>
                    <a:pt x="63" y="6"/>
                  </a:cubicBezTo>
                  <a:lnTo>
                    <a:pt x="63" y="36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36"/>
            <p:cNvSpPr>
              <a:spLocks/>
            </p:cNvSpPr>
            <p:nvPr/>
          </p:nvSpPr>
          <p:spPr bwMode="gray">
            <a:xfrm>
              <a:off x="8960150" y="4897758"/>
              <a:ext cx="19050" cy="20637"/>
            </a:xfrm>
            <a:custGeom>
              <a:avLst/>
              <a:gdLst>
                <a:gd name="T0" fmla="*/ 0 w 14"/>
                <a:gd name="T1" fmla="*/ 10 h 15"/>
                <a:gd name="T2" fmla="*/ 0 w 14"/>
                <a:gd name="T3" fmla="*/ 10 h 15"/>
                <a:gd name="T4" fmla="*/ 1 w 14"/>
                <a:gd name="T5" fmla="*/ 12 h 15"/>
                <a:gd name="T6" fmla="*/ 6 w 14"/>
                <a:gd name="T7" fmla="*/ 15 h 15"/>
                <a:gd name="T8" fmla="*/ 8 w 14"/>
                <a:gd name="T9" fmla="*/ 14 h 15"/>
                <a:gd name="T10" fmla="*/ 9 w 14"/>
                <a:gd name="T11" fmla="*/ 13 h 15"/>
                <a:gd name="T12" fmla="*/ 11 w 14"/>
                <a:gd name="T13" fmla="*/ 12 h 15"/>
                <a:gd name="T14" fmla="*/ 11 w 14"/>
                <a:gd name="T15" fmla="*/ 10 h 15"/>
                <a:gd name="T16" fmla="*/ 13 w 14"/>
                <a:gd name="T17" fmla="*/ 9 h 15"/>
                <a:gd name="T18" fmla="*/ 12 w 14"/>
                <a:gd name="T19" fmla="*/ 6 h 15"/>
                <a:gd name="T20" fmla="*/ 11 w 14"/>
                <a:gd name="T21" fmla="*/ 6 h 15"/>
                <a:gd name="T22" fmla="*/ 13 w 14"/>
                <a:gd name="T23" fmla="*/ 5 h 15"/>
                <a:gd name="T24" fmla="*/ 13 w 14"/>
                <a:gd name="T25" fmla="*/ 3 h 15"/>
                <a:gd name="T26" fmla="*/ 8 w 14"/>
                <a:gd name="T27" fmla="*/ 0 h 15"/>
                <a:gd name="T28" fmla="*/ 6 w 14"/>
                <a:gd name="T29" fmla="*/ 0 h 15"/>
                <a:gd name="T30" fmla="*/ 0 w 14"/>
                <a:gd name="T31" fmla="*/ 1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" h="15">
                  <a:moveTo>
                    <a:pt x="0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11"/>
                    <a:pt x="0" y="11"/>
                    <a:pt x="1" y="12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5"/>
                    <a:pt x="8" y="15"/>
                    <a:pt x="8" y="14"/>
                  </a:cubicBezTo>
                  <a:cubicBezTo>
                    <a:pt x="9" y="14"/>
                    <a:pt x="9" y="13"/>
                    <a:pt x="9" y="13"/>
                  </a:cubicBezTo>
                  <a:cubicBezTo>
                    <a:pt x="9" y="13"/>
                    <a:pt x="10" y="13"/>
                    <a:pt x="11" y="12"/>
                  </a:cubicBezTo>
                  <a:cubicBezTo>
                    <a:pt x="11" y="11"/>
                    <a:pt x="11" y="10"/>
                    <a:pt x="11" y="10"/>
                  </a:cubicBezTo>
                  <a:cubicBezTo>
                    <a:pt x="11" y="10"/>
                    <a:pt x="12" y="10"/>
                    <a:pt x="13" y="9"/>
                  </a:cubicBezTo>
                  <a:cubicBezTo>
                    <a:pt x="13" y="8"/>
                    <a:pt x="13" y="7"/>
                    <a:pt x="12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2" y="6"/>
                    <a:pt x="13" y="6"/>
                    <a:pt x="13" y="5"/>
                  </a:cubicBezTo>
                  <a:cubicBezTo>
                    <a:pt x="14" y="4"/>
                    <a:pt x="14" y="3"/>
                    <a:pt x="13" y="3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6" y="0"/>
                    <a:pt x="6" y="0"/>
                  </a:cubicBezTo>
                  <a:cubicBezTo>
                    <a:pt x="2" y="2"/>
                    <a:pt x="0" y="10"/>
                    <a:pt x="0" y="10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37"/>
            <p:cNvSpPr>
              <a:spLocks/>
            </p:cNvSpPr>
            <p:nvPr/>
          </p:nvSpPr>
          <p:spPr bwMode="gray">
            <a:xfrm>
              <a:off x="8960150" y="4892995"/>
              <a:ext cx="15875" cy="6350"/>
            </a:xfrm>
            <a:custGeom>
              <a:avLst/>
              <a:gdLst>
                <a:gd name="T0" fmla="*/ 0 w 11"/>
                <a:gd name="T1" fmla="*/ 2 h 4"/>
                <a:gd name="T2" fmla="*/ 2 w 11"/>
                <a:gd name="T3" fmla="*/ 0 h 4"/>
                <a:gd name="T4" fmla="*/ 10 w 11"/>
                <a:gd name="T5" fmla="*/ 0 h 4"/>
                <a:gd name="T6" fmla="*/ 11 w 11"/>
                <a:gd name="T7" fmla="*/ 2 h 4"/>
                <a:gd name="T8" fmla="*/ 11 w 11"/>
                <a:gd name="T9" fmla="*/ 2 h 4"/>
                <a:gd name="T10" fmla="*/ 10 w 11"/>
                <a:gd name="T11" fmla="*/ 4 h 4"/>
                <a:gd name="T12" fmla="*/ 2 w 11"/>
                <a:gd name="T13" fmla="*/ 4 h 4"/>
                <a:gd name="T14" fmla="*/ 0 w 11"/>
                <a:gd name="T1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4"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0"/>
                    <a:pt x="11" y="1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3"/>
                    <a:pt x="10" y="4"/>
                    <a:pt x="1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38"/>
            <p:cNvSpPr>
              <a:spLocks/>
            </p:cNvSpPr>
            <p:nvPr/>
          </p:nvSpPr>
          <p:spPr bwMode="gray">
            <a:xfrm>
              <a:off x="8893475" y="4797745"/>
              <a:ext cx="77788" cy="115887"/>
            </a:xfrm>
            <a:custGeom>
              <a:avLst/>
              <a:gdLst>
                <a:gd name="T0" fmla="*/ 48 w 57"/>
                <a:gd name="T1" fmla="*/ 84 h 84"/>
                <a:gd name="T2" fmla="*/ 42 w 57"/>
                <a:gd name="T3" fmla="*/ 82 h 84"/>
                <a:gd name="T4" fmla="*/ 18 w 57"/>
                <a:gd name="T5" fmla="*/ 59 h 84"/>
                <a:gd name="T6" fmla="*/ 1 w 57"/>
                <a:gd name="T7" fmla="*/ 11 h 84"/>
                <a:gd name="T8" fmla="*/ 6 w 57"/>
                <a:gd name="T9" fmla="*/ 1 h 84"/>
                <a:gd name="T10" fmla="*/ 16 w 57"/>
                <a:gd name="T11" fmla="*/ 6 h 84"/>
                <a:gd name="T12" fmla="*/ 32 w 57"/>
                <a:gd name="T13" fmla="*/ 50 h 84"/>
                <a:gd name="T14" fmla="*/ 53 w 57"/>
                <a:gd name="T15" fmla="*/ 70 h 84"/>
                <a:gd name="T16" fmla="*/ 54 w 57"/>
                <a:gd name="T17" fmla="*/ 81 h 84"/>
                <a:gd name="T18" fmla="*/ 48 w 57"/>
                <a:gd name="T1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84">
                  <a:moveTo>
                    <a:pt x="48" y="84"/>
                  </a:moveTo>
                  <a:cubicBezTo>
                    <a:pt x="46" y="84"/>
                    <a:pt x="44" y="83"/>
                    <a:pt x="42" y="82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7"/>
                    <a:pt x="2" y="2"/>
                    <a:pt x="6" y="1"/>
                  </a:cubicBezTo>
                  <a:cubicBezTo>
                    <a:pt x="10" y="0"/>
                    <a:pt x="15" y="2"/>
                    <a:pt x="16" y="6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53" y="70"/>
                    <a:pt x="53" y="70"/>
                    <a:pt x="53" y="70"/>
                  </a:cubicBezTo>
                  <a:cubicBezTo>
                    <a:pt x="57" y="73"/>
                    <a:pt x="57" y="78"/>
                    <a:pt x="54" y="81"/>
                  </a:cubicBezTo>
                  <a:cubicBezTo>
                    <a:pt x="52" y="83"/>
                    <a:pt x="50" y="84"/>
                    <a:pt x="48" y="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39"/>
            <p:cNvSpPr>
              <a:spLocks/>
            </p:cNvSpPr>
            <p:nvPr/>
          </p:nvSpPr>
          <p:spPr bwMode="gray">
            <a:xfrm>
              <a:off x="8893475" y="4799333"/>
              <a:ext cx="69850" cy="114300"/>
            </a:xfrm>
            <a:custGeom>
              <a:avLst/>
              <a:gdLst>
                <a:gd name="T0" fmla="*/ 48 w 51"/>
                <a:gd name="T1" fmla="*/ 76 h 82"/>
                <a:gd name="T2" fmla="*/ 23 w 51"/>
                <a:gd name="T3" fmla="*/ 53 h 82"/>
                <a:gd name="T4" fmla="*/ 5 w 51"/>
                <a:gd name="T5" fmla="*/ 2 h 82"/>
                <a:gd name="T6" fmla="*/ 4 w 51"/>
                <a:gd name="T7" fmla="*/ 0 h 82"/>
                <a:gd name="T8" fmla="*/ 1 w 51"/>
                <a:gd name="T9" fmla="*/ 9 h 82"/>
                <a:gd name="T10" fmla="*/ 18 w 51"/>
                <a:gd name="T11" fmla="*/ 57 h 82"/>
                <a:gd name="T12" fmla="*/ 42 w 51"/>
                <a:gd name="T13" fmla="*/ 80 h 82"/>
                <a:gd name="T14" fmla="*/ 48 w 51"/>
                <a:gd name="T15" fmla="*/ 82 h 82"/>
                <a:gd name="T16" fmla="*/ 51 w 51"/>
                <a:gd name="T17" fmla="*/ 81 h 82"/>
                <a:gd name="T18" fmla="*/ 48 w 51"/>
                <a:gd name="T19" fmla="*/ 76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82">
                  <a:moveTo>
                    <a:pt x="48" y="76"/>
                  </a:moveTo>
                  <a:cubicBezTo>
                    <a:pt x="23" y="53"/>
                    <a:pt x="23" y="53"/>
                    <a:pt x="23" y="53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5" y="1"/>
                    <a:pt x="4" y="0"/>
                  </a:cubicBezTo>
                  <a:cubicBezTo>
                    <a:pt x="1" y="2"/>
                    <a:pt x="0" y="6"/>
                    <a:pt x="1" y="9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4" y="81"/>
                    <a:pt x="46" y="82"/>
                    <a:pt x="48" y="82"/>
                  </a:cubicBezTo>
                  <a:cubicBezTo>
                    <a:pt x="49" y="82"/>
                    <a:pt x="50" y="82"/>
                    <a:pt x="51" y="81"/>
                  </a:cubicBezTo>
                  <a:cubicBezTo>
                    <a:pt x="51" y="79"/>
                    <a:pt x="50" y="78"/>
                    <a:pt x="48" y="76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40"/>
            <p:cNvSpPr>
              <a:spLocks/>
            </p:cNvSpPr>
            <p:nvPr/>
          </p:nvSpPr>
          <p:spPr bwMode="gray">
            <a:xfrm>
              <a:off x="8869662" y="4696145"/>
              <a:ext cx="73025" cy="73025"/>
            </a:xfrm>
            <a:custGeom>
              <a:avLst/>
              <a:gdLst>
                <a:gd name="T0" fmla="*/ 49 w 53"/>
                <a:gd name="T1" fmla="*/ 11 h 53"/>
                <a:gd name="T2" fmla="*/ 42 w 53"/>
                <a:gd name="T3" fmla="*/ 6 h 53"/>
                <a:gd name="T4" fmla="*/ 40 w 53"/>
                <a:gd name="T5" fmla="*/ 6 h 53"/>
                <a:gd name="T6" fmla="*/ 33 w 53"/>
                <a:gd name="T7" fmla="*/ 1 h 53"/>
                <a:gd name="T8" fmla="*/ 29 w 53"/>
                <a:gd name="T9" fmla="*/ 3 h 53"/>
                <a:gd name="T10" fmla="*/ 23 w 53"/>
                <a:gd name="T11" fmla="*/ 0 h 53"/>
                <a:gd name="T12" fmla="*/ 15 w 53"/>
                <a:gd name="T13" fmla="*/ 4 h 53"/>
                <a:gd name="T14" fmla="*/ 14 w 53"/>
                <a:gd name="T15" fmla="*/ 4 h 53"/>
                <a:gd name="T16" fmla="*/ 6 w 53"/>
                <a:gd name="T17" fmla="*/ 12 h 53"/>
                <a:gd name="T18" fmla="*/ 6 w 53"/>
                <a:gd name="T19" fmla="*/ 13 h 53"/>
                <a:gd name="T20" fmla="*/ 0 w 53"/>
                <a:gd name="T21" fmla="*/ 21 h 53"/>
                <a:gd name="T22" fmla="*/ 1 w 53"/>
                <a:gd name="T23" fmla="*/ 25 h 53"/>
                <a:gd name="T24" fmla="*/ 0 w 53"/>
                <a:gd name="T25" fmla="*/ 30 h 53"/>
                <a:gd name="T26" fmla="*/ 4 w 53"/>
                <a:gd name="T27" fmla="*/ 37 h 53"/>
                <a:gd name="T28" fmla="*/ 4 w 53"/>
                <a:gd name="T29" fmla="*/ 38 h 53"/>
                <a:gd name="T30" fmla="*/ 3 w 53"/>
                <a:gd name="T31" fmla="*/ 39 h 53"/>
                <a:gd name="T32" fmla="*/ 11 w 53"/>
                <a:gd name="T33" fmla="*/ 48 h 53"/>
                <a:gd name="T34" fmla="*/ 11 w 53"/>
                <a:gd name="T35" fmla="*/ 48 h 53"/>
                <a:gd name="T36" fmla="*/ 16 w 53"/>
                <a:gd name="T37" fmla="*/ 52 h 53"/>
                <a:gd name="T38" fmla="*/ 19 w 53"/>
                <a:gd name="T39" fmla="*/ 52 h 53"/>
                <a:gd name="T40" fmla="*/ 22 w 53"/>
                <a:gd name="T41" fmla="*/ 53 h 53"/>
                <a:gd name="T42" fmla="*/ 22 w 53"/>
                <a:gd name="T43" fmla="*/ 53 h 53"/>
                <a:gd name="T44" fmla="*/ 22 w 53"/>
                <a:gd name="T45" fmla="*/ 53 h 53"/>
                <a:gd name="T46" fmla="*/ 26 w 53"/>
                <a:gd name="T47" fmla="*/ 50 h 53"/>
                <a:gd name="T48" fmla="*/ 31 w 53"/>
                <a:gd name="T49" fmla="*/ 49 h 53"/>
                <a:gd name="T50" fmla="*/ 31 w 53"/>
                <a:gd name="T51" fmla="*/ 40 h 53"/>
                <a:gd name="T52" fmla="*/ 38 w 53"/>
                <a:gd name="T53" fmla="*/ 39 h 53"/>
                <a:gd name="T54" fmla="*/ 38 w 53"/>
                <a:gd name="T55" fmla="*/ 31 h 53"/>
                <a:gd name="T56" fmla="*/ 43 w 53"/>
                <a:gd name="T57" fmla="*/ 30 h 53"/>
                <a:gd name="T58" fmla="*/ 45 w 53"/>
                <a:gd name="T59" fmla="*/ 26 h 53"/>
                <a:gd name="T60" fmla="*/ 49 w 53"/>
                <a:gd name="T61" fmla="*/ 26 h 53"/>
                <a:gd name="T62" fmla="*/ 49 w 53"/>
                <a:gd name="T63" fmla="*/ 26 h 53"/>
                <a:gd name="T64" fmla="*/ 53 w 53"/>
                <a:gd name="T65" fmla="*/ 17 h 53"/>
                <a:gd name="T66" fmla="*/ 49 w 53"/>
                <a:gd name="T67" fmla="*/ 1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3" h="53">
                  <a:moveTo>
                    <a:pt x="49" y="11"/>
                  </a:moveTo>
                  <a:cubicBezTo>
                    <a:pt x="48" y="8"/>
                    <a:pt x="45" y="6"/>
                    <a:pt x="42" y="6"/>
                  </a:cubicBezTo>
                  <a:cubicBezTo>
                    <a:pt x="41" y="6"/>
                    <a:pt x="41" y="6"/>
                    <a:pt x="40" y="6"/>
                  </a:cubicBezTo>
                  <a:cubicBezTo>
                    <a:pt x="39" y="3"/>
                    <a:pt x="36" y="1"/>
                    <a:pt x="33" y="1"/>
                  </a:cubicBezTo>
                  <a:cubicBezTo>
                    <a:pt x="32" y="1"/>
                    <a:pt x="30" y="2"/>
                    <a:pt x="29" y="3"/>
                  </a:cubicBezTo>
                  <a:cubicBezTo>
                    <a:pt x="27" y="1"/>
                    <a:pt x="25" y="0"/>
                    <a:pt x="23" y="0"/>
                  </a:cubicBezTo>
                  <a:cubicBezTo>
                    <a:pt x="19" y="0"/>
                    <a:pt x="16" y="2"/>
                    <a:pt x="15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0" y="4"/>
                    <a:pt x="6" y="8"/>
                    <a:pt x="6" y="12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3" y="14"/>
                    <a:pt x="0" y="17"/>
                    <a:pt x="0" y="21"/>
                  </a:cubicBezTo>
                  <a:cubicBezTo>
                    <a:pt x="0" y="22"/>
                    <a:pt x="1" y="24"/>
                    <a:pt x="1" y="25"/>
                  </a:cubicBezTo>
                  <a:cubicBezTo>
                    <a:pt x="0" y="26"/>
                    <a:pt x="0" y="28"/>
                    <a:pt x="0" y="30"/>
                  </a:cubicBezTo>
                  <a:cubicBezTo>
                    <a:pt x="0" y="33"/>
                    <a:pt x="1" y="36"/>
                    <a:pt x="4" y="37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3" y="38"/>
                    <a:pt x="3" y="39"/>
                    <a:pt x="3" y="39"/>
                  </a:cubicBezTo>
                  <a:cubicBezTo>
                    <a:pt x="3" y="44"/>
                    <a:pt x="7" y="47"/>
                    <a:pt x="11" y="48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11" y="50"/>
                    <a:pt x="14" y="52"/>
                    <a:pt x="16" y="52"/>
                  </a:cubicBezTo>
                  <a:cubicBezTo>
                    <a:pt x="17" y="52"/>
                    <a:pt x="18" y="52"/>
                    <a:pt x="19" y="52"/>
                  </a:cubicBezTo>
                  <a:cubicBezTo>
                    <a:pt x="20" y="52"/>
                    <a:pt x="21" y="53"/>
                    <a:pt x="22" y="53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4" y="52"/>
                    <a:pt x="25" y="51"/>
                    <a:pt x="26" y="50"/>
                  </a:cubicBezTo>
                  <a:cubicBezTo>
                    <a:pt x="27" y="50"/>
                    <a:pt x="29" y="50"/>
                    <a:pt x="31" y="49"/>
                  </a:cubicBezTo>
                  <a:cubicBezTo>
                    <a:pt x="39" y="46"/>
                    <a:pt x="32" y="45"/>
                    <a:pt x="31" y="40"/>
                  </a:cubicBezTo>
                  <a:cubicBezTo>
                    <a:pt x="31" y="35"/>
                    <a:pt x="36" y="40"/>
                    <a:pt x="38" y="39"/>
                  </a:cubicBezTo>
                  <a:cubicBezTo>
                    <a:pt x="40" y="39"/>
                    <a:pt x="38" y="35"/>
                    <a:pt x="38" y="31"/>
                  </a:cubicBezTo>
                  <a:cubicBezTo>
                    <a:pt x="37" y="27"/>
                    <a:pt x="39" y="30"/>
                    <a:pt x="43" y="30"/>
                  </a:cubicBezTo>
                  <a:cubicBezTo>
                    <a:pt x="46" y="29"/>
                    <a:pt x="46" y="28"/>
                    <a:pt x="45" y="26"/>
                  </a:cubicBezTo>
                  <a:cubicBezTo>
                    <a:pt x="47" y="26"/>
                    <a:pt x="48" y="26"/>
                    <a:pt x="49" y="26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52" y="24"/>
                    <a:pt x="53" y="20"/>
                    <a:pt x="53" y="17"/>
                  </a:cubicBezTo>
                  <a:cubicBezTo>
                    <a:pt x="52" y="14"/>
                    <a:pt x="51" y="13"/>
                    <a:pt x="49" y="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41"/>
            <p:cNvSpPr>
              <a:spLocks/>
            </p:cNvSpPr>
            <p:nvPr/>
          </p:nvSpPr>
          <p:spPr bwMode="gray">
            <a:xfrm>
              <a:off x="8861725" y="4683445"/>
              <a:ext cx="82550" cy="65087"/>
            </a:xfrm>
            <a:custGeom>
              <a:avLst/>
              <a:gdLst>
                <a:gd name="T0" fmla="*/ 60 w 60"/>
                <a:gd name="T1" fmla="*/ 26 h 47"/>
                <a:gd name="T2" fmla="*/ 59 w 60"/>
                <a:gd name="T3" fmla="*/ 21 h 47"/>
                <a:gd name="T4" fmla="*/ 22 w 60"/>
                <a:gd name="T5" fmla="*/ 6 h 47"/>
                <a:gd name="T6" fmla="*/ 6 w 60"/>
                <a:gd name="T7" fmla="*/ 43 h 47"/>
                <a:gd name="T8" fmla="*/ 8 w 60"/>
                <a:gd name="T9" fmla="*/ 47 h 47"/>
                <a:gd name="T10" fmla="*/ 60 w 60"/>
                <a:gd name="T11" fmla="*/ 2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47">
                  <a:moveTo>
                    <a:pt x="60" y="26"/>
                  </a:moveTo>
                  <a:cubicBezTo>
                    <a:pt x="60" y="24"/>
                    <a:pt x="59" y="23"/>
                    <a:pt x="59" y="21"/>
                  </a:cubicBezTo>
                  <a:cubicBezTo>
                    <a:pt x="53" y="7"/>
                    <a:pt x="36" y="0"/>
                    <a:pt x="22" y="6"/>
                  </a:cubicBezTo>
                  <a:cubicBezTo>
                    <a:pt x="7" y="12"/>
                    <a:pt x="0" y="29"/>
                    <a:pt x="6" y="43"/>
                  </a:cubicBezTo>
                  <a:cubicBezTo>
                    <a:pt x="7" y="44"/>
                    <a:pt x="7" y="46"/>
                    <a:pt x="8" y="47"/>
                  </a:cubicBezTo>
                  <a:lnTo>
                    <a:pt x="60" y="26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42"/>
            <p:cNvSpPr>
              <a:spLocks/>
            </p:cNvSpPr>
            <p:nvPr/>
          </p:nvSpPr>
          <p:spPr bwMode="gray">
            <a:xfrm>
              <a:off x="8885537" y="4683445"/>
              <a:ext cx="58738" cy="38100"/>
            </a:xfrm>
            <a:custGeom>
              <a:avLst/>
              <a:gdLst>
                <a:gd name="T0" fmla="*/ 34 w 42"/>
                <a:gd name="T1" fmla="*/ 24 h 28"/>
                <a:gd name="T2" fmla="*/ 35 w 42"/>
                <a:gd name="T3" fmla="*/ 28 h 28"/>
                <a:gd name="T4" fmla="*/ 42 w 42"/>
                <a:gd name="T5" fmla="*/ 26 h 28"/>
                <a:gd name="T6" fmla="*/ 41 w 42"/>
                <a:gd name="T7" fmla="*/ 21 h 28"/>
                <a:gd name="T8" fmla="*/ 4 w 42"/>
                <a:gd name="T9" fmla="*/ 6 h 28"/>
                <a:gd name="T10" fmla="*/ 0 w 42"/>
                <a:gd name="T11" fmla="*/ 8 h 28"/>
                <a:gd name="T12" fmla="*/ 34 w 42"/>
                <a:gd name="T13" fmla="*/ 2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28">
                  <a:moveTo>
                    <a:pt x="34" y="24"/>
                  </a:moveTo>
                  <a:cubicBezTo>
                    <a:pt x="34" y="26"/>
                    <a:pt x="34" y="27"/>
                    <a:pt x="35" y="28"/>
                  </a:cubicBezTo>
                  <a:cubicBezTo>
                    <a:pt x="42" y="26"/>
                    <a:pt x="42" y="26"/>
                    <a:pt x="42" y="26"/>
                  </a:cubicBezTo>
                  <a:cubicBezTo>
                    <a:pt x="42" y="24"/>
                    <a:pt x="41" y="23"/>
                    <a:pt x="41" y="21"/>
                  </a:cubicBezTo>
                  <a:cubicBezTo>
                    <a:pt x="35" y="7"/>
                    <a:pt x="18" y="0"/>
                    <a:pt x="4" y="6"/>
                  </a:cubicBezTo>
                  <a:cubicBezTo>
                    <a:pt x="2" y="7"/>
                    <a:pt x="1" y="7"/>
                    <a:pt x="0" y="8"/>
                  </a:cubicBezTo>
                  <a:cubicBezTo>
                    <a:pt x="14" y="4"/>
                    <a:pt x="28" y="11"/>
                    <a:pt x="34" y="24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43"/>
            <p:cNvSpPr>
              <a:spLocks/>
            </p:cNvSpPr>
            <p:nvPr/>
          </p:nvSpPr>
          <p:spPr bwMode="gray">
            <a:xfrm>
              <a:off x="8864900" y="4692970"/>
              <a:ext cx="26988" cy="55562"/>
            </a:xfrm>
            <a:custGeom>
              <a:avLst/>
              <a:gdLst>
                <a:gd name="T0" fmla="*/ 20 w 20"/>
                <a:gd name="T1" fmla="*/ 0 h 40"/>
                <a:gd name="T2" fmla="*/ 16 w 20"/>
                <a:gd name="T3" fmla="*/ 1 h 40"/>
                <a:gd name="T4" fmla="*/ 3 w 20"/>
                <a:gd name="T5" fmla="*/ 30 h 40"/>
                <a:gd name="T6" fmla="*/ 3 w 20"/>
                <a:gd name="T7" fmla="*/ 30 h 40"/>
                <a:gd name="T8" fmla="*/ 3 w 20"/>
                <a:gd name="T9" fmla="*/ 31 h 40"/>
                <a:gd name="T10" fmla="*/ 4 w 20"/>
                <a:gd name="T11" fmla="*/ 36 h 40"/>
                <a:gd name="T12" fmla="*/ 6 w 20"/>
                <a:gd name="T13" fmla="*/ 40 h 40"/>
                <a:gd name="T14" fmla="*/ 10 w 20"/>
                <a:gd name="T15" fmla="*/ 38 h 40"/>
                <a:gd name="T16" fmla="*/ 13 w 20"/>
                <a:gd name="T17" fmla="*/ 37 h 40"/>
                <a:gd name="T18" fmla="*/ 11 w 20"/>
                <a:gd name="T19" fmla="*/ 33 h 40"/>
                <a:gd name="T20" fmla="*/ 20 w 20"/>
                <a:gd name="T2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40">
                  <a:moveTo>
                    <a:pt x="20" y="0"/>
                  </a:moveTo>
                  <a:cubicBezTo>
                    <a:pt x="18" y="0"/>
                    <a:pt x="17" y="1"/>
                    <a:pt x="16" y="1"/>
                  </a:cubicBezTo>
                  <a:cubicBezTo>
                    <a:pt x="6" y="7"/>
                    <a:pt x="0" y="19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3" y="33"/>
                    <a:pt x="4" y="34"/>
                    <a:pt x="4" y="36"/>
                  </a:cubicBezTo>
                  <a:cubicBezTo>
                    <a:pt x="5" y="37"/>
                    <a:pt x="6" y="39"/>
                    <a:pt x="6" y="40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3" y="36"/>
                    <a:pt x="12" y="34"/>
                    <a:pt x="11" y="33"/>
                  </a:cubicBezTo>
                  <a:cubicBezTo>
                    <a:pt x="6" y="21"/>
                    <a:pt x="10" y="8"/>
                    <a:pt x="20" y="0"/>
                  </a:cubicBez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44"/>
            <p:cNvSpPr>
              <a:spLocks/>
            </p:cNvSpPr>
            <p:nvPr/>
          </p:nvSpPr>
          <p:spPr bwMode="gray">
            <a:xfrm>
              <a:off x="8864900" y="4708845"/>
              <a:ext cx="84138" cy="39687"/>
            </a:xfrm>
            <a:custGeom>
              <a:avLst/>
              <a:gdLst>
                <a:gd name="T0" fmla="*/ 58 w 61"/>
                <a:gd name="T1" fmla="*/ 0 h 29"/>
                <a:gd name="T2" fmla="*/ 1 w 61"/>
                <a:gd name="T3" fmla="*/ 23 h 29"/>
                <a:gd name="T4" fmla="*/ 1 w 61"/>
                <a:gd name="T5" fmla="*/ 27 h 29"/>
                <a:gd name="T6" fmla="*/ 3 w 61"/>
                <a:gd name="T7" fmla="*/ 29 h 29"/>
                <a:gd name="T8" fmla="*/ 61 w 61"/>
                <a:gd name="T9" fmla="*/ 5 h 29"/>
                <a:gd name="T10" fmla="*/ 61 w 61"/>
                <a:gd name="T11" fmla="*/ 2 h 29"/>
                <a:gd name="T12" fmla="*/ 58 w 61"/>
                <a:gd name="T13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29">
                  <a:moveTo>
                    <a:pt x="58" y="0"/>
                  </a:move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5"/>
                    <a:pt x="1" y="27"/>
                  </a:cubicBezTo>
                  <a:cubicBezTo>
                    <a:pt x="2" y="28"/>
                    <a:pt x="3" y="29"/>
                    <a:pt x="3" y="29"/>
                  </a:cubicBezTo>
                  <a:cubicBezTo>
                    <a:pt x="61" y="5"/>
                    <a:pt x="61" y="5"/>
                    <a:pt x="61" y="5"/>
                  </a:cubicBezTo>
                  <a:cubicBezTo>
                    <a:pt x="61" y="5"/>
                    <a:pt x="61" y="4"/>
                    <a:pt x="61" y="2"/>
                  </a:cubicBezTo>
                  <a:cubicBezTo>
                    <a:pt x="60" y="0"/>
                    <a:pt x="58" y="0"/>
                    <a:pt x="58" y="0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45"/>
            <p:cNvSpPr>
              <a:spLocks noEditPoints="1"/>
            </p:cNvSpPr>
            <p:nvPr/>
          </p:nvSpPr>
          <p:spPr bwMode="gray">
            <a:xfrm>
              <a:off x="8693450" y="5112070"/>
              <a:ext cx="246063" cy="301625"/>
            </a:xfrm>
            <a:custGeom>
              <a:avLst/>
              <a:gdLst>
                <a:gd name="T0" fmla="*/ 100 w 178"/>
                <a:gd name="T1" fmla="*/ 161 h 219"/>
                <a:gd name="T2" fmla="*/ 175 w 178"/>
                <a:gd name="T3" fmla="*/ 114 h 219"/>
                <a:gd name="T4" fmla="*/ 176 w 178"/>
                <a:gd name="T5" fmla="*/ 113 h 219"/>
                <a:gd name="T6" fmla="*/ 176 w 178"/>
                <a:gd name="T7" fmla="*/ 113 h 219"/>
                <a:gd name="T8" fmla="*/ 177 w 178"/>
                <a:gd name="T9" fmla="*/ 112 h 219"/>
                <a:gd name="T10" fmla="*/ 177 w 178"/>
                <a:gd name="T11" fmla="*/ 110 h 219"/>
                <a:gd name="T12" fmla="*/ 177 w 178"/>
                <a:gd name="T13" fmla="*/ 109 h 219"/>
                <a:gd name="T14" fmla="*/ 177 w 178"/>
                <a:gd name="T15" fmla="*/ 108 h 219"/>
                <a:gd name="T16" fmla="*/ 176 w 178"/>
                <a:gd name="T17" fmla="*/ 107 h 219"/>
                <a:gd name="T18" fmla="*/ 176 w 178"/>
                <a:gd name="T19" fmla="*/ 107 h 219"/>
                <a:gd name="T20" fmla="*/ 175 w 178"/>
                <a:gd name="T21" fmla="*/ 106 h 219"/>
                <a:gd name="T22" fmla="*/ 174 w 178"/>
                <a:gd name="T23" fmla="*/ 105 h 219"/>
                <a:gd name="T24" fmla="*/ 100 w 178"/>
                <a:gd name="T25" fmla="*/ 58 h 219"/>
                <a:gd name="T26" fmla="*/ 176 w 178"/>
                <a:gd name="T27" fmla="*/ 3 h 219"/>
                <a:gd name="T28" fmla="*/ 89 w 178"/>
                <a:gd name="T29" fmla="*/ 51 h 219"/>
                <a:gd name="T30" fmla="*/ 2 w 178"/>
                <a:gd name="T31" fmla="*/ 3 h 219"/>
                <a:gd name="T32" fmla="*/ 78 w 178"/>
                <a:gd name="T33" fmla="*/ 58 h 219"/>
                <a:gd name="T34" fmla="*/ 3 w 178"/>
                <a:gd name="T35" fmla="*/ 105 h 219"/>
                <a:gd name="T36" fmla="*/ 2 w 178"/>
                <a:gd name="T37" fmla="*/ 106 h 219"/>
                <a:gd name="T38" fmla="*/ 2 w 178"/>
                <a:gd name="T39" fmla="*/ 107 h 219"/>
                <a:gd name="T40" fmla="*/ 2 w 178"/>
                <a:gd name="T41" fmla="*/ 107 h 219"/>
                <a:gd name="T42" fmla="*/ 1 w 178"/>
                <a:gd name="T43" fmla="*/ 108 h 219"/>
                <a:gd name="T44" fmla="*/ 1 w 178"/>
                <a:gd name="T45" fmla="*/ 109 h 219"/>
                <a:gd name="T46" fmla="*/ 1 w 178"/>
                <a:gd name="T47" fmla="*/ 110 h 219"/>
                <a:gd name="T48" fmla="*/ 1 w 178"/>
                <a:gd name="T49" fmla="*/ 112 h 219"/>
                <a:gd name="T50" fmla="*/ 1 w 178"/>
                <a:gd name="T51" fmla="*/ 113 h 219"/>
                <a:gd name="T52" fmla="*/ 2 w 178"/>
                <a:gd name="T53" fmla="*/ 113 h 219"/>
                <a:gd name="T54" fmla="*/ 3 w 178"/>
                <a:gd name="T55" fmla="*/ 114 h 219"/>
                <a:gd name="T56" fmla="*/ 78 w 178"/>
                <a:gd name="T57" fmla="*/ 161 h 219"/>
                <a:gd name="T58" fmla="*/ 2 w 178"/>
                <a:gd name="T59" fmla="*/ 216 h 219"/>
                <a:gd name="T60" fmla="*/ 10 w 178"/>
                <a:gd name="T61" fmla="*/ 218 h 219"/>
                <a:gd name="T62" fmla="*/ 168 w 178"/>
                <a:gd name="T63" fmla="*/ 218 h 219"/>
                <a:gd name="T64" fmla="*/ 176 w 178"/>
                <a:gd name="T65" fmla="*/ 216 h 219"/>
                <a:gd name="T66" fmla="*/ 18 w 178"/>
                <a:gd name="T67" fmla="*/ 110 h 219"/>
                <a:gd name="T68" fmla="*/ 160 w 178"/>
                <a:gd name="T69" fmla="*/ 110 h 219"/>
                <a:gd name="T70" fmla="*/ 18 w 178"/>
                <a:gd name="T71" fmla="*/ 11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78" h="219">
                  <a:moveTo>
                    <a:pt x="174" y="208"/>
                  </a:moveTo>
                  <a:cubicBezTo>
                    <a:pt x="100" y="161"/>
                    <a:pt x="100" y="161"/>
                    <a:pt x="100" y="161"/>
                  </a:cubicBezTo>
                  <a:cubicBezTo>
                    <a:pt x="174" y="115"/>
                    <a:pt x="174" y="115"/>
                    <a:pt x="174" y="115"/>
                  </a:cubicBezTo>
                  <a:cubicBezTo>
                    <a:pt x="175" y="114"/>
                    <a:pt x="175" y="114"/>
                    <a:pt x="175" y="114"/>
                  </a:cubicBezTo>
                  <a:cubicBezTo>
                    <a:pt x="175" y="114"/>
                    <a:pt x="175" y="114"/>
                    <a:pt x="175" y="114"/>
                  </a:cubicBezTo>
                  <a:cubicBezTo>
                    <a:pt x="175" y="114"/>
                    <a:pt x="176" y="114"/>
                    <a:pt x="176" y="113"/>
                  </a:cubicBezTo>
                  <a:cubicBezTo>
                    <a:pt x="176" y="113"/>
                    <a:pt x="176" y="113"/>
                    <a:pt x="176" y="113"/>
                  </a:cubicBezTo>
                  <a:cubicBezTo>
                    <a:pt x="176" y="113"/>
                    <a:pt x="176" y="113"/>
                    <a:pt x="176" y="113"/>
                  </a:cubicBezTo>
                  <a:cubicBezTo>
                    <a:pt x="177" y="112"/>
                    <a:pt x="177" y="112"/>
                    <a:pt x="177" y="112"/>
                  </a:cubicBezTo>
                  <a:cubicBezTo>
                    <a:pt x="177" y="112"/>
                    <a:pt x="177" y="112"/>
                    <a:pt x="177" y="112"/>
                  </a:cubicBezTo>
                  <a:cubicBezTo>
                    <a:pt x="177" y="111"/>
                    <a:pt x="177" y="111"/>
                    <a:pt x="177" y="111"/>
                  </a:cubicBezTo>
                  <a:cubicBezTo>
                    <a:pt x="177" y="110"/>
                    <a:pt x="177" y="110"/>
                    <a:pt x="177" y="110"/>
                  </a:cubicBezTo>
                  <a:cubicBezTo>
                    <a:pt x="177" y="110"/>
                    <a:pt x="177" y="110"/>
                    <a:pt x="177" y="110"/>
                  </a:cubicBezTo>
                  <a:cubicBezTo>
                    <a:pt x="177" y="109"/>
                    <a:pt x="177" y="109"/>
                    <a:pt x="177" y="109"/>
                  </a:cubicBezTo>
                  <a:cubicBezTo>
                    <a:pt x="177" y="109"/>
                    <a:pt x="177" y="109"/>
                    <a:pt x="177" y="109"/>
                  </a:cubicBezTo>
                  <a:cubicBezTo>
                    <a:pt x="177" y="108"/>
                    <a:pt x="177" y="108"/>
                    <a:pt x="177" y="108"/>
                  </a:cubicBezTo>
                  <a:cubicBezTo>
                    <a:pt x="177" y="108"/>
                    <a:pt x="177" y="108"/>
                    <a:pt x="177" y="108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6"/>
                    <a:pt x="176" y="106"/>
                    <a:pt x="176" y="106"/>
                  </a:cubicBezTo>
                  <a:cubicBezTo>
                    <a:pt x="175" y="106"/>
                    <a:pt x="175" y="106"/>
                    <a:pt x="175" y="106"/>
                  </a:cubicBezTo>
                  <a:cubicBezTo>
                    <a:pt x="175" y="105"/>
                    <a:pt x="175" y="105"/>
                    <a:pt x="175" y="105"/>
                  </a:cubicBezTo>
                  <a:cubicBezTo>
                    <a:pt x="174" y="105"/>
                    <a:pt x="174" y="105"/>
                    <a:pt x="174" y="105"/>
                  </a:cubicBezTo>
                  <a:cubicBezTo>
                    <a:pt x="174" y="105"/>
                    <a:pt x="174" y="105"/>
                    <a:pt x="174" y="105"/>
                  </a:cubicBezTo>
                  <a:cubicBezTo>
                    <a:pt x="100" y="58"/>
                    <a:pt x="100" y="58"/>
                    <a:pt x="100" y="58"/>
                  </a:cubicBezTo>
                  <a:cubicBezTo>
                    <a:pt x="174" y="12"/>
                    <a:pt x="174" y="12"/>
                    <a:pt x="174" y="12"/>
                  </a:cubicBezTo>
                  <a:cubicBezTo>
                    <a:pt x="177" y="10"/>
                    <a:pt x="178" y="6"/>
                    <a:pt x="176" y="3"/>
                  </a:cubicBezTo>
                  <a:cubicBezTo>
                    <a:pt x="174" y="1"/>
                    <a:pt x="171" y="0"/>
                    <a:pt x="168" y="2"/>
                  </a:cubicBezTo>
                  <a:cubicBezTo>
                    <a:pt x="89" y="51"/>
                    <a:pt x="89" y="51"/>
                    <a:pt x="89" y="51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7" y="0"/>
                    <a:pt x="3" y="1"/>
                    <a:pt x="2" y="3"/>
                  </a:cubicBezTo>
                  <a:cubicBezTo>
                    <a:pt x="0" y="6"/>
                    <a:pt x="1" y="10"/>
                    <a:pt x="4" y="12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4" y="105"/>
                    <a:pt x="4" y="105"/>
                    <a:pt x="4" y="105"/>
                  </a:cubicBezTo>
                  <a:cubicBezTo>
                    <a:pt x="3" y="105"/>
                    <a:pt x="3" y="105"/>
                    <a:pt x="3" y="105"/>
                  </a:cubicBezTo>
                  <a:cubicBezTo>
                    <a:pt x="3" y="105"/>
                    <a:pt x="3" y="105"/>
                    <a:pt x="3" y="105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1" y="108"/>
                    <a:pt x="1" y="108"/>
                    <a:pt x="1" y="108"/>
                  </a:cubicBezTo>
                  <a:cubicBezTo>
                    <a:pt x="1" y="108"/>
                    <a:pt x="1" y="108"/>
                    <a:pt x="1" y="108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1" y="111"/>
                    <a:pt x="1" y="111"/>
                    <a:pt x="1" y="111"/>
                  </a:cubicBezTo>
                  <a:cubicBezTo>
                    <a:pt x="1" y="112"/>
                    <a:pt x="1" y="112"/>
                    <a:pt x="1" y="112"/>
                  </a:cubicBezTo>
                  <a:cubicBezTo>
                    <a:pt x="1" y="112"/>
                    <a:pt x="1" y="112"/>
                    <a:pt x="1" y="112"/>
                  </a:cubicBezTo>
                  <a:cubicBezTo>
                    <a:pt x="1" y="113"/>
                    <a:pt x="1" y="113"/>
                    <a:pt x="1" y="113"/>
                  </a:cubicBezTo>
                  <a:cubicBezTo>
                    <a:pt x="2" y="113"/>
                    <a:pt x="2" y="113"/>
                    <a:pt x="2" y="113"/>
                  </a:cubicBezTo>
                  <a:cubicBezTo>
                    <a:pt x="2" y="113"/>
                    <a:pt x="2" y="113"/>
                    <a:pt x="2" y="113"/>
                  </a:cubicBezTo>
                  <a:cubicBezTo>
                    <a:pt x="2" y="114"/>
                    <a:pt x="2" y="114"/>
                    <a:pt x="3" y="114"/>
                  </a:cubicBezTo>
                  <a:cubicBezTo>
                    <a:pt x="3" y="114"/>
                    <a:pt x="3" y="114"/>
                    <a:pt x="3" y="114"/>
                  </a:cubicBezTo>
                  <a:cubicBezTo>
                    <a:pt x="4" y="115"/>
                    <a:pt x="4" y="115"/>
                    <a:pt x="4" y="115"/>
                  </a:cubicBezTo>
                  <a:cubicBezTo>
                    <a:pt x="78" y="161"/>
                    <a:pt x="78" y="161"/>
                    <a:pt x="78" y="161"/>
                  </a:cubicBezTo>
                  <a:cubicBezTo>
                    <a:pt x="4" y="208"/>
                    <a:pt x="4" y="208"/>
                    <a:pt x="4" y="208"/>
                  </a:cubicBezTo>
                  <a:cubicBezTo>
                    <a:pt x="1" y="210"/>
                    <a:pt x="0" y="213"/>
                    <a:pt x="2" y="216"/>
                  </a:cubicBezTo>
                  <a:cubicBezTo>
                    <a:pt x="3" y="218"/>
                    <a:pt x="5" y="219"/>
                    <a:pt x="7" y="219"/>
                  </a:cubicBezTo>
                  <a:cubicBezTo>
                    <a:pt x="8" y="219"/>
                    <a:pt x="9" y="219"/>
                    <a:pt x="10" y="218"/>
                  </a:cubicBezTo>
                  <a:cubicBezTo>
                    <a:pt x="89" y="169"/>
                    <a:pt x="89" y="169"/>
                    <a:pt x="89" y="169"/>
                  </a:cubicBezTo>
                  <a:cubicBezTo>
                    <a:pt x="168" y="218"/>
                    <a:pt x="168" y="218"/>
                    <a:pt x="168" y="218"/>
                  </a:cubicBezTo>
                  <a:cubicBezTo>
                    <a:pt x="169" y="219"/>
                    <a:pt x="170" y="219"/>
                    <a:pt x="171" y="219"/>
                  </a:cubicBezTo>
                  <a:cubicBezTo>
                    <a:pt x="173" y="219"/>
                    <a:pt x="175" y="218"/>
                    <a:pt x="176" y="216"/>
                  </a:cubicBezTo>
                  <a:cubicBezTo>
                    <a:pt x="178" y="213"/>
                    <a:pt x="177" y="210"/>
                    <a:pt x="174" y="208"/>
                  </a:cubicBezTo>
                  <a:close/>
                  <a:moveTo>
                    <a:pt x="18" y="110"/>
                  </a:moveTo>
                  <a:cubicBezTo>
                    <a:pt x="89" y="65"/>
                    <a:pt x="89" y="65"/>
                    <a:pt x="89" y="65"/>
                  </a:cubicBezTo>
                  <a:cubicBezTo>
                    <a:pt x="160" y="110"/>
                    <a:pt x="160" y="110"/>
                    <a:pt x="160" y="110"/>
                  </a:cubicBezTo>
                  <a:cubicBezTo>
                    <a:pt x="89" y="154"/>
                    <a:pt x="89" y="154"/>
                    <a:pt x="89" y="154"/>
                  </a:cubicBezTo>
                  <a:lnTo>
                    <a:pt x="18" y="110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46"/>
            <p:cNvSpPr>
              <a:spLocks/>
            </p:cNvSpPr>
            <p:nvPr/>
          </p:nvSpPr>
          <p:spPr bwMode="gray">
            <a:xfrm>
              <a:off x="8642650" y="5386708"/>
              <a:ext cx="346075" cy="112712"/>
            </a:xfrm>
            <a:custGeom>
              <a:avLst/>
              <a:gdLst>
                <a:gd name="T0" fmla="*/ 250 w 250"/>
                <a:gd name="T1" fmla="*/ 72 h 81"/>
                <a:gd name="T2" fmla="*/ 241 w 250"/>
                <a:gd name="T3" fmla="*/ 81 h 81"/>
                <a:gd name="T4" fmla="*/ 9 w 250"/>
                <a:gd name="T5" fmla="*/ 81 h 81"/>
                <a:gd name="T6" fmla="*/ 0 w 250"/>
                <a:gd name="T7" fmla="*/ 72 h 81"/>
                <a:gd name="T8" fmla="*/ 0 w 250"/>
                <a:gd name="T9" fmla="*/ 9 h 81"/>
                <a:gd name="T10" fmla="*/ 9 w 250"/>
                <a:gd name="T11" fmla="*/ 0 h 81"/>
                <a:gd name="T12" fmla="*/ 241 w 250"/>
                <a:gd name="T13" fmla="*/ 0 h 81"/>
                <a:gd name="T14" fmla="*/ 250 w 250"/>
                <a:gd name="T15" fmla="*/ 9 h 81"/>
                <a:gd name="T16" fmla="*/ 250 w 250"/>
                <a:gd name="T17" fmla="*/ 72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0" h="81">
                  <a:moveTo>
                    <a:pt x="250" y="72"/>
                  </a:moveTo>
                  <a:cubicBezTo>
                    <a:pt x="250" y="77"/>
                    <a:pt x="246" y="81"/>
                    <a:pt x="241" y="81"/>
                  </a:cubicBezTo>
                  <a:cubicBezTo>
                    <a:pt x="9" y="81"/>
                    <a:pt x="9" y="81"/>
                    <a:pt x="9" y="81"/>
                  </a:cubicBezTo>
                  <a:cubicBezTo>
                    <a:pt x="4" y="81"/>
                    <a:pt x="0" y="77"/>
                    <a:pt x="0" y="72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lnTo>
                    <a:pt x="250" y="72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47"/>
            <p:cNvSpPr>
              <a:spLocks/>
            </p:cNvSpPr>
            <p:nvPr/>
          </p:nvSpPr>
          <p:spPr bwMode="gray">
            <a:xfrm>
              <a:off x="8642650" y="5405758"/>
              <a:ext cx="327025" cy="93662"/>
            </a:xfrm>
            <a:custGeom>
              <a:avLst/>
              <a:gdLst>
                <a:gd name="T0" fmla="*/ 22 w 236"/>
                <a:gd name="T1" fmla="*/ 55 h 68"/>
                <a:gd name="T2" fmla="*/ 14 w 236"/>
                <a:gd name="T3" fmla="*/ 46 h 68"/>
                <a:gd name="T4" fmla="*/ 14 w 236"/>
                <a:gd name="T5" fmla="*/ 0 h 68"/>
                <a:gd name="T6" fmla="*/ 0 w 236"/>
                <a:gd name="T7" fmla="*/ 0 h 68"/>
                <a:gd name="T8" fmla="*/ 0 w 236"/>
                <a:gd name="T9" fmla="*/ 59 h 68"/>
                <a:gd name="T10" fmla="*/ 9 w 236"/>
                <a:gd name="T11" fmla="*/ 68 h 68"/>
                <a:gd name="T12" fmla="*/ 236 w 236"/>
                <a:gd name="T13" fmla="*/ 68 h 68"/>
                <a:gd name="T14" fmla="*/ 236 w 236"/>
                <a:gd name="T15" fmla="*/ 55 h 68"/>
                <a:gd name="T16" fmla="*/ 22 w 236"/>
                <a:gd name="T17" fmla="*/ 55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" h="68">
                  <a:moveTo>
                    <a:pt x="22" y="55"/>
                  </a:moveTo>
                  <a:cubicBezTo>
                    <a:pt x="17" y="55"/>
                    <a:pt x="14" y="51"/>
                    <a:pt x="14" y="46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64"/>
                    <a:pt x="4" y="68"/>
                    <a:pt x="9" y="68"/>
                  </a:cubicBezTo>
                  <a:cubicBezTo>
                    <a:pt x="236" y="68"/>
                    <a:pt x="236" y="68"/>
                    <a:pt x="236" y="68"/>
                  </a:cubicBezTo>
                  <a:cubicBezTo>
                    <a:pt x="236" y="55"/>
                    <a:pt x="236" y="55"/>
                    <a:pt x="236" y="55"/>
                  </a:cubicBezTo>
                  <a:lnTo>
                    <a:pt x="22" y="55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48"/>
            <p:cNvSpPr>
              <a:spLocks/>
            </p:cNvSpPr>
            <p:nvPr/>
          </p:nvSpPr>
          <p:spPr bwMode="gray">
            <a:xfrm>
              <a:off x="8642650" y="5386708"/>
              <a:ext cx="346075" cy="112712"/>
            </a:xfrm>
            <a:custGeom>
              <a:avLst/>
              <a:gdLst>
                <a:gd name="T0" fmla="*/ 241 w 250"/>
                <a:gd name="T1" fmla="*/ 81 h 81"/>
                <a:gd name="T2" fmla="*/ 236 w 250"/>
                <a:gd name="T3" fmla="*/ 81 h 81"/>
                <a:gd name="T4" fmla="*/ 236 w 250"/>
                <a:gd name="T5" fmla="*/ 22 h 81"/>
                <a:gd name="T6" fmla="*/ 228 w 250"/>
                <a:gd name="T7" fmla="*/ 13 h 81"/>
                <a:gd name="T8" fmla="*/ 0 w 250"/>
                <a:gd name="T9" fmla="*/ 13 h 81"/>
                <a:gd name="T10" fmla="*/ 0 w 250"/>
                <a:gd name="T11" fmla="*/ 9 h 81"/>
                <a:gd name="T12" fmla="*/ 9 w 250"/>
                <a:gd name="T13" fmla="*/ 0 h 81"/>
                <a:gd name="T14" fmla="*/ 241 w 250"/>
                <a:gd name="T15" fmla="*/ 0 h 81"/>
                <a:gd name="T16" fmla="*/ 250 w 250"/>
                <a:gd name="T17" fmla="*/ 9 h 81"/>
                <a:gd name="T18" fmla="*/ 250 w 250"/>
                <a:gd name="T19" fmla="*/ 72 h 81"/>
                <a:gd name="T20" fmla="*/ 241 w 250"/>
                <a:gd name="T21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0" h="81">
                  <a:moveTo>
                    <a:pt x="241" y="81"/>
                  </a:moveTo>
                  <a:cubicBezTo>
                    <a:pt x="236" y="81"/>
                    <a:pt x="236" y="81"/>
                    <a:pt x="236" y="81"/>
                  </a:cubicBezTo>
                  <a:cubicBezTo>
                    <a:pt x="236" y="22"/>
                    <a:pt x="236" y="22"/>
                    <a:pt x="236" y="22"/>
                  </a:cubicBezTo>
                  <a:cubicBezTo>
                    <a:pt x="236" y="17"/>
                    <a:pt x="232" y="13"/>
                    <a:pt x="228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cubicBezTo>
                    <a:pt x="250" y="72"/>
                    <a:pt x="250" y="72"/>
                    <a:pt x="250" y="72"/>
                  </a:cubicBezTo>
                  <a:cubicBezTo>
                    <a:pt x="250" y="77"/>
                    <a:pt x="246" y="81"/>
                    <a:pt x="241" y="8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Oval 49"/>
            <p:cNvSpPr>
              <a:spLocks noChangeArrowheads="1"/>
            </p:cNvSpPr>
            <p:nvPr/>
          </p:nvSpPr>
          <p:spPr bwMode="gray">
            <a:xfrm>
              <a:off x="8674400" y="5454970"/>
              <a:ext cx="87313" cy="873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Oval 50"/>
            <p:cNvSpPr>
              <a:spLocks noChangeArrowheads="1"/>
            </p:cNvSpPr>
            <p:nvPr/>
          </p:nvSpPr>
          <p:spPr bwMode="gray">
            <a:xfrm>
              <a:off x="8693450" y="5474020"/>
              <a:ext cx="49213" cy="49212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51"/>
            <p:cNvSpPr>
              <a:spLocks/>
            </p:cNvSpPr>
            <p:nvPr/>
          </p:nvSpPr>
          <p:spPr bwMode="gray">
            <a:xfrm>
              <a:off x="8693450" y="5480370"/>
              <a:ext cx="42863" cy="42862"/>
            </a:xfrm>
            <a:custGeom>
              <a:avLst/>
              <a:gdLst>
                <a:gd name="T0" fmla="*/ 18 w 31"/>
                <a:gd name="T1" fmla="*/ 31 h 31"/>
                <a:gd name="T2" fmla="*/ 31 w 31"/>
                <a:gd name="T3" fmla="*/ 26 h 31"/>
                <a:gd name="T4" fmla="*/ 6 w 31"/>
                <a:gd name="T5" fmla="*/ 0 h 31"/>
                <a:gd name="T6" fmla="*/ 0 w 31"/>
                <a:gd name="T7" fmla="*/ 13 h 31"/>
                <a:gd name="T8" fmla="*/ 18 w 31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18" y="31"/>
                  </a:moveTo>
                  <a:cubicBezTo>
                    <a:pt x="23" y="31"/>
                    <a:pt x="28" y="29"/>
                    <a:pt x="31" y="26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4"/>
                    <a:pt x="0" y="8"/>
                    <a:pt x="0" y="13"/>
                  </a:cubicBezTo>
                  <a:cubicBezTo>
                    <a:pt x="0" y="23"/>
                    <a:pt x="8" y="31"/>
                    <a:pt x="18" y="3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Oval 52"/>
            <p:cNvSpPr>
              <a:spLocks noChangeArrowheads="1"/>
            </p:cNvSpPr>
            <p:nvPr/>
          </p:nvSpPr>
          <p:spPr bwMode="gray">
            <a:xfrm>
              <a:off x="8869662" y="5454970"/>
              <a:ext cx="87313" cy="873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Oval 53"/>
            <p:cNvSpPr>
              <a:spLocks noChangeArrowheads="1"/>
            </p:cNvSpPr>
            <p:nvPr/>
          </p:nvSpPr>
          <p:spPr bwMode="gray">
            <a:xfrm>
              <a:off x="8887125" y="5474020"/>
              <a:ext cx="50800" cy="49212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54"/>
            <p:cNvSpPr>
              <a:spLocks/>
            </p:cNvSpPr>
            <p:nvPr/>
          </p:nvSpPr>
          <p:spPr bwMode="gray">
            <a:xfrm>
              <a:off x="8887125" y="5480370"/>
              <a:ext cx="42863" cy="42862"/>
            </a:xfrm>
            <a:custGeom>
              <a:avLst/>
              <a:gdLst>
                <a:gd name="T0" fmla="*/ 18 w 31"/>
                <a:gd name="T1" fmla="*/ 31 h 31"/>
                <a:gd name="T2" fmla="*/ 31 w 31"/>
                <a:gd name="T3" fmla="*/ 26 h 31"/>
                <a:gd name="T4" fmla="*/ 6 w 31"/>
                <a:gd name="T5" fmla="*/ 0 h 31"/>
                <a:gd name="T6" fmla="*/ 0 w 31"/>
                <a:gd name="T7" fmla="*/ 13 h 31"/>
                <a:gd name="T8" fmla="*/ 18 w 31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18" y="31"/>
                  </a:moveTo>
                  <a:cubicBezTo>
                    <a:pt x="23" y="31"/>
                    <a:pt x="28" y="29"/>
                    <a:pt x="31" y="26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4"/>
                    <a:pt x="0" y="8"/>
                    <a:pt x="0" y="13"/>
                  </a:cubicBezTo>
                  <a:cubicBezTo>
                    <a:pt x="0" y="23"/>
                    <a:pt x="8" y="31"/>
                    <a:pt x="18" y="3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55"/>
            <p:cNvSpPr>
              <a:spLocks noEditPoints="1"/>
            </p:cNvSpPr>
            <p:nvPr/>
          </p:nvSpPr>
          <p:spPr bwMode="gray">
            <a:xfrm>
              <a:off x="8631537" y="4907283"/>
              <a:ext cx="368300" cy="223837"/>
            </a:xfrm>
            <a:custGeom>
              <a:avLst/>
              <a:gdLst>
                <a:gd name="T0" fmla="*/ 258 w 266"/>
                <a:gd name="T1" fmla="*/ 0 h 163"/>
                <a:gd name="T2" fmla="*/ 8 w 266"/>
                <a:gd name="T3" fmla="*/ 0 h 163"/>
                <a:gd name="T4" fmla="*/ 0 w 266"/>
                <a:gd name="T5" fmla="*/ 8 h 163"/>
                <a:gd name="T6" fmla="*/ 8 w 266"/>
                <a:gd name="T7" fmla="*/ 16 h 163"/>
                <a:gd name="T8" fmla="*/ 23 w 266"/>
                <a:gd name="T9" fmla="*/ 16 h 163"/>
                <a:gd name="T10" fmla="*/ 23 w 266"/>
                <a:gd name="T11" fmla="*/ 102 h 163"/>
                <a:gd name="T12" fmla="*/ 17 w 266"/>
                <a:gd name="T13" fmla="*/ 102 h 163"/>
                <a:gd name="T14" fmla="*/ 8 w 266"/>
                <a:gd name="T15" fmla="*/ 111 h 163"/>
                <a:gd name="T16" fmla="*/ 8 w 266"/>
                <a:gd name="T17" fmla="*/ 155 h 163"/>
                <a:gd name="T18" fmla="*/ 17 w 266"/>
                <a:gd name="T19" fmla="*/ 163 h 163"/>
                <a:gd name="T20" fmla="*/ 249 w 266"/>
                <a:gd name="T21" fmla="*/ 163 h 163"/>
                <a:gd name="T22" fmla="*/ 258 w 266"/>
                <a:gd name="T23" fmla="*/ 155 h 163"/>
                <a:gd name="T24" fmla="*/ 258 w 266"/>
                <a:gd name="T25" fmla="*/ 111 h 163"/>
                <a:gd name="T26" fmla="*/ 249 w 266"/>
                <a:gd name="T27" fmla="*/ 102 h 163"/>
                <a:gd name="T28" fmla="*/ 243 w 266"/>
                <a:gd name="T29" fmla="*/ 102 h 163"/>
                <a:gd name="T30" fmla="*/ 243 w 266"/>
                <a:gd name="T31" fmla="*/ 16 h 163"/>
                <a:gd name="T32" fmla="*/ 258 w 266"/>
                <a:gd name="T33" fmla="*/ 16 h 163"/>
                <a:gd name="T34" fmla="*/ 266 w 266"/>
                <a:gd name="T35" fmla="*/ 8 h 163"/>
                <a:gd name="T36" fmla="*/ 258 w 266"/>
                <a:gd name="T37" fmla="*/ 0 h 163"/>
                <a:gd name="T38" fmla="*/ 189 w 266"/>
                <a:gd name="T39" fmla="*/ 16 h 163"/>
                <a:gd name="T40" fmla="*/ 189 w 266"/>
                <a:gd name="T41" fmla="*/ 102 h 163"/>
                <a:gd name="T42" fmla="*/ 160 w 266"/>
                <a:gd name="T43" fmla="*/ 102 h 163"/>
                <a:gd name="T44" fmla="*/ 160 w 266"/>
                <a:gd name="T45" fmla="*/ 16 h 163"/>
                <a:gd name="T46" fmla="*/ 189 w 266"/>
                <a:gd name="T47" fmla="*/ 16 h 163"/>
                <a:gd name="T48" fmla="*/ 148 w 266"/>
                <a:gd name="T49" fmla="*/ 16 h 163"/>
                <a:gd name="T50" fmla="*/ 148 w 266"/>
                <a:gd name="T51" fmla="*/ 102 h 163"/>
                <a:gd name="T52" fmla="*/ 118 w 266"/>
                <a:gd name="T53" fmla="*/ 102 h 163"/>
                <a:gd name="T54" fmla="*/ 118 w 266"/>
                <a:gd name="T55" fmla="*/ 16 h 163"/>
                <a:gd name="T56" fmla="*/ 148 w 266"/>
                <a:gd name="T57" fmla="*/ 16 h 163"/>
                <a:gd name="T58" fmla="*/ 106 w 266"/>
                <a:gd name="T59" fmla="*/ 16 h 163"/>
                <a:gd name="T60" fmla="*/ 106 w 266"/>
                <a:gd name="T61" fmla="*/ 102 h 163"/>
                <a:gd name="T62" fmla="*/ 77 w 266"/>
                <a:gd name="T63" fmla="*/ 102 h 163"/>
                <a:gd name="T64" fmla="*/ 77 w 266"/>
                <a:gd name="T65" fmla="*/ 16 h 163"/>
                <a:gd name="T66" fmla="*/ 106 w 266"/>
                <a:gd name="T67" fmla="*/ 16 h 163"/>
                <a:gd name="T68" fmla="*/ 35 w 266"/>
                <a:gd name="T69" fmla="*/ 16 h 163"/>
                <a:gd name="T70" fmla="*/ 65 w 266"/>
                <a:gd name="T71" fmla="*/ 16 h 163"/>
                <a:gd name="T72" fmla="*/ 65 w 266"/>
                <a:gd name="T73" fmla="*/ 102 h 163"/>
                <a:gd name="T74" fmla="*/ 35 w 266"/>
                <a:gd name="T75" fmla="*/ 102 h 163"/>
                <a:gd name="T76" fmla="*/ 35 w 266"/>
                <a:gd name="T77" fmla="*/ 16 h 163"/>
                <a:gd name="T78" fmla="*/ 201 w 266"/>
                <a:gd name="T79" fmla="*/ 102 h 163"/>
                <a:gd name="T80" fmla="*/ 201 w 266"/>
                <a:gd name="T81" fmla="*/ 16 h 163"/>
                <a:gd name="T82" fmla="*/ 231 w 266"/>
                <a:gd name="T83" fmla="*/ 16 h 163"/>
                <a:gd name="T84" fmla="*/ 231 w 266"/>
                <a:gd name="T85" fmla="*/ 102 h 163"/>
                <a:gd name="T86" fmla="*/ 201 w 266"/>
                <a:gd name="T87" fmla="*/ 10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66" h="163">
                  <a:moveTo>
                    <a:pt x="25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3"/>
                    <a:pt x="4" y="16"/>
                    <a:pt x="8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3" y="102"/>
                    <a:pt x="23" y="102"/>
                    <a:pt x="23" y="102"/>
                  </a:cubicBezTo>
                  <a:cubicBezTo>
                    <a:pt x="17" y="102"/>
                    <a:pt x="17" y="102"/>
                    <a:pt x="17" y="102"/>
                  </a:cubicBezTo>
                  <a:cubicBezTo>
                    <a:pt x="12" y="102"/>
                    <a:pt x="8" y="106"/>
                    <a:pt x="8" y="111"/>
                  </a:cubicBezTo>
                  <a:cubicBezTo>
                    <a:pt x="8" y="155"/>
                    <a:pt x="8" y="155"/>
                    <a:pt x="8" y="155"/>
                  </a:cubicBezTo>
                  <a:cubicBezTo>
                    <a:pt x="8" y="160"/>
                    <a:pt x="12" y="163"/>
                    <a:pt x="17" y="163"/>
                  </a:cubicBezTo>
                  <a:cubicBezTo>
                    <a:pt x="249" y="163"/>
                    <a:pt x="249" y="163"/>
                    <a:pt x="249" y="163"/>
                  </a:cubicBezTo>
                  <a:cubicBezTo>
                    <a:pt x="254" y="163"/>
                    <a:pt x="258" y="160"/>
                    <a:pt x="258" y="155"/>
                  </a:cubicBezTo>
                  <a:cubicBezTo>
                    <a:pt x="258" y="111"/>
                    <a:pt x="258" y="111"/>
                    <a:pt x="258" y="111"/>
                  </a:cubicBezTo>
                  <a:cubicBezTo>
                    <a:pt x="258" y="106"/>
                    <a:pt x="254" y="102"/>
                    <a:pt x="249" y="102"/>
                  </a:cubicBezTo>
                  <a:cubicBezTo>
                    <a:pt x="243" y="102"/>
                    <a:pt x="243" y="102"/>
                    <a:pt x="243" y="102"/>
                  </a:cubicBezTo>
                  <a:cubicBezTo>
                    <a:pt x="243" y="16"/>
                    <a:pt x="243" y="16"/>
                    <a:pt x="243" y="16"/>
                  </a:cubicBezTo>
                  <a:cubicBezTo>
                    <a:pt x="258" y="16"/>
                    <a:pt x="258" y="16"/>
                    <a:pt x="258" y="16"/>
                  </a:cubicBezTo>
                  <a:cubicBezTo>
                    <a:pt x="262" y="16"/>
                    <a:pt x="266" y="13"/>
                    <a:pt x="266" y="8"/>
                  </a:cubicBezTo>
                  <a:cubicBezTo>
                    <a:pt x="266" y="4"/>
                    <a:pt x="262" y="0"/>
                    <a:pt x="258" y="0"/>
                  </a:cubicBezTo>
                  <a:close/>
                  <a:moveTo>
                    <a:pt x="189" y="16"/>
                  </a:moveTo>
                  <a:cubicBezTo>
                    <a:pt x="189" y="102"/>
                    <a:pt x="189" y="102"/>
                    <a:pt x="189" y="102"/>
                  </a:cubicBezTo>
                  <a:cubicBezTo>
                    <a:pt x="160" y="102"/>
                    <a:pt x="160" y="102"/>
                    <a:pt x="160" y="102"/>
                  </a:cubicBezTo>
                  <a:cubicBezTo>
                    <a:pt x="160" y="16"/>
                    <a:pt x="160" y="16"/>
                    <a:pt x="160" y="16"/>
                  </a:cubicBezTo>
                  <a:lnTo>
                    <a:pt x="189" y="16"/>
                  </a:lnTo>
                  <a:close/>
                  <a:moveTo>
                    <a:pt x="148" y="16"/>
                  </a:moveTo>
                  <a:cubicBezTo>
                    <a:pt x="148" y="102"/>
                    <a:pt x="148" y="102"/>
                    <a:pt x="148" y="102"/>
                  </a:cubicBezTo>
                  <a:cubicBezTo>
                    <a:pt x="118" y="102"/>
                    <a:pt x="118" y="102"/>
                    <a:pt x="118" y="102"/>
                  </a:cubicBezTo>
                  <a:cubicBezTo>
                    <a:pt x="118" y="16"/>
                    <a:pt x="118" y="16"/>
                    <a:pt x="118" y="16"/>
                  </a:cubicBezTo>
                  <a:lnTo>
                    <a:pt x="148" y="16"/>
                  </a:lnTo>
                  <a:close/>
                  <a:moveTo>
                    <a:pt x="106" y="16"/>
                  </a:moveTo>
                  <a:cubicBezTo>
                    <a:pt x="106" y="102"/>
                    <a:pt x="106" y="102"/>
                    <a:pt x="106" y="102"/>
                  </a:cubicBezTo>
                  <a:cubicBezTo>
                    <a:pt x="77" y="102"/>
                    <a:pt x="77" y="102"/>
                    <a:pt x="77" y="102"/>
                  </a:cubicBezTo>
                  <a:cubicBezTo>
                    <a:pt x="77" y="16"/>
                    <a:pt x="77" y="16"/>
                    <a:pt x="77" y="16"/>
                  </a:cubicBezTo>
                  <a:lnTo>
                    <a:pt x="106" y="16"/>
                  </a:lnTo>
                  <a:close/>
                  <a:moveTo>
                    <a:pt x="35" y="16"/>
                  </a:moveTo>
                  <a:cubicBezTo>
                    <a:pt x="65" y="16"/>
                    <a:pt x="65" y="16"/>
                    <a:pt x="65" y="16"/>
                  </a:cubicBezTo>
                  <a:cubicBezTo>
                    <a:pt x="65" y="102"/>
                    <a:pt x="65" y="102"/>
                    <a:pt x="65" y="102"/>
                  </a:cubicBezTo>
                  <a:cubicBezTo>
                    <a:pt x="35" y="102"/>
                    <a:pt x="35" y="102"/>
                    <a:pt x="35" y="102"/>
                  </a:cubicBezTo>
                  <a:lnTo>
                    <a:pt x="35" y="16"/>
                  </a:lnTo>
                  <a:close/>
                  <a:moveTo>
                    <a:pt x="201" y="102"/>
                  </a:moveTo>
                  <a:cubicBezTo>
                    <a:pt x="201" y="16"/>
                    <a:pt x="201" y="16"/>
                    <a:pt x="201" y="16"/>
                  </a:cubicBezTo>
                  <a:cubicBezTo>
                    <a:pt x="231" y="16"/>
                    <a:pt x="231" y="16"/>
                    <a:pt x="231" y="16"/>
                  </a:cubicBezTo>
                  <a:cubicBezTo>
                    <a:pt x="231" y="102"/>
                    <a:pt x="231" y="102"/>
                    <a:pt x="231" y="102"/>
                  </a:cubicBezTo>
                  <a:lnTo>
                    <a:pt x="201" y="102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56"/>
            <p:cNvSpPr>
              <a:spLocks/>
            </p:cNvSpPr>
            <p:nvPr/>
          </p:nvSpPr>
          <p:spPr bwMode="gray">
            <a:xfrm>
              <a:off x="8642650" y="5067620"/>
              <a:ext cx="327025" cy="63500"/>
            </a:xfrm>
            <a:custGeom>
              <a:avLst/>
              <a:gdLst>
                <a:gd name="T0" fmla="*/ 22 w 236"/>
                <a:gd name="T1" fmla="*/ 34 h 47"/>
                <a:gd name="T2" fmla="*/ 14 w 236"/>
                <a:gd name="T3" fmla="*/ 25 h 47"/>
                <a:gd name="T4" fmla="*/ 14 w 236"/>
                <a:gd name="T5" fmla="*/ 0 h 47"/>
                <a:gd name="T6" fmla="*/ 0 w 236"/>
                <a:gd name="T7" fmla="*/ 0 h 47"/>
                <a:gd name="T8" fmla="*/ 0 w 236"/>
                <a:gd name="T9" fmla="*/ 39 h 47"/>
                <a:gd name="T10" fmla="*/ 9 w 236"/>
                <a:gd name="T11" fmla="*/ 47 h 47"/>
                <a:gd name="T12" fmla="*/ 236 w 236"/>
                <a:gd name="T13" fmla="*/ 47 h 47"/>
                <a:gd name="T14" fmla="*/ 236 w 236"/>
                <a:gd name="T15" fmla="*/ 34 h 47"/>
                <a:gd name="T16" fmla="*/ 22 w 236"/>
                <a:gd name="T17" fmla="*/ 3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" h="47">
                  <a:moveTo>
                    <a:pt x="22" y="34"/>
                  </a:moveTo>
                  <a:cubicBezTo>
                    <a:pt x="17" y="34"/>
                    <a:pt x="14" y="30"/>
                    <a:pt x="14" y="2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44"/>
                    <a:pt x="4" y="47"/>
                    <a:pt x="9" y="47"/>
                  </a:cubicBezTo>
                  <a:cubicBezTo>
                    <a:pt x="236" y="47"/>
                    <a:pt x="236" y="47"/>
                    <a:pt x="236" y="47"/>
                  </a:cubicBezTo>
                  <a:cubicBezTo>
                    <a:pt x="236" y="34"/>
                    <a:pt x="236" y="34"/>
                    <a:pt x="236" y="34"/>
                  </a:cubicBezTo>
                  <a:lnTo>
                    <a:pt x="22" y="34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57"/>
            <p:cNvSpPr>
              <a:spLocks/>
            </p:cNvSpPr>
            <p:nvPr/>
          </p:nvSpPr>
          <p:spPr bwMode="gray">
            <a:xfrm>
              <a:off x="8642650" y="5046983"/>
              <a:ext cx="346075" cy="84137"/>
            </a:xfrm>
            <a:custGeom>
              <a:avLst/>
              <a:gdLst>
                <a:gd name="T0" fmla="*/ 241 w 250"/>
                <a:gd name="T1" fmla="*/ 61 h 61"/>
                <a:gd name="T2" fmla="*/ 236 w 250"/>
                <a:gd name="T3" fmla="*/ 61 h 61"/>
                <a:gd name="T4" fmla="*/ 236 w 250"/>
                <a:gd name="T5" fmla="*/ 22 h 61"/>
                <a:gd name="T6" fmla="*/ 228 w 250"/>
                <a:gd name="T7" fmla="*/ 14 h 61"/>
                <a:gd name="T8" fmla="*/ 0 w 250"/>
                <a:gd name="T9" fmla="*/ 14 h 61"/>
                <a:gd name="T10" fmla="*/ 0 w 250"/>
                <a:gd name="T11" fmla="*/ 9 h 61"/>
                <a:gd name="T12" fmla="*/ 9 w 250"/>
                <a:gd name="T13" fmla="*/ 0 h 61"/>
                <a:gd name="T14" fmla="*/ 241 w 250"/>
                <a:gd name="T15" fmla="*/ 0 h 61"/>
                <a:gd name="T16" fmla="*/ 250 w 250"/>
                <a:gd name="T17" fmla="*/ 9 h 61"/>
                <a:gd name="T18" fmla="*/ 250 w 250"/>
                <a:gd name="T19" fmla="*/ 53 h 61"/>
                <a:gd name="T20" fmla="*/ 241 w 250"/>
                <a:gd name="T2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0" h="61">
                  <a:moveTo>
                    <a:pt x="241" y="61"/>
                  </a:moveTo>
                  <a:cubicBezTo>
                    <a:pt x="236" y="61"/>
                    <a:pt x="236" y="61"/>
                    <a:pt x="236" y="61"/>
                  </a:cubicBezTo>
                  <a:cubicBezTo>
                    <a:pt x="236" y="22"/>
                    <a:pt x="236" y="22"/>
                    <a:pt x="236" y="22"/>
                  </a:cubicBezTo>
                  <a:cubicBezTo>
                    <a:pt x="236" y="18"/>
                    <a:pt x="232" y="14"/>
                    <a:pt x="228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cubicBezTo>
                    <a:pt x="250" y="53"/>
                    <a:pt x="250" y="53"/>
                    <a:pt x="250" y="53"/>
                  </a:cubicBezTo>
                  <a:cubicBezTo>
                    <a:pt x="250" y="58"/>
                    <a:pt x="246" y="61"/>
                    <a:pt x="241" y="6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58"/>
            <p:cNvSpPr>
              <a:spLocks/>
            </p:cNvSpPr>
            <p:nvPr/>
          </p:nvSpPr>
          <p:spPr bwMode="gray">
            <a:xfrm>
              <a:off x="10792125" y="4919983"/>
              <a:ext cx="61913" cy="311150"/>
            </a:xfrm>
            <a:custGeom>
              <a:avLst/>
              <a:gdLst>
                <a:gd name="T0" fmla="*/ 39 w 45"/>
                <a:gd name="T1" fmla="*/ 180 h 226"/>
                <a:gd name="T2" fmla="*/ 33 w 45"/>
                <a:gd name="T3" fmla="*/ 180 h 226"/>
                <a:gd name="T4" fmla="*/ 33 w 45"/>
                <a:gd name="T5" fmla="*/ 0 h 226"/>
                <a:gd name="T6" fmla="*/ 12 w 45"/>
                <a:gd name="T7" fmla="*/ 0 h 226"/>
                <a:gd name="T8" fmla="*/ 12 w 45"/>
                <a:gd name="T9" fmla="*/ 180 h 226"/>
                <a:gd name="T10" fmla="*/ 5 w 45"/>
                <a:gd name="T11" fmla="*/ 180 h 226"/>
                <a:gd name="T12" fmla="*/ 0 w 45"/>
                <a:gd name="T13" fmla="*/ 186 h 226"/>
                <a:gd name="T14" fmla="*/ 0 w 45"/>
                <a:gd name="T15" fmla="*/ 226 h 226"/>
                <a:gd name="T16" fmla="*/ 45 w 45"/>
                <a:gd name="T17" fmla="*/ 226 h 226"/>
                <a:gd name="T18" fmla="*/ 45 w 45"/>
                <a:gd name="T19" fmla="*/ 186 h 226"/>
                <a:gd name="T20" fmla="*/ 39 w 45"/>
                <a:gd name="T21" fmla="*/ 18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" h="226">
                  <a:moveTo>
                    <a:pt x="39" y="180"/>
                  </a:moveTo>
                  <a:cubicBezTo>
                    <a:pt x="33" y="180"/>
                    <a:pt x="33" y="180"/>
                    <a:pt x="33" y="18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80"/>
                    <a:pt x="12" y="180"/>
                    <a:pt x="12" y="180"/>
                  </a:cubicBezTo>
                  <a:cubicBezTo>
                    <a:pt x="5" y="180"/>
                    <a:pt x="5" y="180"/>
                    <a:pt x="5" y="180"/>
                  </a:cubicBezTo>
                  <a:cubicBezTo>
                    <a:pt x="2" y="180"/>
                    <a:pt x="0" y="182"/>
                    <a:pt x="0" y="186"/>
                  </a:cubicBezTo>
                  <a:cubicBezTo>
                    <a:pt x="0" y="226"/>
                    <a:pt x="0" y="226"/>
                    <a:pt x="0" y="226"/>
                  </a:cubicBezTo>
                  <a:cubicBezTo>
                    <a:pt x="45" y="226"/>
                    <a:pt x="45" y="226"/>
                    <a:pt x="45" y="226"/>
                  </a:cubicBezTo>
                  <a:cubicBezTo>
                    <a:pt x="45" y="186"/>
                    <a:pt x="45" y="186"/>
                    <a:pt x="45" y="186"/>
                  </a:cubicBezTo>
                  <a:cubicBezTo>
                    <a:pt x="45" y="182"/>
                    <a:pt x="42" y="180"/>
                    <a:pt x="39" y="180"/>
                  </a:cubicBezTo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59"/>
            <p:cNvSpPr>
              <a:spLocks/>
            </p:cNvSpPr>
            <p:nvPr/>
          </p:nvSpPr>
          <p:spPr bwMode="gray">
            <a:xfrm>
              <a:off x="10827050" y="4919983"/>
              <a:ext cx="26988" cy="311150"/>
            </a:xfrm>
            <a:custGeom>
              <a:avLst/>
              <a:gdLst>
                <a:gd name="T0" fmla="*/ 14 w 20"/>
                <a:gd name="T1" fmla="*/ 180 h 226"/>
                <a:gd name="T2" fmla="*/ 8 w 20"/>
                <a:gd name="T3" fmla="*/ 180 h 226"/>
                <a:gd name="T4" fmla="*/ 8 w 20"/>
                <a:gd name="T5" fmla="*/ 0 h 226"/>
                <a:gd name="T6" fmla="*/ 0 w 20"/>
                <a:gd name="T7" fmla="*/ 0 h 226"/>
                <a:gd name="T8" fmla="*/ 0 w 20"/>
                <a:gd name="T9" fmla="*/ 180 h 226"/>
                <a:gd name="T10" fmla="*/ 6 w 20"/>
                <a:gd name="T11" fmla="*/ 180 h 226"/>
                <a:gd name="T12" fmla="*/ 12 w 20"/>
                <a:gd name="T13" fmla="*/ 186 h 226"/>
                <a:gd name="T14" fmla="*/ 12 w 20"/>
                <a:gd name="T15" fmla="*/ 226 h 226"/>
                <a:gd name="T16" fmla="*/ 20 w 20"/>
                <a:gd name="T17" fmla="*/ 226 h 226"/>
                <a:gd name="T18" fmla="*/ 20 w 20"/>
                <a:gd name="T19" fmla="*/ 186 h 226"/>
                <a:gd name="T20" fmla="*/ 14 w 20"/>
                <a:gd name="T21" fmla="*/ 18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226">
                  <a:moveTo>
                    <a:pt x="14" y="180"/>
                  </a:moveTo>
                  <a:cubicBezTo>
                    <a:pt x="8" y="180"/>
                    <a:pt x="8" y="180"/>
                    <a:pt x="8" y="18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6" y="180"/>
                    <a:pt x="6" y="180"/>
                    <a:pt x="6" y="180"/>
                  </a:cubicBezTo>
                  <a:cubicBezTo>
                    <a:pt x="9" y="180"/>
                    <a:pt x="12" y="182"/>
                    <a:pt x="12" y="186"/>
                  </a:cubicBezTo>
                  <a:cubicBezTo>
                    <a:pt x="12" y="226"/>
                    <a:pt x="12" y="226"/>
                    <a:pt x="12" y="226"/>
                  </a:cubicBezTo>
                  <a:cubicBezTo>
                    <a:pt x="20" y="226"/>
                    <a:pt x="20" y="226"/>
                    <a:pt x="20" y="226"/>
                  </a:cubicBezTo>
                  <a:cubicBezTo>
                    <a:pt x="20" y="186"/>
                    <a:pt x="20" y="186"/>
                    <a:pt x="20" y="186"/>
                  </a:cubicBezTo>
                  <a:cubicBezTo>
                    <a:pt x="20" y="182"/>
                    <a:pt x="17" y="180"/>
                    <a:pt x="14" y="180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60"/>
            <p:cNvSpPr>
              <a:spLocks/>
            </p:cNvSpPr>
            <p:nvPr/>
          </p:nvSpPr>
          <p:spPr bwMode="gray">
            <a:xfrm>
              <a:off x="10792125" y="4919983"/>
              <a:ext cx="25400" cy="311150"/>
            </a:xfrm>
            <a:custGeom>
              <a:avLst/>
              <a:gdLst>
                <a:gd name="T0" fmla="*/ 19 w 19"/>
                <a:gd name="T1" fmla="*/ 0 h 226"/>
                <a:gd name="T2" fmla="*/ 12 w 19"/>
                <a:gd name="T3" fmla="*/ 0 h 226"/>
                <a:gd name="T4" fmla="*/ 12 w 19"/>
                <a:gd name="T5" fmla="*/ 180 h 226"/>
                <a:gd name="T6" fmla="*/ 5 w 19"/>
                <a:gd name="T7" fmla="*/ 180 h 226"/>
                <a:gd name="T8" fmla="*/ 0 w 19"/>
                <a:gd name="T9" fmla="*/ 186 h 226"/>
                <a:gd name="T10" fmla="*/ 0 w 19"/>
                <a:gd name="T11" fmla="*/ 226 h 226"/>
                <a:gd name="T12" fmla="*/ 7 w 19"/>
                <a:gd name="T13" fmla="*/ 226 h 226"/>
                <a:gd name="T14" fmla="*/ 7 w 19"/>
                <a:gd name="T15" fmla="*/ 186 h 226"/>
                <a:gd name="T16" fmla="*/ 13 w 19"/>
                <a:gd name="T17" fmla="*/ 180 h 226"/>
                <a:gd name="T18" fmla="*/ 19 w 19"/>
                <a:gd name="T19" fmla="*/ 180 h 226"/>
                <a:gd name="T20" fmla="*/ 19 w 19"/>
                <a:gd name="T21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226">
                  <a:moveTo>
                    <a:pt x="19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180"/>
                    <a:pt x="12" y="180"/>
                    <a:pt x="12" y="180"/>
                  </a:cubicBezTo>
                  <a:cubicBezTo>
                    <a:pt x="5" y="180"/>
                    <a:pt x="5" y="180"/>
                    <a:pt x="5" y="180"/>
                  </a:cubicBezTo>
                  <a:cubicBezTo>
                    <a:pt x="2" y="180"/>
                    <a:pt x="0" y="182"/>
                    <a:pt x="0" y="186"/>
                  </a:cubicBezTo>
                  <a:cubicBezTo>
                    <a:pt x="0" y="226"/>
                    <a:pt x="0" y="226"/>
                    <a:pt x="0" y="226"/>
                  </a:cubicBezTo>
                  <a:cubicBezTo>
                    <a:pt x="7" y="226"/>
                    <a:pt x="7" y="226"/>
                    <a:pt x="7" y="226"/>
                  </a:cubicBezTo>
                  <a:cubicBezTo>
                    <a:pt x="7" y="186"/>
                    <a:pt x="7" y="186"/>
                    <a:pt x="7" y="186"/>
                  </a:cubicBezTo>
                  <a:cubicBezTo>
                    <a:pt x="7" y="182"/>
                    <a:pt x="10" y="180"/>
                    <a:pt x="13" y="180"/>
                  </a:cubicBezTo>
                  <a:cubicBezTo>
                    <a:pt x="19" y="180"/>
                    <a:pt x="19" y="180"/>
                    <a:pt x="19" y="180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solidFill>
              <a:srgbClr val="FFC7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61"/>
            <p:cNvSpPr>
              <a:spLocks/>
            </p:cNvSpPr>
            <p:nvPr/>
          </p:nvSpPr>
          <p:spPr bwMode="gray">
            <a:xfrm>
              <a:off x="10068225" y="4172270"/>
              <a:ext cx="242888" cy="239712"/>
            </a:xfrm>
            <a:custGeom>
              <a:avLst/>
              <a:gdLst>
                <a:gd name="T0" fmla="*/ 153 w 153"/>
                <a:gd name="T1" fmla="*/ 98 h 151"/>
                <a:gd name="T2" fmla="*/ 100 w 153"/>
                <a:gd name="T3" fmla="*/ 151 h 151"/>
                <a:gd name="T4" fmla="*/ 0 w 153"/>
                <a:gd name="T5" fmla="*/ 52 h 151"/>
                <a:gd name="T6" fmla="*/ 53 w 153"/>
                <a:gd name="T7" fmla="*/ 0 h 151"/>
                <a:gd name="T8" fmla="*/ 153 w 153"/>
                <a:gd name="T9" fmla="*/ 98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" h="151">
                  <a:moveTo>
                    <a:pt x="153" y="98"/>
                  </a:moveTo>
                  <a:lnTo>
                    <a:pt x="100" y="151"/>
                  </a:lnTo>
                  <a:lnTo>
                    <a:pt x="0" y="52"/>
                  </a:lnTo>
                  <a:lnTo>
                    <a:pt x="53" y="0"/>
                  </a:lnTo>
                  <a:lnTo>
                    <a:pt x="153" y="98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62"/>
            <p:cNvSpPr>
              <a:spLocks/>
            </p:cNvSpPr>
            <p:nvPr/>
          </p:nvSpPr>
          <p:spPr bwMode="gray">
            <a:xfrm>
              <a:off x="9560225" y="3665858"/>
              <a:ext cx="579438" cy="576262"/>
            </a:xfrm>
            <a:custGeom>
              <a:avLst/>
              <a:gdLst>
                <a:gd name="T0" fmla="*/ 415 w 419"/>
                <a:gd name="T1" fmla="*/ 379 h 419"/>
                <a:gd name="T2" fmla="*/ 415 w 419"/>
                <a:gd name="T3" fmla="*/ 392 h 419"/>
                <a:gd name="T4" fmla="*/ 392 w 419"/>
                <a:gd name="T5" fmla="*/ 415 h 419"/>
                <a:gd name="T6" fmla="*/ 380 w 419"/>
                <a:gd name="T7" fmla="*/ 415 h 419"/>
                <a:gd name="T8" fmla="*/ 3 w 419"/>
                <a:gd name="T9" fmla="*/ 39 h 419"/>
                <a:gd name="T10" fmla="*/ 3 w 419"/>
                <a:gd name="T11" fmla="*/ 27 h 419"/>
                <a:gd name="T12" fmla="*/ 27 w 419"/>
                <a:gd name="T13" fmla="*/ 3 h 419"/>
                <a:gd name="T14" fmla="*/ 39 w 419"/>
                <a:gd name="T15" fmla="*/ 3 h 419"/>
                <a:gd name="T16" fmla="*/ 415 w 419"/>
                <a:gd name="T17" fmla="*/ 379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9" h="419">
                  <a:moveTo>
                    <a:pt x="415" y="379"/>
                  </a:moveTo>
                  <a:cubicBezTo>
                    <a:pt x="419" y="383"/>
                    <a:pt x="419" y="388"/>
                    <a:pt x="415" y="392"/>
                  </a:cubicBezTo>
                  <a:cubicBezTo>
                    <a:pt x="392" y="415"/>
                    <a:pt x="392" y="415"/>
                    <a:pt x="392" y="415"/>
                  </a:cubicBezTo>
                  <a:cubicBezTo>
                    <a:pt x="388" y="419"/>
                    <a:pt x="383" y="419"/>
                    <a:pt x="380" y="415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0" y="35"/>
                    <a:pt x="0" y="30"/>
                    <a:pt x="3" y="27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30" y="0"/>
                    <a:pt x="36" y="0"/>
                    <a:pt x="39" y="3"/>
                  </a:cubicBezTo>
                  <a:lnTo>
                    <a:pt x="415" y="379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63"/>
            <p:cNvSpPr>
              <a:spLocks/>
            </p:cNvSpPr>
            <p:nvPr/>
          </p:nvSpPr>
          <p:spPr bwMode="gray">
            <a:xfrm>
              <a:off x="10185700" y="4288158"/>
              <a:ext cx="1066800" cy="1058862"/>
            </a:xfrm>
            <a:custGeom>
              <a:avLst/>
              <a:gdLst>
                <a:gd name="T0" fmla="*/ 672 w 672"/>
                <a:gd name="T1" fmla="*/ 594 h 667"/>
                <a:gd name="T2" fmla="*/ 597 w 672"/>
                <a:gd name="T3" fmla="*/ 667 h 667"/>
                <a:gd name="T4" fmla="*/ 0 w 672"/>
                <a:gd name="T5" fmla="*/ 74 h 667"/>
                <a:gd name="T6" fmla="*/ 74 w 672"/>
                <a:gd name="T7" fmla="*/ 0 h 667"/>
                <a:gd name="T8" fmla="*/ 672 w 672"/>
                <a:gd name="T9" fmla="*/ 594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2" h="667">
                  <a:moveTo>
                    <a:pt x="672" y="594"/>
                  </a:moveTo>
                  <a:lnTo>
                    <a:pt x="597" y="667"/>
                  </a:lnTo>
                  <a:lnTo>
                    <a:pt x="0" y="74"/>
                  </a:lnTo>
                  <a:lnTo>
                    <a:pt x="74" y="0"/>
                  </a:lnTo>
                  <a:lnTo>
                    <a:pt x="672" y="594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64"/>
            <p:cNvSpPr>
              <a:spLocks/>
            </p:cNvSpPr>
            <p:nvPr/>
          </p:nvSpPr>
          <p:spPr bwMode="gray">
            <a:xfrm>
              <a:off x="10055525" y="4159570"/>
              <a:ext cx="109538" cy="106362"/>
            </a:xfrm>
            <a:custGeom>
              <a:avLst/>
              <a:gdLst>
                <a:gd name="T0" fmla="*/ 9 w 79"/>
                <a:gd name="T1" fmla="*/ 77 h 77"/>
                <a:gd name="T2" fmla="*/ 4 w 79"/>
                <a:gd name="T3" fmla="*/ 75 h 77"/>
                <a:gd name="T4" fmla="*/ 4 w 79"/>
                <a:gd name="T5" fmla="*/ 64 h 77"/>
                <a:gd name="T6" fmla="*/ 64 w 79"/>
                <a:gd name="T7" fmla="*/ 3 h 77"/>
                <a:gd name="T8" fmla="*/ 75 w 79"/>
                <a:gd name="T9" fmla="*/ 3 h 77"/>
                <a:gd name="T10" fmla="*/ 75 w 79"/>
                <a:gd name="T11" fmla="*/ 15 h 77"/>
                <a:gd name="T12" fmla="*/ 15 w 79"/>
                <a:gd name="T13" fmla="*/ 75 h 77"/>
                <a:gd name="T14" fmla="*/ 9 w 79"/>
                <a:gd name="T1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" h="77">
                  <a:moveTo>
                    <a:pt x="9" y="77"/>
                  </a:moveTo>
                  <a:cubicBezTo>
                    <a:pt x="7" y="77"/>
                    <a:pt x="5" y="77"/>
                    <a:pt x="4" y="75"/>
                  </a:cubicBezTo>
                  <a:cubicBezTo>
                    <a:pt x="0" y="72"/>
                    <a:pt x="0" y="67"/>
                    <a:pt x="4" y="64"/>
                  </a:cubicBezTo>
                  <a:cubicBezTo>
                    <a:pt x="64" y="3"/>
                    <a:pt x="64" y="3"/>
                    <a:pt x="64" y="3"/>
                  </a:cubicBezTo>
                  <a:cubicBezTo>
                    <a:pt x="67" y="0"/>
                    <a:pt x="72" y="0"/>
                    <a:pt x="75" y="3"/>
                  </a:cubicBezTo>
                  <a:cubicBezTo>
                    <a:pt x="79" y="6"/>
                    <a:pt x="79" y="12"/>
                    <a:pt x="75" y="15"/>
                  </a:cubicBezTo>
                  <a:cubicBezTo>
                    <a:pt x="15" y="75"/>
                    <a:pt x="15" y="75"/>
                    <a:pt x="15" y="75"/>
                  </a:cubicBezTo>
                  <a:cubicBezTo>
                    <a:pt x="13" y="77"/>
                    <a:pt x="11" y="77"/>
                    <a:pt x="9" y="77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65"/>
            <p:cNvSpPr>
              <a:spLocks/>
            </p:cNvSpPr>
            <p:nvPr/>
          </p:nvSpPr>
          <p:spPr bwMode="gray">
            <a:xfrm>
              <a:off x="9787237" y="3891283"/>
              <a:ext cx="79375" cy="77787"/>
            </a:xfrm>
            <a:custGeom>
              <a:avLst/>
              <a:gdLst>
                <a:gd name="T0" fmla="*/ 9 w 58"/>
                <a:gd name="T1" fmla="*/ 57 h 57"/>
                <a:gd name="T2" fmla="*/ 3 w 58"/>
                <a:gd name="T3" fmla="*/ 55 h 57"/>
                <a:gd name="T4" fmla="*/ 3 w 58"/>
                <a:gd name="T5" fmla="*/ 44 h 57"/>
                <a:gd name="T6" fmla="*/ 44 w 58"/>
                <a:gd name="T7" fmla="*/ 3 h 57"/>
                <a:gd name="T8" fmla="*/ 55 w 58"/>
                <a:gd name="T9" fmla="*/ 3 h 57"/>
                <a:gd name="T10" fmla="*/ 55 w 58"/>
                <a:gd name="T11" fmla="*/ 14 h 57"/>
                <a:gd name="T12" fmla="*/ 15 w 58"/>
                <a:gd name="T13" fmla="*/ 55 h 57"/>
                <a:gd name="T14" fmla="*/ 9 w 58"/>
                <a:gd name="T15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57">
                  <a:moveTo>
                    <a:pt x="9" y="57"/>
                  </a:moveTo>
                  <a:cubicBezTo>
                    <a:pt x="7" y="57"/>
                    <a:pt x="5" y="56"/>
                    <a:pt x="3" y="55"/>
                  </a:cubicBezTo>
                  <a:cubicBezTo>
                    <a:pt x="0" y="52"/>
                    <a:pt x="0" y="47"/>
                    <a:pt x="3" y="44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7" y="0"/>
                    <a:pt x="52" y="0"/>
                    <a:pt x="55" y="3"/>
                  </a:cubicBezTo>
                  <a:cubicBezTo>
                    <a:pt x="58" y="6"/>
                    <a:pt x="58" y="11"/>
                    <a:pt x="55" y="14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3" y="56"/>
                    <a:pt x="11" y="57"/>
                    <a:pt x="9" y="57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66"/>
            <p:cNvSpPr>
              <a:spLocks/>
            </p:cNvSpPr>
            <p:nvPr/>
          </p:nvSpPr>
          <p:spPr bwMode="gray">
            <a:xfrm>
              <a:off x="10168237" y="4270695"/>
              <a:ext cx="153988" cy="150812"/>
            </a:xfrm>
            <a:custGeom>
              <a:avLst/>
              <a:gdLst>
                <a:gd name="T0" fmla="*/ 9 w 111"/>
                <a:gd name="T1" fmla="*/ 110 h 110"/>
                <a:gd name="T2" fmla="*/ 3 w 111"/>
                <a:gd name="T3" fmla="*/ 108 h 110"/>
                <a:gd name="T4" fmla="*/ 3 w 111"/>
                <a:gd name="T5" fmla="*/ 96 h 110"/>
                <a:gd name="T6" fmla="*/ 96 w 111"/>
                <a:gd name="T7" fmla="*/ 3 h 110"/>
                <a:gd name="T8" fmla="*/ 108 w 111"/>
                <a:gd name="T9" fmla="*/ 3 h 110"/>
                <a:gd name="T10" fmla="*/ 108 w 111"/>
                <a:gd name="T11" fmla="*/ 15 h 110"/>
                <a:gd name="T12" fmla="*/ 15 w 111"/>
                <a:gd name="T13" fmla="*/ 108 h 110"/>
                <a:gd name="T14" fmla="*/ 9 w 111"/>
                <a:gd name="T15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110">
                  <a:moveTo>
                    <a:pt x="9" y="110"/>
                  </a:moveTo>
                  <a:cubicBezTo>
                    <a:pt x="7" y="110"/>
                    <a:pt x="5" y="109"/>
                    <a:pt x="3" y="108"/>
                  </a:cubicBezTo>
                  <a:cubicBezTo>
                    <a:pt x="0" y="104"/>
                    <a:pt x="0" y="99"/>
                    <a:pt x="3" y="96"/>
                  </a:cubicBezTo>
                  <a:cubicBezTo>
                    <a:pt x="96" y="3"/>
                    <a:pt x="96" y="3"/>
                    <a:pt x="96" y="3"/>
                  </a:cubicBezTo>
                  <a:cubicBezTo>
                    <a:pt x="100" y="0"/>
                    <a:pt x="105" y="0"/>
                    <a:pt x="108" y="3"/>
                  </a:cubicBezTo>
                  <a:cubicBezTo>
                    <a:pt x="111" y="6"/>
                    <a:pt x="111" y="11"/>
                    <a:pt x="108" y="15"/>
                  </a:cubicBezTo>
                  <a:cubicBezTo>
                    <a:pt x="15" y="108"/>
                    <a:pt x="15" y="108"/>
                    <a:pt x="15" y="108"/>
                  </a:cubicBezTo>
                  <a:cubicBezTo>
                    <a:pt x="13" y="109"/>
                    <a:pt x="11" y="110"/>
                    <a:pt x="9" y="110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67"/>
            <p:cNvSpPr>
              <a:spLocks/>
            </p:cNvSpPr>
            <p:nvPr/>
          </p:nvSpPr>
          <p:spPr bwMode="gray">
            <a:xfrm>
              <a:off x="10269837" y="4296095"/>
              <a:ext cx="982663" cy="944562"/>
            </a:xfrm>
            <a:custGeom>
              <a:avLst/>
              <a:gdLst>
                <a:gd name="T0" fmla="*/ 619 w 619"/>
                <a:gd name="T1" fmla="*/ 589 h 595"/>
                <a:gd name="T2" fmla="*/ 613 w 619"/>
                <a:gd name="T3" fmla="*/ 595 h 595"/>
                <a:gd name="T4" fmla="*/ 0 w 619"/>
                <a:gd name="T5" fmla="*/ 26 h 595"/>
                <a:gd name="T6" fmla="*/ 27 w 619"/>
                <a:gd name="T7" fmla="*/ 0 h 595"/>
                <a:gd name="T8" fmla="*/ 619 w 619"/>
                <a:gd name="T9" fmla="*/ 589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9" h="595">
                  <a:moveTo>
                    <a:pt x="619" y="589"/>
                  </a:moveTo>
                  <a:lnTo>
                    <a:pt x="613" y="595"/>
                  </a:lnTo>
                  <a:lnTo>
                    <a:pt x="0" y="26"/>
                  </a:lnTo>
                  <a:lnTo>
                    <a:pt x="27" y="0"/>
                  </a:lnTo>
                  <a:lnTo>
                    <a:pt x="619" y="589"/>
                  </a:ln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68"/>
            <p:cNvSpPr>
              <a:spLocks/>
            </p:cNvSpPr>
            <p:nvPr/>
          </p:nvSpPr>
          <p:spPr bwMode="gray">
            <a:xfrm>
              <a:off x="10193637" y="4370708"/>
              <a:ext cx="949325" cy="976312"/>
            </a:xfrm>
            <a:custGeom>
              <a:avLst/>
              <a:gdLst>
                <a:gd name="T0" fmla="*/ 592 w 598"/>
                <a:gd name="T1" fmla="*/ 615 h 615"/>
                <a:gd name="T2" fmla="*/ 598 w 598"/>
                <a:gd name="T3" fmla="*/ 610 h 615"/>
                <a:gd name="T4" fmla="*/ 27 w 598"/>
                <a:gd name="T5" fmla="*/ 0 h 615"/>
                <a:gd name="T6" fmla="*/ 0 w 598"/>
                <a:gd name="T7" fmla="*/ 27 h 615"/>
                <a:gd name="T8" fmla="*/ 592 w 598"/>
                <a:gd name="T9" fmla="*/ 615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8" h="615">
                  <a:moveTo>
                    <a:pt x="592" y="615"/>
                  </a:moveTo>
                  <a:lnTo>
                    <a:pt x="598" y="610"/>
                  </a:lnTo>
                  <a:lnTo>
                    <a:pt x="27" y="0"/>
                  </a:lnTo>
                  <a:lnTo>
                    <a:pt x="0" y="27"/>
                  </a:lnTo>
                  <a:lnTo>
                    <a:pt x="592" y="615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69"/>
            <p:cNvSpPr>
              <a:spLocks/>
            </p:cNvSpPr>
            <p:nvPr/>
          </p:nvSpPr>
          <p:spPr bwMode="gray">
            <a:xfrm>
              <a:off x="10615912" y="5231133"/>
              <a:ext cx="665163" cy="93662"/>
            </a:xfrm>
            <a:custGeom>
              <a:avLst/>
              <a:gdLst>
                <a:gd name="T0" fmla="*/ 481 w 481"/>
                <a:gd name="T1" fmla="*/ 14 h 69"/>
                <a:gd name="T2" fmla="*/ 467 w 481"/>
                <a:gd name="T3" fmla="*/ 0 h 69"/>
                <a:gd name="T4" fmla="*/ 15 w 481"/>
                <a:gd name="T5" fmla="*/ 0 h 69"/>
                <a:gd name="T6" fmla="*/ 0 w 481"/>
                <a:gd name="T7" fmla="*/ 14 h 69"/>
                <a:gd name="T8" fmla="*/ 0 w 481"/>
                <a:gd name="T9" fmla="*/ 55 h 69"/>
                <a:gd name="T10" fmla="*/ 15 w 481"/>
                <a:gd name="T11" fmla="*/ 69 h 69"/>
                <a:gd name="T12" fmla="*/ 467 w 481"/>
                <a:gd name="T13" fmla="*/ 69 h 69"/>
                <a:gd name="T14" fmla="*/ 481 w 481"/>
                <a:gd name="T15" fmla="*/ 55 h 69"/>
                <a:gd name="T16" fmla="*/ 481 w 481"/>
                <a:gd name="T17" fmla="*/ 1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1" h="69">
                  <a:moveTo>
                    <a:pt x="481" y="14"/>
                  </a:moveTo>
                  <a:cubicBezTo>
                    <a:pt x="481" y="6"/>
                    <a:pt x="475" y="0"/>
                    <a:pt x="467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4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63"/>
                    <a:pt x="7" y="69"/>
                    <a:pt x="15" y="69"/>
                  </a:cubicBezTo>
                  <a:cubicBezTo>
                    <a:pt x="467" y="69"/>
                    <a:pt x="467" y="69"/>
                    <a:pt x="467" y="69"/>
                  </a:cubicBezTo>
                  <a:cubicBezTo>
                    <a:pt x="475" y="69"/>
                    <a:pt x="481" y="63"/>
                    <a:pt x="481" y="55"/>
                  </a:cubicBezTo>
                  <a:lnTo>
                    <a:pt x="481" y="14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Oval 70"/>
            <p:cNvSpPr>
              <a:spLocks noChangeArrowheads="1"/>
            </p:cNvSpPr>
            <p:nvPr/>
          </p:nvSpPr>
          <p:spPr bwMode="gray">
            <a:xfrm>
              <a:off x="1031270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Oval 71"/>
            <p:cNvSpPr>
              <a:spLocks noChangeArrowheads="1"/>
            </p:cNvSpPr>
            <p:nvPr/>
          </p:nvSpPr>
          <p:spPr bwMode="gray">
            <a:xfrm>
              <a:off x="10695287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Oval 72"/>
            <p:cNvSpPr>
              <a:spLocks noChangeArrowheads="1"/>
            </p:cNvSpPr>
            <p:nvPr/>
          </p:nvSpPr>
          <p:spPr bwMode="gray">
            <a:xfrm>
              <a:off x="1098580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73"/>
            <p:cNvSpPr>
              <a:spLocks/>
            </p:cNvSpPr>
            <p:nvPr/>
          </p:nvSpPr>
          <p:spPr bwMode="gray">
            <a:xfrm>
              <a:off x="10176175" y="5042220"/>
              <a:ext cx="341313" cy="404812"/>
            </a:xfrm>
            <a:custGeom>
              <a:avLst/>
              <a:gdLst>
                <a:gd name="T0" fmla="*/ 247 w 247"/>
                <a:gd name="T1" fmla="*/ 0 h 295"/>
                <a:gd name="T2" fmla="*/ 66 w 247"/>
                <a:gd name="T3" fmla="*/ 0 h 295"/>
                <a:gd name="T4" fmla="*/ 16 w 247"/>
                <a:gd name="T5" fmla="*/ 295 h 295"/>
                <a:gd name="T6" fmla="*/ 197 w 247"/>
                <a:gd name="T7" fmla="*/ 295 h 295"/>
                <a:gd name="T8" fmla="*/ 247 w 247"/>
                <a:gd name="T9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295">
                  <a:moveTo>
                    <a:pt x="247" y="0"/>
                  </a:moveTo>
                  <a:cubicBezTo>
                    <a:pt x="193" y="0"/>
                    <a:pt x="97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197" y="295"/>
                    <a:pt x="197" y="295"/>
                    <a:pt x="197" y="295"/>
                  </a:cubicBezTo>
                  <a:cubicBezTo>
                    <a:pt x="197" y="295"/>
                    <a:pt x="181" y="76"/>
                    <a:pt x="247" y="0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74"/>
            <p:cNvSpPr>
              <a:spLocks/>
            </p:cNvSpPr>
            <p:nvPr/>
          </p:nvSpPr>
          <p:spPr bwMode="gray">
            <a:xfrm>
              <a:off x="10727037" y="5324795"/>
              <a:ext cx="3175" cy="1587"/>
            </a:xfrm>
            <a:custGeom>
              <a:avLst/>
              <a:gdLst>
                <a:gd name="T0" fmla="*/ 0 w 2"/>
                <a:gd name="T1" fmla="*/ 1 h 1"/>
                <a:gd name="T2" fmla="*/ 2 w 2"/>
                <a:gd name="T3" fmla="*/ 0 h 1"/>
                <a:gd name="T4" fmla="*/ 0 w 2"/>
                <a:gd name="T5" fmla="*/ 0 h 1"/>
                <a:gd name="T6" fmla="*/ 0 w 2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1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75"/>
            <p:cNvSpPr>
              <a:spLocks/>
            </p:cNvSpPr>
            <p:nvPr/>
          </p:nvSpPr>
          <p:spPr bwMode="gray">
            <a:xfrm>
              <a:off x="10512725" y="5324795"/>
              <a:ext cx="3175" cy="1587"/>
            </a:xfrm>
            <a:custGeom>
              <a:avLst/>
              <a:gdLst>
                <a:gd name="T0" fmla="*/ 0 w 3"/>
                <a:gd name="T1" fmla="*/ 1 h 1"/>
                <a:gd name="T2" fmla="*/ 3 w 3"/>
                <a:gd name="T3" fmla="*/ 0 h 1"/>
                <a:gd name="T4" fmla="*/ 0 w 3"/>
                <a:gd name="T5" fmla="*/ 0 h 1"/>
                <a:gd name="T6" fmla="*/ 0 w 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">
                  <a:moveTo>
                    <a:pt x="0" y="1"/>
                  </a:moveTo>
                  <a:cubicBezTo>
                    <a:pt x="1" y="0"/>
                    <a:pt x="2" y="0"/>
                    <a:pt x="3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76"/>
            <p:cNvSpPr>
              <a:spLocks/>
            </p:cNvSpPr>
            <p:nvPr/>
          </p:nvSpPr>
          <p:spPr bwMode="gray">
            <a:xfrm>
              <a:off x="10176175" y="5042220"/>
              <a:ext cx="127000" cy="404812"/>
            </a:xfrm>
            <a:custGeom>
              <a:avLst/>
              <a:gdLst>
                <a:gd name="T0" fmla="*/ 92 w 92"/>
                <a:gd name="T1" fmla="*/ 0 h 295"/>
                <a:gd name="T2" fmla="*/ 66 w 92"/>
                <a:gd name="T3" fmla="*/ 0 h 295"/>
                <a:gd name="T4" fmla="*/ 16 w 92"/>
                <a:gd name="T5" fmla="*/ 295 h 295"/>
                <a:gd name="T6" fmla="*/ 42 w 92"/>
                <a:gd name="T7" fmla="*/ 295 h 295"/>
                <a:gd name="T8" fmla="*/ 92 w 92"/>
                <a:gd name="T9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295">
                  <a:moveTo>
                    <a:pt x="92" y="0"/>
                  </a:moveTo>
                  <a:cubicBezTo>
                    <a:pt x="82" y="0"/>
                    <a:pt x="73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42" y="295"/>
                    <a:pt x="42" y="295"/>
                    <a:pt x="42" y="295"/>
                  </a:cubicBezTo>
                  <a:cubicBezTo>
                    <a:pt x="42" y="295"/>
                    <a:pt x="26" y="76"/>
                    <a:pt x="92" y="0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Rectangle 77"/>
            <p:cNvSpPr>
              <a:spLocks noChangeArrowheads="1"/>
            </p:cNvSpPr>
            <p:nvPr/>
          </p:nvSpPr>
          <p:spPr bwMode="gray">
            <a:xfrm>
              <a:off x="9574512" y="3729358"/>
              <a:ext cx="22225" cy="693737"/>
            </a:xfrm>
            <a:prstGeom prst="rect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78"/>
            <p:cNvSpPr>
              <a:spLocks/>
            </p:cNvSpPr>
            <p:nvPr/>
          </p:nvSpPr>
          <p:spPr bwMode="gray">
            <a:xfrm>
              <a:off x="10393662" y="5042220"/>
              <a:ext cx="906463" cy="404812"/>
            </a:xfrm>
            <a:custGeom>
              <a:avLst/>
              <a:gdLst>
                <a:gd name="T0" fmla="*/ 642 w 656"/>
                <a:gd name="T1" fmla="*/ 206 h 295"/>
                <a:gd name="T2" fmla="*/ 219 w 656"/>
                <a:gd name="T3" fmla="*/ 206 h 295"/>
                <a:gd name="T4" fmla="*/ 217 w 656"/>
                <a:gd name="T5" fmla="*/ 207 h 295"/>
                <a:gd name="T6" fmla="*/ 217 w 656"/>
                <a:gd name="T7" fmla="*/ 0 h 295"/>
                <a:gd name="T8" fmla="*/ 66 w 656"/>
                <a:gd name="T9" fmla="*/ 0 h 295"/>
                <a:gd name="T10" fmla="*/ 16 w 656"/>
                <a:gd name="T11" fmla="*/ 295 h 295"/>
                <a:gd name="T12" fmla="*/ 642 w 656"/>
                <a:gd name="T13" fmla="*/ 295 h 295"/>
                <a:gd name="T14" fmla="*/ 656 w 656"/>
                <a:gd name="T15" fmla="*/ 281 h 295"/>
                <a:gd name="T16" fmla="*/ 656 w 656"/>
                <a:gd name="T17" fmla="*/ 221 h 295"/>
                <a:gd name="T18" fmla="*/ 642 w 656"/>
                <a:gd name="T19" fmla="*/ 206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6" h="295">
                  <a:moveTo>
                    <a:pt x="642" y="206"/>
                  </a:moveTo>
                  <a:cubicBezTo>
                    <a:pt x="219" y="206"/>
                    <a:pt x="219" y="206"/>
                    <a:pt x="219" y="206"/>
                  </a:cubicBezTo>
                  <a:cubicBezTo>
                    <a:pt x="219" y="206"/>
                    <a:pt x="218" y="206"/>
                    <a:pt x="217" y="207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17" y="0"/>
                    <a:pt x="119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642" y="295"/>
                    <a:pt x="642" y="295"/>
                    <a:pt x="642" y="295"/>
                  </a:cubicBezTo>
                  <a:cubicBezTo>
                    <a:pt x="650" y="295"/>
                    <a:pt x="656" y="289"/>
                    <a:pt x="656" y="281"/>
                  </a:cubicBezTo>
                  <a:cubicBezTo>
                    <a:pt x="656" y="221"/>
                    <a:pt x="656" y="221"/>
                    <a:pt x="656" y="221"/>
                  </a:cubicBezTo>
                  <a:cubicBezTo>
                    <a:pt x="656" y="213"/>
                    <a:pt x="650" y="206"/>
                    <a:pt x="642" y="206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79"/>
            <p:cNvSpPr>
              <a:spLocks/>
            </p:cNvSpPr>
            <p:nvPr/>
          </p:nvSpPr>
          <p:spPr bwMode="gray">
            <a:xfrm>
              <a:off x="10393662" y="5042220"/>
              <a:ext cx="300038" cy="404812"/>
            </a:xfrm>
            <a:custGeom>
              <a:avLst/>
              <a:gdLst>
                <a:gd name="T0" fmla="*/ 81 w 217"/>
                <a:gd name="T1" fmla="*/ 15 h 295"/>
                <a:gd name="T2" fmla="*/ 217 w 217"/>
                <a:gd name="T3" fmla="*/ 15 h 295"/>
                <a:gd name="T4" fmla="*/ 217 w 217"/>
                <a:gd name="T5" fmla="*/ 0 h 295"/>
                <a:gd name="T6" fmla="*/ 66 w 217"/>
                <a:gd name="T7" fmla="*/ 0 h 295"/>
                <a:gd name="T8" fmla="*/ 16 w 217"/>
                <a:gd name="T9" fmla="*/ 295 h 295"/>
                <a:gd name="T10" fmla="*/ 30 w 217"/>
                <a:gd name="T11" fmla="*/ 295 h 295"/>
                <a:gd name="T12" fmla="*/ 81 w 217"/>
                <a:gd name="T13" fmla="*/ 1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7" h="295">
                  <a:moveTo>
                    <a:pt x="81" y="15"/>
                  </a:moveTo>
                  <a:cubicBezTo>
                    <a:pt x="122" y="15"/>
                    <a:pt x="188" y="15"/>
                    <a:pt x="217" y="15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17" y="0"/>
                    <a:pt x="119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30" y="295"/>
                    <a:pt x="30" y="295"/>
                    <a:pt x="30" y="295"/>
                  </a:cubicBezTo>
                  <a:cubicBezTo>
                    <a:pt x="28" y="244"/>
                    <a:pt x="25" y="79"/>
                    <a:pt x="81" y="15"/>
                  </a:cubicBezTo>
                  <a:close/>
                </a:path>
              </a:pathLst>
            </a:custGeom>
            <a:solidFill>
              <a:srgbClr val="FFCB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80"/>
            <p:cNvSpPr>
              <a:spLocks/>
            </p:cNvSpPr>
            <p:nvPr/>
          </p:nvSpPr>
          <p:spPr bwMode="gray">
            <a:xfrm>
              <a:off x="10414300" y="542798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81"/>
            <p:cNvSpPr>
              <a:spLocks/>
            </p:cNvSpPr>
            <p:nvPr/>
          </p:nvSpPr>
          <p:spPr bwMode="gray">
            <a:xfrm>
              <a:off x="10414300" y="5432745"/>
              <a:ext cx="0" cy="1587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82"/>
            <p:cNvSpPr>
              <a:spLocks/>
            </p:cNvSpPr>
            <p:nvPr/>
          </p:nvSpPr>
          <p:spPr bwMode="gray">
            <a:xfrm>
              <a:off x="10414300" y="544068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83"/>
            <p:cNvSpPr>
              <a:spLocks/>
            </p:cNvSpPr>
            <p:nvPr/>
          </p:nvSpPr>
          <p:spPr bwMode="gray">
            <a:xfrm>
              <a:off x="10433350" y="5324795"/>
              <a:ext cx="866775" cy="122237"/>
            </a:xfrm>
            <a:custGeom>
              <a:avLst/>
              <a:gdLst>
                <a:gd name="T0" fmla="*/ 613 w 627"/>
                <a:gd name="T1" fmla="*/ 0 h 89"/>
                <a:gd name="T2" fmla="*/ 613 w 627"/>
                <a:gd name="T3" fmla="*/ 56 h 89"/>
                <a:gd name="T4" fmla="*/ 599 w 627"/>
                <a:gd name="T5" fmla="*/ 71 h 89"/>
                <a:gd name="T6" fmla="*/ 0 w 627"/>
                <a:gd name="T7" fmla="*/ 71 h 89"/>
                <a:gd name="T8" fmla="*/ 1 w 627"/>
                <a:gd name="T9" fmla="*/ 89 h 89"/>
                <a:gd name="T10" fmla="*/ 613 w 627"/>
                <a:gd name="T11" fmla="*/ 89 h 89"/>
                <a:gd name="T12" fmla="*/ 627 w 627"/>
                <a:gd name="T13" fmla="*/ 75 h 89"/>
                <a:gd name="T14" fmla="*/ 627 w 627"/>
                <a:gd name="T15" fmla="*/ 15 h 89"/>
                <a:gd name="T16" fmla="*/ 613 w 627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7" h="89">
                  <a:moveTo>
                    <a:pt x="613" y="0"/>
                  </a:moveTo>
                  <a:cubicBezTo>
                    <a:pt x="613" y="56"/>
                    <a:pt x="613" y="56"/>
                    <a:pt x="613" y="56"/>
                  </a:cubicBezTo>
                  <a:cubicBezTo>
                    <a:pt x="613" y="64"/>
                    <a:pt x="607" y="71"/>
                    <a:pt x="599" y="71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78"/>
                    <a:pt x="1" y="84"/>
                    <a:pt x="1" y="89"/>
                  </a:cubicBezTo>
                  <a:cubicBezTo>
                    <a:pt x="613" y="89"/>
                    <a:pt x="613" y="89"/>
                    <a:pt x="613" y="89"/>
                  </a:cubicBezTo>
                  <a:cubicBezTo>
                    <a:pt x="621" y="89"/>
                    <a:pt x="627" y="83"/>
                    <a:pt x="627" y="75"/>
                  </a:cubicBezTo>
                  <a:cubicBezTo>
                    <a:pt x="627" y="15"/>
                    <a:pt x="627" y="15"/>
                    <a:pt x="627" y="15"/>
                  </a:cubicBezTo>
                  <a:cubicBezTo>
                    <a:pt x="627" y="7"/>
                    <a:pt x="621" y="1"/>
                    <a:pt x="613" y="0"/>
                  </a:cubicBezTo>
                  <a:close/>
                </a:path>
              </a:pathLst>
            </a:custGeom>
            <a:solidFill>
              <a:srgbClr val="DB9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84"/>
            <p:cNvSpPr>
              <a:spLocks/>
            </p:cNvSpPr>
            <p:nvPr/>
          </p:nvSpPr>
          <p:spPr bwMode="gray">
            <a:xfrm>
              <a:off x="10452400" y="5086670"/>
              <a:ext cx="203200" cy="238125"/>
            </a:xfrm>
            <a:custGeom>
              <a:avLst/>
              <a:gdLst>
                <a:gd name="T0" fmla="*/ 146 w 146"/>
                <a:gd name="T1" fmla="*/ 174 h 174"/>
                <a:gd name="T2" fmla="*/ 146 w 146"/>
                <a:gd name="T3" fmla="*/ 0 h 174"/>
                <a:gd name="T4" fmla="*/ 40 w 146"/>
                <a:gd name="T5" fmla="*/ 0 h 174"/>
                <a:gd name="T6" fmla="*/ 0 w 146"/>
                <a:gd name="T7" fmla="*/ 174 h 174"/>
                <a:gd name="T8" fmla="*/ 146 w 146"/>
                <a:gd name="T9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174">
                  <a:moveTo>
                    <a:pt x="146" y="174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46" y="0"/>
                    <a:pt x="82" y="0"/>
                    <a:pt x="40" y="0"/>
                  </a:cubicBezTo>
                  <a:cubicBezTo>
                    <a:pt x="8" y="38"/>
                    <a:pt x="0" y="119"/>
                    <a:pt x="0" y="174"/>
                  </a:cubicBezTo>
                  <a:lnTo>
                    <a:pt x="146" y="174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85"/>
            <p:cNvSpPr>
              <a:spLocks/>
            </p:cNvSpPr>
            <p:nvPr/>
          </p:nvSpPr>
          <p:spPr bwMode="gray">
            <a:xfrm>
              <a:off x="10452400" y="5086670"/>
              <a:ext cx="203200" cy="238125"/>
            </a:xfrm>
            <a:custGeom>
              <a:avLst/>
              <a:gdLst>
                <a:gd name="T0" fmla="*/ 146 w 146"/>
                <a:gd name="T1" fmla="*/ 174 h 174"/>
                <a:gd name="T2" fmla="*/ 40 w 146"/>
                <a:gd name="T3" fmla="*/ 0 h 174"/>
                <a:gd name="T4" fmla="*/ 0 w 146"/>
                <a:gd name="T5" fmla="*/ 174 h 174"/>
                <a:gd name="T6" fmla="*/ 146 w 146"/>
                <a:gd name="T7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6" h="174">
                  <a:moveTo>
                    <a:pt x="146" y="174"/>
                  </a:moveTo>
                  <a:cubicBezTo>
                    <a:pt x="146" y="174"/>
                    <a:pt x="84" y="73"/>
                    <a:pt x="40" y="0"/>
                  </a:cubicBezTo>
                  <a:cubicBezTo>
                    <a:pt x="8" y="38"/>
                    <a:pt x="0" y="119"/>
                    <a:pt x="0" y="174"/>
                  </a:cubicBezTo>
                  <a:lnTo>
                    <a:pt x="146" y="174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Oval 86"/>
            <p:cNvSpPr>
              <a:spLocks noChangeArrowheads="1"/>
            </p:cNvSpPr>
            <p:nvPr/>
          </p:nvSpPr>
          <p:spPr bwMode="gray">
            <a:xfrm>
              <a:off x="10458750" y="5353370"/>
              <a:ext cx="188913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Oval 87"/>
            <p:cNvSpPr>
              <a:spLocks noChangeArrowheads="1"/>
            </p:cNvSpPr>
            <p:nvPr/>
          </p:nvSpPr>
          <p:spPr bwMode="gray">
            <a:xfrm>
              <a:off x="10503200" y="5396233"/>
              <a:ext cx="100013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Oval 88"/>
            <p:cNvSpPr>
              <a:spLocks noChangeArrowheads="1"/>
            </p:cNvSpPr>
            <p:nvPr/>
          </p:nvSpPr>
          <p:spPr bwMode="gray">
            <a:xfrm>
              <a:off x="11041362" y="5353370"/>
              <a:ext cx="192088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Oval 89"/>
            <p:cNvSpPr>
              <a:spLocks noChangeArrowheads="1"/>
            </p:cNvSpPr>
            <p:nvPr/>
          </p:nvSpPr>
          <p:spPr bwMode="gray">
            <a:xfrm>
              <a:off x="1083975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90"/>
            <p:cNvSpPr>
              <a:spLocks/>
            </p:cNvSpPr>
            <p:nvPr/>
          </p:nvSpPr>
          <p:spPr bwMode="gray">
            <a:xfrm>
              <a:off x="10503200" y="5412108"/>
              <a:ext cx="85725" cy="87312"/>
            </a:xfrm>
            <a:custGeom>
              <a:avLst/>
              <a:gdLst>
                <a:gd name="T0" fmla="*/ 37 w 62"/>
                <a:gd name="T1" fmla="*/ 63 h 63"/>
                <a:gd name="T2" fmla="*/ 62 w 62"/>
                <a:gd name="T3" fmla="*/ 52 h 63"/>
                <a:gd name="T4" fmla="*/ 10 w 62"/>
                <a:gd name="T5" fmla="*/ 0 h 63"/>
                <a:gd name="T6" fmla="*/ 0 w 62"/>
                <a:gd name="T7" fmla="*/ 26 h 63"/>
                <a:gd name="T8" fmla="*/ 37 w 62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3">
                  <a:moveTo>
                    <a:pt x="37" y="63"/>
                  </a:moveTo>
                  <a:cubicBezTo>
                    <a:pt x="47" y="63"/>
                    <a:pt x="56" y="59"/>
                    <a:pt x="62" y="5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6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91"/>
            <p:cNvSpPr>
              <a:spLocks/>
            </p:cNvSpPr>
            <p:nvPr/>
          </p:nvSpPr>
          <p:spPr bwMode="gray">
            <a:xfrm>
              <a:off x="10241262" y="5359720"/>
              <a:ext cx="120650" cy="15875"/>
            </a:xfrm>
            <a:custGeom>
              <a:avLst/>
              <a:gdLst>
                <a:gd name="T0" fmla="*/ 81 w 87"/>
                <a:gd name="T1" fmla="*/ 12 h 12"/>
                <a:gd name="T2" fmla="*/ 6 w 87"/>
                <a:gd name="T3" fmla="*/ 12 h 12"/>
                <a:gd name="T4" fmla="*/ 0 w 87"/>
                <a:gd name="T5" fmla="*/ 6 h 12"/>
                <a:gd name="T6" fmla="*/ 6 w 87"/>
                <a:gd name="T7" fmla="*/ 0 h 12"/>
                <a:gd name="T8" fmla="*/ 81 w 87"/>
                <a:gd name="T9" fmla="*/ 0 h 12"/>
                <a:gd name="T10" fmla="*/ 87 w 87"/>
                <a:gd name="T11" fmla="*/ 6 h 12"/>
                <a:gd name="T12" fmla="*/ 81 w 87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12">
                  <a:moveTo>
                    <a:pt x="8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4" y="0"/>
                    <a:pt x="87" y="3"/>
                    <a:pt x="87" y="6"/>
                  </a:cubicBezTo>
                  <a:cubicBezTo>
                    <a:pt x="87" y="9"/>
                    <a:pt x="84" y="12"/>
                    <a:pt x="81" y="12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92"/>
            <p:cNvSpPr>
              <a:spLocks/>
            </p:cNvSpPr>
            <p:nvPr/>
          </p:nvSpPr>
          <p:spPr bwMode="gray">
            <a:xfrm>
              <a:off x="10241262" y="5396233"/>
              <a:ext cx="120650" cy="17462"/>
            </a:xfrm>
            <a:custGeom>
              <a:avLst/>
              <a:gdLst>
                <a:gd name="T0" fmla="*/ 81 w 87"/>
                <a:gd name="T1" fmla="*/ 12 h 12"/>
                <a:gd name="T2" fmla="*/ 6 w 87"/>
                <a:gd name="T3" fmla="*/ 12 h 12"/>
                <a:gd name="T4" fmla="*/ 0 w 87"/>
                <a:gd name="T5" fmla="*/ 6 h 12"/>
                <a:gd name="T6" fmla="*/ 6 w 87"/>
                <a:gd name="T7" fmla="*/ 0 h 12"/>
                <a:gd name="T8" fmla="*/ 81 w 87"/>
                <a:gd name="T9" fmla="*/ 0 h 12"/>
                <a:gd name="T10" fmla="*/ 87 w 87"/>
                <a:gd name="T11" fmla="*/ 6 h 12"/>
                <a:gd name="T12" fmla="*/ 81 w 87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12">
                  <a:moveTo>
                    <a:pt x="8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10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4" y="0"/>
                    <a:pt x="87" y="3"/>
                    <a:pt x="87" y="6"/>
                  </a:cubicBezTo>
                  <a:cubicBezTo>
                    <a:pt x="87" y="10"/>
                    <a:pt x="84" y="12"/>
                    <a:pt x="81" y="12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93"/>
            <p:cNvSpPr>
              <a:spLocks/>
            </p:cNvSpPr>
            <p:nvPr/>
          </p:nvSpPr>
          <p:spPr bwMode="gray">
            <a:xfrm>
              <a:off x="10209512" y="5086670"/>
              <a:ext cx="227013" cy="239712"/>
            </a:xfrm>
            <a:custGeom>
              <a:avLst/>
              <a:gdLst>
                <a:gd name="T0" fmla="*/ 31 w 164"/>
                <a:gd name="T1" fmla="*/ 0 h 175"/>
                <a:gd name="T2" fmla="*/ 0 w 164"/>
                <a:gd name="T3" fmla="*/ 175 h 175"/>
                <a:gd name="T4" fmla="*/ 133 w 164"/>
                <a:gd name="T5" fmla="*/ 175 h 175"/>
                <a:gd name="T6" fmla="*/ 164 w 164"/>
                <a:gd name="T7" fmla="*/ 0 h 175"/>
                <a:gd name="T8" fmla="*/ 31 w 164"/>
                <a:gd name="T9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4" h="175">
                  <a:moveTo>
                    <a:pt x="31" y="0"/>
                  </a:moveTo>
                  <a:cubicBezTo>
                    <a:pt x="9" y="49"/>
                    <a:pt x="1" y="119"/>
                    <a:pt x="0" y="175"/>
                  </a:cubicBezTo>
                  <a:cubicBezTo>
                    <a:pt x="133" y="175"/>
                    <a:pt x="133" y="175"/>
                    <a:pt x="133" y="175"/>
                  </a:cubicBezTo>
                  <a:cubicBezTo>
                    <a:pt x="134" y="119"/>
                    <a:pt x="142" y="49"/>
                    <a:pt x="164" y="0"/>
                  </a:cubicBezTo>
                  <a:lnTo>
                    <a:pt x="31" y="0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94"/>
            <p:cNvSpPr>
              <a:spLocks/>
            </p:cNvSpPr>
            <p:nvPr/>
          </p:nvSpPr>
          <p:spPr bwMode="gray">
            <a:xfrm>
              <a:off x="10209512" y="5086670"/>
              <a:ext cx="185738" cy="239712"/>
            </a:xfrm>
            <a:custGeom>
              <a:avLst/>
              <a:gdLst>
                <a:gd name="T0" fmla="*/ 31 w 134"/>
                <a:gd name="T1" fmla="*/ 0 h 175"/>
                <a:gd name="T2" fmla="*/ 0 w 134"/>
                <a:gd name="T3" fmla="*/ 175 h 175"/>
                <a:gd name="T4" fmla="*/ 133 w 134"/>
                <a:gd name="T5" fmla="*/ 175 h 175"/>
                <a:gd name="T6" fmla="*/ 31 w 134"/>
                <a:gd name="T7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" h="175">
                  <a:moveTo>
                    <a:pt x="31" y="0"/>
                  </a:moveTo>
                  <a:cubicBezTo>
                    <a:pt x="9" y="49"/>
                    <a:pt x="1" y="119"/>
                    <a:pt x="0" y="175"/>
                  </a:cubicBezTo>
                  <a:cubicBezTo>
                    <a:pt x="133" y="175"/>
                    <a:pt x="133" y="175"/>
                    <a:pt x="133" y="175"/>
                  </a:cubicBezTo>
                  <a:cubicBezTo>
                    <a:pt x="134" y="119"/>
                    <a:pt x="31" y="0"/>
                    <a:pt x="31" y="0"/>
                  </a:cubicBez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95"/>
            <p:cNvSpPr>
              <a:spLocks noEditPoints="1"/>
            </p:cNvSpPr>
            <p:nvPr/>
          </p:nvSpPr>
          <p:spPr bwMode="gray">
            <a:xfrm>
              <a:off x="9257012" y="4496120"/>
              <a:ext cx="280988" cy="279400"/>
            </a:xfrm>
            <a:custGeom>
              <a:avLst/>
              <a:gdLst>
                <a:gd name="T0" fmla="*/ 203 w 203"/>
                <a:gd name="T1" fmla="*/ 93 h 203"/>
                <a:gd name="T2" fmla="*/ 187 w 203"/>
                <a:gd name="T3" fmla="*/ 77 h 203"/>
                <a:gd name="T4" fmla="*/ 192 w 203"/>
                <a:gd name="T5" fmla="*/ 54 h 203"/>
                <a:gd name="T6" fmla="*/ 170 w 203"/>
                <a:gd name="T7" fmla="*/ 46 h 203"/>
                <a:gd name="T8" fmla="*/ 167 w 203"/>
                <a:gd name="T9" fmla="*/ 23 h 203"/>
                <a:gd name="T10" fmla="*/ 144 w 203"/>
                <a:gd name="T11" fmla="*/ 25 h 203"/>
                <a:gd name="T12" fmla="*/ 132 w 203"/>
                <a:gd name="T13" fmla="*/ 4 h 203"/>
                <a:gd name="T14" fmla="*/ 111 w 203"/>
                <a:gd name="T15" fmla="*/ 15 h 203"/>
                <a:gd name="T16" fmla="*/ 92 w 203"/>
                <a:gd name="T17" fmla="*/ 0 h 203"/>
                <a:gd name="T18" fmla="*/ 77 w 203"/>
                <a:gd name="T19" fmla="*/ 18 h 203"/>
                <a:gd name="T20" fmla="*/ 54 w 203"/>
                <a:gd name="T21" fmla="*/ 11 h 203"/>
                <a:gd name="T22" fmla="*/ 47 w 203"/>
                <a:gd name="T23" fmla="*/ 33 h 203"/>
                <a:gd name="T24" fmla="*/ 23 w 203"/>
                <a:gd name="T25" fmla="*/ 36 h 203"/>
                <a:gd name="T26" fmla="*/ 24 w 203"/>
                <a:gd name="T27" fmla="*/ 59 h 203"/>
                <a:gd name="T28" fmla="*/ 4 w 203"/>
                <a:gd name="T29" fmla="*/ 71 h 203"/>
                <a:gd name="T30" fmla="*/ 14 w 203"/>
                <a:gd name="T31" fmla="*/ 93 h 203"/>
                <a:gd name="T32" fmla="*/ 0 w 203"/>
                <a:gd name="T33" fmla="*/ 112 h 203"/>
                <a:gd name="T34" fmla="*/ 16 w 203"/>
                <a:gd name="T35" fmla="*/ 127 h 203"/>
                <a:gd name="T36" fmla="*/ 11 w 203"/>
                <a:gd name="T37" fmla="*/ 149 h 203"/>
                <a:gd name="T38" fmla="*/ 32 w 203"/>
                <a:gd name="T39" fmla="*/ 158 h 203"/>
                <a:gd name="T40" fmla="*/ 36 w 203"/>
                <a:gd name="T41" fmla="*/ 180 h 203"/>
                <a:gd name="T42" fmla="*/ 59 w 203"/>
                <a:gd name="T43" fmla="*/ 180 h 203"/>
                <a:gd name="T44" fmla="*/ 71 w 203"/>
                <a:gd name="T45" fmla="*/ 199 h 203"/>
                <a:gd name="T46" fmla="*/ 92 w 203"/>
                <a:gd name="T47" fmla="*/ 191 h 203"/>
                <a:gd name="T48" fmla="*/ 111 w 203"/>
                <a:gd name="T49" fmla="*/ 203 h 203"/>
                <a:gd name="T50" fmla="*/ 127 w 203"/>
                <a:gd name="T51" fmla="*/ 188 h 203"/>
                <a:gd name="T52" fmla="*/ 149 w 203"/>
                <a:gd name="T53" fmla="*/ 192 h 203"/>
                <a:gd name="T54" fmla="*/ 158 w 203"/>
                <a:gd name="T55" fmla="*/ 171 h 203"/>
                <a:gd name="T56" fmla="*/ 180 w 203"/>
                <a:gd name="T57" fmla="*/ 167 h 203"/>
                <a:gd name="T58" fmla="*/ 180 w 203"/>
                <a:gd name="T59" fmla="*/ 144 h 203"/>
                <a:gd name="T60" fmla="*/ 199 w 203"/>
                <a:gd name="T61" fmla="*/ 132 h 203"/>
                <a:gd name="T62" fmla="*/ 190 w 203"/>
                <a:gd name="T63" fmla="*/ 112 h 203"/>
                <a:gd name="T64" fmla="*/ 57 w 203"/>
                <a:gd name="T65" fmla="*/ 58 h 203"/>
                <a:gd name="T66" fmla="*/ 93 w 203"/>
                <a:gd name="T67" fmla="*/ 73 h 203"/>
                <a:gd name="T68" fmla="*/ 39 w 203"/>
                <a:gd name="T69" fmla="*/ 95 h 203"/>
                <a:gd name="T70" fmla="*/ 93 w 203"/>
                <a:gd name="T71" fmla="*/ 166 h 203"/>
                <a:gd name="T72" fmla="*/ 39 w 203"/>
                <a:gd name="T73" fmla="*/ 111 h 203"/>
                <a:gd name="T74" fmla="*/ 93 w 203"/>
                <a:gd name="T75" fmla="*/ 133 h 203"/>
                <a:gd name="T76" fmla="*/ 89 w 203"/>
                <a:gd name="T77" fmla="*/ 102 h 203"/>
                <a:gd name="T78" fmla="*/ 114 w 203"/>
                <a:gd name="T79" fmla="*/ 102 h 203"/>
                <a:gd name="T80" fmla="*/ 89 w 203"/>
                <a:gd name="T81" fmla="*/ 102 h 203"/>
                <a:gd name="T82" fmla="*/ 110 w 203"/>
                <a:gd name="T83" fmla="*/ 166 h 203"/>
                <a:gd name="T84" fmla="*/ 124 w 203"/>
                <a:gd name="T85" fmla="*/ 125 h 203"/>
                <a:gd name="T86" fmla="*/ 165 w 203"/>
                <a:gd name="T87" fmla="*/ 111 h 203"/>
                <a:gd name="T88" fmla="*/ 132 w 203"/>
                <a:gd name="T89" fmla="*/ 95 h 203"/>
                <a:gd name="T90" fmla="*/ 110 w 203"/>
                <a:gd name="T91" fmla="*/ 40 h 203"/>
                <a:gd name="T92" fmla="*/ 165 w 203"/>
                <a:gd name="T93" fmla="*/ 95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3" h="203">
                  <a:moveTo>
                    <a:pt x="203" y="112"/>
                  </a:moveTo>
                  <a:cubicBezTo>
                    <a:pt x="203" y="93"/>
                    <a:pt x="203" y="93"/>
                    <a:pt x="203" y="93"/>
                  </a:cubicBezTo>
                  <a:cubicBezTo>
                    <a:pt x="190" y="93"/>
                    <a:pt x="190" y="93"/>
                    <a:pt x="190" y="93"/>
                  </a:cubicBezTo>
                  <a:cubicBezTo>
                    <a:pt x="189" y="88"/>
                    <a:pt x="188" y="82"/>
                    <a:pt x="187" y="77"/>
                  </a:cubicBezTo>
                  <a:cubicBezTo>
                    <a:pt x="199" y="72"/>
                    <a:pt x="199" y="72"/>
                    <a:pt x="199" y="72"/>
                  </a:cubicBezTo>
                  <a:cubicBezTo>
                    <a:pt x="192" y="54"/>
                    <a:pt x="192" y="54"/>
                    <a:pt x="192" y="54"/>
                  </a:cubicBezTo>
                  <a:cubicBezTo>
                    <a:pt x="179" y="60"/>
                    <a:pt x="179" y="60"/>
                    <a:pt x="179" y="60"/>
                  </a:cubicBezTo>
                  <a:cubicBezTo>
                    <a:pt x="177" y="55"/>
                    <a:pt x="174" y="51"/>
                    <a:pt x="170" y="46"/>
                  </a:cubicBezTo>
                  <a:cubicBezTo>
                    <a:pt x="180" y="36"/>
                    <a:pt x="180" y="36"/>
                    <a:pt x="180" y="36"/>
                  </a:cubicBezTo>
                  <a:cubicBezTo>
                    <a:pt x="167" y="23"/>
                    <a:pt x="167" y="23"/>
                    <a:pt x="167" y="23"/>
                  </a:cubicBezTo>
                  <a:cubicBezTo>
                    <a:pt x="157" y="33"/>
                    <a:pt x="157" y="33"/>
                    <a:pt x="157" y="33"/>
                  </a:cubicBezTo>
                  <a:cubicBezTo>
                    <a:pt x="153" y="30"/>
                    <a:pt x="148" y="27"/>
                    <a:pt x="144" y="25"/>
                  </a:cubicBezTo>
                  <a:cubicBezTo>
                    <a:pt x="149" y="11"/>
                    <a:pt x="149" y="11"/>
                    <a:pt x="149" y="11"/>
                  </a:cubicBezTo>
                  <a:cubicBezTo>
                    <a:pt x="132" y="4"/>
                    <a:pt x="132" y="4"/>
                    <a:pt x="132" y="4"/>
                  </a:cubicBezTo>
                  <a:cubicBezTo>
                    <a:pt x="127" y="18"/>
                    <a:pt x="127" y="18"/>
                    <a:pt x="127" y="18"/>
                  </a:cubicBezTo>
                  <a:cubicBezTo>
                    <a:pt x="122" y="16"/>
                    <a:pt x="116" y="15"/>
                    <a:pt x="111" y="15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87" y="15"/>
                    <a:pt x="82" y="16"/>
                    <a:pt x="77" y="18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60" y="25"/>
                    <a:pt x="60" y="25"/>
                    <a:pt x="60" y="25"/>
                  </a:cubicBezTo>
                  <a:cubicBezTo>
                    <a:pt x="55" y="27"/>
                    <a:pt x="51" y="30"/>
                    <a:pt x="47" y="33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0" y="51"/>
                    <a:pt x="27" y="55"/>
                    <a:pt x="24" y="59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4" y="71"/>
                    <a:pt x="4" y="71"/>
                    <a:pt x="4" y="71"/>
                  </a:cubicBezTo>
                  <a:cubicBezTo>
                    <a:pt x="17" y="77"/>
                    <a:pt x="17" y="77"/>
                    <a:pt x="17" y="77"/>
                  </a:cubicBezTo>
                  <a:cubicBezTo>
                    <a:pt x="15" y="82"/>
                    <a:pt x="14" y="88"/>
                    <a:pt x="14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14" y="112"/>
                    <a:pt x="14" y="112"/>
                    <a:pt x="14" y="112"/>
                  </a:cubicBezTo>
                  <a:cubicBezTo>
                    <a:pt x="14" y="117"/>
                    <a:pt x="15" y="122"/>
                    <a:pt x="16" y="127"/>
                  </a:cubicBezTo>
                  <a:cubicBezTo>
                    <a:pt x="4" y="132"/>
                    <a:pt x="4" y="132"/>
                    <a:pt x="4" y="132"/>
                  </a:cubicBezTo>
                  <a:cubicBezTo>
                    <a:pt x="11" y="149"/>
                    <a:pt x="11" y="149"/>
                    <a:pt x="11" y="149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6" y="149"/>
                    <a:pt x="29" y="154"/>
                    <a:pt x="32" y="158"/>
                  </a:cubicBezTo>
                  <a:cubicBezTo>
                    <a:pt x="23" y="167"/>
                    <a:pt x="23" y="167"/>
                    <a:pt x="23" y="167"/>
                  </a:cubicBezTo>
                  <a:cubicBezTo>
                    <a:pt x="36" y="180"/>
                    <a:pt x="36" y="180"/>
                    <a:pt x="36" y="180"/>
                  </a:cubicBezTo>
                  <a:cubicBezTo>
                    <a:pt x="45" y="171"/>
                    <a:pt x="45" y="171"/>
                    <a:pt x="45" y="171"/>
                  </a:cubicBezTo>
                  <a:cubicBezTo>
                    <a:pt x="50" y="175"/>
                    <a:pt x="54" y="178"/>
                    <a:pt x="59" y="180"/>
                  </a:cubicBezTo>
                  <a:cubicBezTo>
                    <a:pt x="54" y="192"/>
                    <a:pt x="54" y="192"/>
                    <a:pt x="54" y="192"/>
                  </a:cubicBezTo>
                  <a:cubicBezTo>
                    <a:pt x="71" y="199"/>
                    <a:pt x="71" y="199"/>
                    <a:pt x="71" y="199"/>
                  </a:cubicBezTo>
                  <a:cubicBezTo>
                    <a:pt x="76" y="188"/>
                    <a:pt x="76" y="188"/>
                    <a:pt x="76" y="188"/>
                  </a:cubicBezTo>
                  <a:cubicBezTo>
                    <a:pt x="81" y="189"/>
                    <a:pt x="87" y="190"/>
                    <a:pt x="92" y="191"/>
                  </a:cubicBezTo>
                  <a:cubicBezTo>
                    <a:pt x="92" y="203"/>
                    <a:pt x="92" y="203"/>
                    <a:pt x="92" y="203"/>
                  </a:cubicBezTo>
                  <a:cubicBezTo>
                    <a:pt x="111" y="203"/>
                    <a:pt x="111" y="203"/>
                    <a:pt x="111" y="203"/>
                  </a:cubicBezTo>
                  <a:cubicBezTo>
                    <a:pt x="111" y="191"/>
                    <a:pt x="111" y="191"/>
                    <a:pt x="111" y="191"/>
                  </a:cubicBezTo>
                  <a:cubicBezTo>
                    <a:pt x="117" y="190"/>
                    <a:pt x="122" y="189"/>
                    <a:pt x="127" y="188"/>
                  </a:cubicBezTo>
                  <a:cubicBezTo>
                    <a:pt x="132" y="199"/>
                    <a:pt x="132" y="199"/>
                    <a:pt x="132" y="199"/>
                  </a:cubicBezTo>
                  <a:cubicBezTo>
                    <a:pt x="149" y="192"/>
                    <a:pt x="149" y="192"/>
                    <a:pt x="149" y="192"/>
                  </a:cubicBezTo>
                  <a:cubicBezTo>
                    <a:pt x="144" y="181"/>
                    <a:pt x="144" y="181"/>
                    <a:pt x="144" y="181"/>
                  </a:cubicBezTo>
                  <a:cubicBezTo>
                    <a:pt x="149" y="178"/>
                    <a:pt x="154" y="175"/>
                    <a:pt x="158" y="171"/>
                  </a:cubicBezTo>
                  <a:cubicBezTo>
                    <a:pt x="167" y="180"/>
                    <a:pt x="167" y="180"/>
                    <a:pt x="167" y="180"/>
                  </a:cubicBezTo>
                  <a:cubicBezTo>
                    <a:pt x="180" y="167"/>
                    <a:pt x="180" y="167"/>
                    <a:pt x="180" y="167"/>
                  </a:cubicBezTo>
                  <a:cubicBezTo>
                    <a:pt x="171" y="158"/>
                    <a:pt x="171" y="158"/>
                    <a:pt x="171" y="158"/>
                  </a:cubicBezTo>
                  <a:cubicBezTo>
                    <a:pt x="175" y="154"/>
                    <a:pt x="178" y="149"/>
                    <a:pt x="180" y="144"/>
                  </a:cubicBezTo>
                  <a:cubicBezTo>
                    <a:pt x="192" y="149"/>
                    <a:pt x="192" y="149"/>
                    <a:pt x="192" y="149"/>
                  </a:cubicBezTo>
                  <a:cubicBezTo>
                    <a:pt x="199" y="132"/>
                    <a:pt x="199" y="132"/>
                    <a:pt x="199" y="132"/>
                  </a:cubicBezTo>
                  <a:cubicBezTo>
                    <a:pt x="187" y="127"/>
                    <a:pt x="187" y="127"/>
                    <a:pt x="187" y="127"/>
                  </a:cubicBezTo>
                  <a:cubicBezTo>
                    <a:pt x="188" y="122"/>
                    <a:pt x="189" y="117"/>
                    <a:pt x="190" y="112"/>
                  </a:cubicBezTo>
                  <a:lnTo>
                    <a:pt x="203" y="112"/>
                  </a:lnTo>
                  <a:close/>
                  <a:moveTo>
                    <a:pt x="57" y="58"/>
                  </a:moveTo>
                  <a:cubicBezTo>
                    <a:pt x="67" y="48"/>
                    <a:pt x="80" y="41"/>
                    <a:pt x="93" y="40"/>
                  </a:cubicBezTo>
                  <a:cubicBezTo>
                    <a:pt x="93" y="73"/>
                    <a:pt x="93" y="73"/>
                    <a:pt x="93" y="73"/>
                  </a:cubicBezTo>
                  <a:cubicBezTo>
                    <a:pt x="83" y="76"/>
                    <a:pt x="75" y="84"/>
                    <a:pt x="72" y="95"/>
                  </a:cubicBezTo>
                  <a:cubicBezTo>
                    <a:pt x="39" y="95"/>
                    <a:pt x="39" y="95"/>
                    <a:pt x="39" y="95"/>
                  </a:cubicBezTo>
                  <a:cubicBezTo>
                    <a:pt x="40" y="81"/>
                    <a:pt x="47" y="68"/>
                    <a:pt x="57" y="58"/>
                  </a:cubicBezTo>
                  <a:close/>
                  <a:moveTo>
                    <a:pt x="93" y="166"/>
                  </a:moveTo>
                  <a:cubicBezTo>
                    <a:pt x="80" y="164"/>
                    <a:pt x="67" y="158"/>
                    <a:pt x="57" y="148"/>
                  </a:cubicBezTo>
                  <a:cubicBezTo>
                    <a:pt x="47" y="138"/>
                    <a:pt x="40" y="125"/>
                    <a:pt x="39" y="111"/>
                  </a:cubicBezTo>
                  <a:cubicBezTo>
                    <a:pt x="72" y="111"/>
                    <a:pt x="72" y="111"/>
                    <a:pt x="72" y="111"/>
                  </a:cubicBezTo>
                  <a:cubicBezTo>
                    <a:pt x="75" y="122"/>
                    <a:pt x="83" y="130"/>
                    <a:pt x="93" y="133"/>
                  </a:cubicBezTo>
                  <a:lnTo>
                    <a:pt x="93" y="166"/>
                  </a:lnTo>
                  <a:close/>
                  <a:moveTo>
                    <a:pt x="89" y="102"/>
                  </a:moveTo>
                  <a:cubicBezTo>
                    <a:pt x="89" y="95"/>
                    <a:pt x="95" y="89"/>
                    <a:pt x="102" y="89"/>
                  </a:cubicBezTo>
                  <a:cubicBezTo>
                    <a:pt x="109" y="89"/>
                    <a:pt x="114" y="95"/>
                    <a:pt x="114" y="102"/>
                  </a:cubicBezTo>
                  <a:cubicBezTo>
                    <a:pt x="114" y="109"/>
                    <a:pt x="109" y="114"/>
                    <a:pt x="102" y="114"/>
                  </a:cubicBezTo>
                  <a:cubicBezTo>
                    <a:pt x="95" y="114"/>
                    <a:pt x="89" y="109"/>
                    <a:pt x="89" y="102"/>
                  </a:cubicBezTo>
                  <a:close/>
                  <a:moveTo>
                    <a:pt x="147" y="148"/>
                  </a:moveTo>
                  <a:cubicBezTo>
                    <a:pt x="137" y="158"/>
                    <a:pt x="124" y="164"/>
                    <a:pt x="110" y="166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15" y="131"/>
                    <a:pt x="120" y="129"/>
                    <a:pt x="124" y="125"/>
                  </a:cubicBezTo>
                  <a:cubicBezTo>
                    <a:pt x="128" y="121"/>
                    <a:pt x="130" y="116"/>
                    <a:pt x="132" y="111"/>
                  </a:cubicBezTo>
                  <a:cubicBezTo>
                    <a:pt x="165" y="111"/>
                    <a:pt x="165" y="111"/>
                    <a:pt x="165" y="111"/>
                  </a:cubicBezTo>
                  <a:cubicBezTo>
                    <a:pt x="163" y="125"/>
                    <a:pt x="157" y="138"/>
                    <a:pt x="147" y="148"/>
                  </a:cubicBezTo>
                  <a:close/>
                  <a:moveTo>
                    <a:pt x="132" y="95"/>
                  </a:moveTo>
                  <a:cubicBezTo>
                    <a:pt x="129" y="84"/>
                    <a:pt x="121" y="76"/>
                    <a:pt x="110" y="73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24" y="41"/>
                    <a:pt x="137" y="48"/>
                    <a:pt x="147" y="58"/>
                  </a:cubicBezTo>
                  <a:cubicBezTo>
                    <a:pt x="157" y="68"/>
                    <a:pt x="163" y="81"/>
                    <a:pt x="165" y="95"/>
                  </a:cubicBezTo>
                  <a:lnTo>
                    <a:pt x="132" y="95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96"/>
            <p:cNvSpPr>
              <a:spLocks noEditPoints="1"/>
            </p:cNvSpPr>
            <p:nvPr/>
          </p:nvSpPr>
          <p:spPr bwMode="gray">
            <a:xfrm>
              <a:off x="9109375" y="4723133"/>
              <a:ext cx="254000" cy="254000"/>
            </a:xfrm>
            <a:custGeom>
              <a:avLst/>
              <a:gdLst>
                <a:gd name="T0" fmla="*/ 184 w 184"/>
                <a:gd name="T1" fmla="*/ 112 h 185"/>
                <a:gd name="T2" fmla="*/ 161 w 184"/>
                <a:gd name="T3" fmla="*/ 89 h 185"/>
                <a:gd name="T4" fmla="*/ 181 w 184"/>
                <a:gd name="T5" fmla="*/ 63 h 185"/>
                <a:gd name="T6" fmla="*/ 150 w 184"/>
                <a:gd name="T7" fmla="*/ 55 h 185"/>
                <a:gd name="T8" fmla="*/ 155 w 184"/>
                <a:gd name="T9" fmla="*/ 22 h 185"/>
                <a:gd name="T10" fmla="*/ 123 w 184"/>
                <a:gd name="T11" fmla="*/ 31 h 185"/>
                <a:gd name="T12" fmla="*/ 111 w 184"/>
                <a:gd name="T13" fmla="*/ 0 h 185"/>
                <a:gd name="T14" fmla="*/ 88 w 184"/>
                <a:gd name="T15" fmla="*/ 23 h 185"/>
                <a:gd name="T16" fmla="*/ 63 w 184"/>
                <a:gd name="T17" fmla="*/ 3 h 185"/>
                <a:gd name="T18" fmla="*/ 54 w 184"/>
                <a:gd name="T19" fmla="*/ 34 h 185"/>
                <a:gd name="T20" fmla="*/ 22 w 184"/>
                <a:gd name="T21" fmla="*/ 29 h 185"/>
                <a:gd name="T22" fmla="*/ 30 w 184"/>
                <a:gd name="T23" fmla="*/ 61 h 185"/>
                <a:gd name="T24" fmla="*/ 0 w 184"/>
                <a:gd name="T25" fmla="*/ 73 h 185"/>
                <a:gd name="T26" fmla="*/ 23 w 184"/>
                <a:gd name="T27" fmla="*/ 96 h 185"/>
                <a:gd name="T28" fmla="*/ 2 w 184"/>
                <a:gd name="T29" fmla="*/ 121 h 185"/>
                <a:gd name="T30" fmla="*/ 34 w 184"/>
                <a:gd name="T31" fmla="*/ 130 h 185"/>
                <a:gd name="T32" fmla="*/ 29 w 184"/>
                <a:gd name="T33" fmla="*/ 162 h 185"/>
                <a:gd name="T34" fmla="*/ 60 w 184"/>
                <a:gd name="T35" fmla="*/ 154 h 185"/>
                <a:gd name="T36" fmla="*/ 72 w 184"/>
                <a:gd name="T37" fmla="*/ 185 h 185"/>
                <a:gd name="T38" fmla="*/ 95 w 184"/>
                <a:gd name="T39" fmla="*/ 161 h 185"/>
                <a:gd name="T40" fmla="*/ 121 w 184"/>
                <a:gd name="T41" fmla="*/ 182 h 185"/>
                <a:gd name="T42" fmla="*/ 129 w 184"/>
                <a:gd name="T43" fmla="*/ 150 h 185"/>
                <a:gd name="T44" fmla="*/ 162 w 184"/>
                <a:gd name="T45" fmla="*/ 156 h 185"/>
                <a:gd name="T46" fmla="*/ 153 w 184"/>
                <a:gd name="T47" fmla="*/ 124 h 185"/>
                <a:gd name="T48" fmla="*/ 184 w 184"/>
                <a:gd name="T49" fmla="*/ 112 h 185"/>
                <a:gd name="T50" fmla="*/ 92 w 184"/>
                <a:gd name="T51" fmla="*/ 115 h 185"/>
                <a:gd name="T52" fmla="*/ 69 w 184"/>
                <a:gd name="T53" fmla="*/ 92 h 185"/>
                <a:gd name="T54" fmla="*/ 92 w 184"/>
                <a:gd name="T55" fmla="*/ 70 h 185"/>
                <a:gd name="T56" fmla="*/ 114 w 184"/>
                <a:gd name="T57" fmla="*/ 92 h 185"/>
                <a:gd name="T58" fmla="*/ 92 w 184"/>
                <a:gd name="T59" fmla="*/ 115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4" h="185">
                  <a:moveTo>
                    <a:pt x="184" y="112"/>
                  </a:moveTo>
                  <a:cubicBezTo>
                    <a:pt x="161" y="89"/>
                    <a:pt x="161" y="89"/>
                    <a:pt x="161" y="89"/>
                  </a:cubicBezTo>
                  <a:cubicBezTo>
                    <a:pt x="181" y="63"/>
                    <a:pt x="181" y="63"/>
                    <a:pt x="181" y="63"/>
                  </a:cubicBezTo>
                  <a:cubicBezTo>
                    <a:pt x="150" y="55"/>
                    <a:pt x="150" y="55"/>
                    <a:pt x="150" y="55"/>
                  </a:cubicBezTo>
                  <a:cubicBezTo>
                    <a:pt x="155" y="22"/>
                    <a:pt x="155" y="22"/>
                    <a:pt x="155" y="22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54" y="34"/>
                    <a:pt x="54" y="34"/>
                    <a:pt x="54" y="34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23" y="96"/>
                    <a:pt x="23" y="96"/>
                    <a:pt x="23" y="96"/>
                  </a:cubicBezTo>
                  <a:cubicBezTo>
                    <a:pt x="2" y="121"/>
                    <a:pt x="2" y="121"/>
                    <a:pt x="2" y="121"/>
                  </a:cubicBezTo>
                  <a:cubicBezTo>
                    <a:pt x="34" y="130"/>
                    <a:pt x="34" y="130"/>
                    <a:pt x="34" y="130"/>
                  </a:cubicBezTo>
                  <a:cubicBezTo>
                    <a:pt x="29" y="162"/>
                    <a:pt x="29" y="162"/>
                    <a:pt x="29" y="162"/>
                  </a:cubicBezTo>
                  <a:cubicBezTo>
                    <a:pt x="60" y="154"/>
                    <a:pt x="60" y="154"/>
                    <a:pt x="60" y="154"/>
                  </a:cubicBezTo>
                  <a:cubicBezTo>
                    <a:pt x="72" y="185"/>
                    <a:pt x="72" y="185"/>
                    <a:pt x="72" y="185"/>
                  </a:cubicBezTo>
                  <a:cubicBezTo>
                    <a:pt x="95" y="161"/>
                    <a:pt x="95" y="161"/>
                    <a:pt x="95" y="161"/>
                  </a:cubicBezTo>
                  <a:cubicBezTo>
                    <a:pt x="121" y="182"/>
                    <a:pt x="121" y="182"/>
                    <a:pt x="121" y="182"/>
                  </a:cubicBezTo>
                  <a:cubicBezTo>
                    <a:pt x="129" y="150"/>
                    <a:pt x="129" y="150"/>
                    <a:pt x="129" y="150"/>
                  </a:cubicBezTo>
                  <a:cubicBezTo>
                    <a:pt x="162" y="156"/>
                    <a:pt x="162" y="156"/>
                    <a:pt x="162" y="156"/>
                  </a:cubicBezTo>
                  <a:cubicBezTo>
                    <a:pt x="153" y="124"/>
                    <a:pt x="153" y="124"/>
                    <a:pt x="153" y="124"/>
                  </a:cubicBezTo>
                  <a:lnTo>
                    <a:pt x="184" y="112"/>
                  </a:lnTo>
                  <a:close/>
                  <a:moveTo>
                    <a:pt x="92" y="115"/>
                  </a:moveTo>
                  <a:cubicBezTo>
                    <a:pt x="79" y="115"/>
                    <a:pt x="69" y="105"/>
                    <a:pt x="69" y="92"/>
                  </a:cubicBezTo>
                  <a:cubicBezTo>
                    <a:pt x="69" y="80"/>
                    <a:pt x="79" y="70"/>
                    <a:pt x="92" y="70"/>
                  </a:cubicBezTo>
                  <a:cubicBezTo>
                    <a:pt x="104" y="70"/>
                    <a:pt x="114" y="80"/>
                    <a:pt x="114" y="92"/>
                  </a:cubicBezTo>
                  <a:cubicBezTo>
                    <a:pt x="114" y="105"/>
                    <a:pt x="104" y="115"/>
                    <a:pt x="92" y="115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97"/>
            <p:cNvSpPr>
              <a:spLocks noEditPoints="1"/>
            </p:cNvSpPr>
            <p:nvPr/>
          </p:nvSpPr>
          <p:spPr bwMode="gray">
            <a:xfrm>
              <a:off x="9464975" y="4650108"/>
              <a:ext cx="358775" cy="355600"/>
            </a:xfrm>
            <a:custGeom>
              <a:avLst/>
              <a:gdLst>
                <a:gd name="T0" fmla="*/ 247 w 259"/>
                <a:gd name="T1" fmla="*/ 139 h 259"/>
                <a:gd name="T2" fmla="*/ 228 w 259"/>
                <a:gd name="T3" fmla="*/ 133 h 259"/>
                <a:gd name="T4" fmla="*/ 224 w 259"/>
                <a:gd name="T5" fmla="*/ 103 h 259"/>
                <a:gd name="T6" fmla="*/ 241 w 259"/>
                <a:gd name="T7" fmla="*/ 94 h 259"/>
                <a:gd name="T8" fmla="*/ 247 w 259"/>
                <a:gd name="T9" fmla="*/ 73 h 259"/>
                <a:gd name="T10" fmla="*/ 239 w 259"/>
                <a:gd name="T11" fmla="*/ 59 h 259"/>
                <a:gd name="T12" fmla="*/ 219 w 259"/>
                <a:gd name="T13" fmla="*/ 53 h 259"/>
                <a:gd name="T14" fmla="*/ 202 w 259"/>
                <a:gd name="T15" fmla="*/ 63 h 259"/>
                <a:gd name="T16" fmla="*/ 178 w 259"/>
                <a:gd name="T17" fmla="*/ 44 h 259"/>
                <a:gd name="T18" fmla="*/ 183 w 259"/>
                <a:gd name="T19" fmla="*/ 25 h 259"/>
                <a:gd name="T20" fmla="*/ 173 w 259"/>
                <a:gd name="T21" fmla="*/ 7 h 259"/>
                <a:gd name="T22" fmla="*/ 157 w 259"/>
                <a:gd name="T23" fmla="*/ 2 h 259"/>
                <a:gd name="T24" fmla="*/ 138 w 259"/>
                <a:gd name="T25" fmla="*/ 12 h 259"/>
                <a:gd name="T26" fmla="*/ 133 w 259"/>
                <a:gd name="T27" fmla="*/ 31 h 259"/>
                <a:gd name="T28" fmla="*/ 103 w 259"/>
                <a:gd name="T29" fmla="*/ 35 h 259"/>
                <a:gd name="T30" fmla="*/ 93 w 259"/>
                <a:gd name="T31" fmla="*/ 18 h 259"/>
                <a:gd name="T32" fmla="*/ 73 w 259"/>
                <a:gd name="T33" fmla="*/ 12 h 259"/>
                <a:gd name="T34" fmla="*/ 59 w 259"/>
                <a:gd name="T35" fmla="*/ 20 h 259"/>
                <a:gd name="T36" fmla="*/ 53 w 259"/>
                <a:gd name="T37" fmla="*/ 40 h 259"/>
                <a:gd name="T38" fmla="*/ 63 w 259"/>
                <a:gd name="T39" fmla="*/ 58 h 259"/>
                <a:gd name="T40" fmla="*/ 44 w 259"/>
                <a:gd name="T41" fmla="*/ 81 h 259"/>
                <a:gd name="T42" fmla="*/ 25 w 259"/>
                <a:gd name="T43" fmla="*/ 76 h 259"/>
                <a:gd name="T44" fmla="*/ 7 w 259"/>
                <a:gd name="T45" fmla="*/ 86 h 259"/>
                <a:gd name="T46" fmla="*/ 2 w 259"/>
                <a:gd name="T47" fmla="*/ 103 h 259"/>
                <a:gd name="T48" fmla="*/ 12 w 259"/>
                <a:gd name="T49" fmla="*/ 121 h 259"/>
                <a:gd name="T50" fmla="*/ 31 w 259"/>
                <a:gd name="T51" fmla="*/ 126 h 259"/>
                <a:gd name="T52" fmla="*/ 35 w 259"/>
                <a:gd name="T53" fmla="*/ 156 h 259"/>
                <a:gd name="T54" fmla="*/ 18 w 259"/>
                <a:gd name="T55" fmla="*/ 166 h 259"/>
                <a:gd name="T56" fmla="*/ 12 w 259"/>
                <a:gd name="T57" fmla="*/ 186 h 259"/>
                <a:gd name="T58" fmla="*/ 20 w 259"/>
                <a:gd name="T59" fmla="*/ 201 h 259"/>
                <a:gd name="T60" fmla="*/ 40 w 259"/>
                <a:gd name="T61" fmla="*/ 206 h 259"/>
                <a:gd name="T62" fmla="*/ 58 w 259"/>
                <a:gd name="T63" fmla="*/ 197 h 259"/>
                <a:gd name="T64" fmla="*/ 81 w 259"/>
                <a:gd name="T65" fmla="*/ 215 h 259"/>
                <a:gd name="T66" fmla="*/ 76 w 259"/>
                <a:gd name="T67" fmla="*/ 234 h 259"/>
                <a:gd name="T68" fmla="*/ 86 w 259"/>
                <a:gd name="T69" fmla="*/ 253 h 259"/>
                <a:gd name="T70" fmla="*/ 102 w 259"/>
                <a:gd name="T71" fmla="*/ 257 h 259"/>
                <a:gd name="T72" fmla="*/ 121 w 259"/>
                <a:gd name="T73" fmla="*/ 247 h 259"/>
                <a:gd name="T74" fmla="*/ 126 w 259"/>
                <a:gd name="T75" fmla="*/ 228 h 259"/>
                <a:gd name="T76" fmla="*/ 156 w 259"/>
                <a:gd name="T77" fmla="*/ 224 h 259"/>
                <a:gd name="T78" fmla="*/ 166 w 259"/>
                <a:gd name="T79" fmla="*/ 242 h 259"/>
                <a:gd name="T80" fmla="*/ 186 w 259"/>
                <a:gd name="T81" fmla="*/ 247 h 259"/>
                <a:gd name="T82" fmla="*/ 200 w 259"/>
                <a:gd name="T83" fmla="*/ 239 h 259"/>
                <a:gd name="T84" fmla="*/ 206 w 259"/>
                <a:gd name="T85" fmla="*/ 219 h 259"/>
                <a:gd name="T86" fmla="*/ 197 w 259"/>
                <a:gd name="T87" fmla="*/ 202 h 259"/>
                <a:gd name="T88" fmla="*/ 215 w 259"/>
                <a:gd name="T89" fmla="*/ 178 h 259"/>
                <a:gd name="T90" fmla="*/ 234 w 259"/>
                <a:gd name="T91" fmla="*/ 183 h 259"/>
                <a:gd name="T92" fmla="*/ 252 w 259"/>
                <a:gd name="T93" fmla="*/ 173 h 259"/>
                <a:gd name="T94" fmla="*/ 257 w 259"/>
                <a:gd name="T95" fmla="*/ 157 h 259"/>
                <a:gd name="T96" fmla="*/ 247 w 259"/>
                <a:gd name="T97" fmla="*/ 139 h 259"/>
                <a:gd name="T98" fmla="*/ 116 w 259"/>
                <a:gd name="T99" fmla="*/ 178 h 259"/>
                <a:gd name="T100" fmla="*/ 82 w 259"/>
                <a:gd name="T101" fmla="*/ 116 h 259"/>
                <a:gd name="T102" fmla="*/ 143 w 259"/>
                <a:gd name="T103" fmla="*/ 82 h 259"/>
                <a:gd name="T104" fmla="*/ 177 w 259"/>
                <a:gd name="T105" fmla="*/ 143 h 259"/>
                <a:gd name="T106" fmla="*/ 116 w 259"/>
                <a:gd name="T107" fmla="*/ 178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59" h="259">
                  <a:moveTo>
                    <a:pt x="247" y="139"/>
                  </a:moveTo>
                  <a:cubicBezTo>
                    <a:pt x="228" y="133"/>
                    <a:pt x="228" y="133"/>
                    <a:pt x="228" y="133"/>
                  </a:cubicBezTo>
                  <a:cubicBezTo>
                    <a:pt x="228" y="123"/>
                    <a:pt x="227" y="113"/>
                    <a:pt x="224" y="103"/>
                  </a:cubicBezTo>
                  <a:cubicBezTo>
                    <a:pt x="241" y="94"/>
                    <a:pt x="241" y="94"/>
                    <a:pt x="241" y="94"/>
                  </a:cubicBezTo>
                  <a:cubicBezTo>
                    <a:pt x="249" y="90"/>
                    <a:pt x="251" y="81"/>
                    <a:pt x="247" y="73"/>
                  </a:cubicBezTo>
                  <a:cubicBezTo>
                    <a:pt x="239" y="59"/>
                    <a:pt x="239" y="59"/>
                    <a:pt x="239" y="59"/>
                  </a:cubicBezTo>
                  <a:cubicBezTo>
                    <a:pt x="235" y="52"/>
                    <a:pt x="226" y="49"/>
                    <a:pt x="219" y="53"/>
                  </a:cubicBezTo>
                  <a:cubicBezTo>
                    <a:pt x="202" y="63"/>
                    <a:pt x="202" y="63"/>
                    <a:pt x="202" y="63"/>
                  </a:cubicBezTo>
                  <a:cubicBezTo>
                    <a:pt x="195" y="55"/>
                    <a:pt x="187" y="49"/>
                    <a:pt x="178" y="44"/>
                  </a:cubicBezTo>
                  <a:cubicBezTo>
                    <a:pt x="183" y="25"/>
                    <a:pt x="183" y="25"/>
                    <a:pt x="183" y="25"/>
                  </a:cubicBezTo>
                  <a:cubicBezTo>
                    <a:pt x="185" y="17"/>
                    <a:pt x="181" y="9"/>
                    <a:pt x="173" y="7"/>
                  </a:cubicBezTo>
                  <a:cubicBezTo>
                    <a:pt x="157" y="2"/>
                    <a:pt x="157" y="2"/>
                    <a:pt x="157" y="2"/>
                  </a:cubicBezTo>
                  <a:cubicBezTo>
                    <a:pt x="149" y="0"/>
                    <a:pt x="141" y="5"/>
                    <a:pt x="138" y="12"/>
                  </a:cubicBezTo>
                  <a:cubicBezTo>
                    <a:pt x="133" y="31"/>
                    <a:pt x="133" y="31"/>
                    <a:pt x="133" y="31"/>
                  </a:cubicBezTo>
                  <a:cubicBezTo>
                    <a:pt x="123" y="31"/>
                    <a:pt x="113" y="32"/>
                    <a:pt x="103" y="35"/>
                  </a:cubicBezTo>
                  <a:cubicBezTo>
                    <a:pt x="93" y="18"/>
                    <a:pt x="93" y="18"/>
                    <a:pt x="93" y="18"/>
                  </a:cubicBezTo>
                  <a:cubicBezTo>
                    <a:pt x="90" y="11"/>
                    <a:pt x="80" y="8"/>
                    <a:pt x="73" y="12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51" y="24"/>
                    <a:pt x="49" y="33"/>
                    <a:pt x="53" y="40"/>
                  </a:cubicBezTo>
                  <a:cubicBezTo>
                    <a:pt x="63" y="58"/>
                    <a:pt x="63" y="58"/>
                    <a:pt x="63" y="58"/>
                  </a:cubicBezTo>
                  <a:cubicBezTo>
                    <a:pt x="55" y="64"/>
                    <a:pt x="49" y="72"/>
                    <a:pt x="44" y="81"/>
                  </a:cubicBezTo>
                  <a:cubicBezTo>
                    <a:pt x="25" y="76"/>
                    <a:pt x="25" y="76"/>
                    <a:pt x="25" y="76"/>
                  </a:cubicBezTo>
                  <a:cubicBezTo>
                    <a:pt x="17" y="74"/>
                    <a:pt x="9" y="78"/>
                    <a:pt x="7" y="86"/>
                  </a:cubicBezTo>
                  <a:cubicBezTo>
                    <a:pt x="2" y="103"/>
                    <a:pt x="2" y="103"/>
                    <a:pt x="2" y="103"/>
                  </a:cubicBezTo>
                  <a:cubicBezTo>
                    <a:pt x="0" y="110"/>
                    <a:pt x="4" y="119"/>
                    <a:pt x="12" y="121"/>
                  </a:cubicBezTo>
                  <a:cubicBezTo>
                    <a:pt x="31" y="126"/>
                    <a:pt x="31" y="126"/>
                    <a:pt x="31" y="126"/>
                  </a:cubicBezTo>
                  <a:cubicBezTo>
                    <a:pt x="31" y="136"/>
                    <a:pt x="32" y="146"/>
                    <a:pt x="35" y="156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1" y="170"/>
                    <a:pt x="8" y="179"/>
                    <a:pt x="12" y="186"/>
                  </a:cubicBezTo>
                  <a:cubicBezTo>
                    <a:pt x="20" y="201"/>
                    <a:pt x="20" y="201"/>
                    <a:pt x="20" y="201"/>
                  </a:cubicBezTo>
                  <a:cubicBezTo>
                    <a:pt x="24" y="208"/>
                    <a:pt x="33" y="210"/>
                    <a:pt x="40" y="206"/>
                  </a:cubicBezTo>
                  <a:cubicBezTo>
                    <a:pt x="58" y="197"/>
                    <a:pt x="58" y="197"/>
                    <a:pt x="58" y="197"/>
                  </a:cubicBezTo>
                  <a:cubicBezTo>
                    <a:pt x="64" y="204"/>
                    <a:pt x="72" y="210"/>
                    <a:pt x="81" y="215"/>
                  </a:cubicBezTo>
                  <a:cubicBezTo>
                    <a:pt x="76" y="234"/>
                    <a:pt x="76" y="234"/>
                    <a:pt x="76" y="234"/>
                  </a:cubicBezTo>
                  <a:cubicBezTo>
                    <a:pt x="74" y="242"/>
                    <a:pt x="78" y="250"/>
                    <a:pt x="86" y="253"/>
                  </a:cubicBezTo>
                  <a:cubicBezTo>
                    <a:pt x="102" y="257"/>
                    <a:pt x="102" y="257"/>
                    <a:pt x="102" y="257"/>
                  </a:cubicBezTo>
                  <a:cubicBezTo>
                    <a:pt x="110" y="259"/>
                    <a:pt x="118" y="255"/>
                    <a:pt x="121" y="247"/>
                  </a:cubicBezTo>
                  <a:cubicBezTo>
                    <a:pt x="126" y="228"/>
                    <a:pt x="126" y="228"/>
                    <a:pt x="126" y="228"/>
                  </a:cubicBezTo>
                  <a:cubicBezTo>
                    <a:pt x="136" y="228"/>
                    <a:pt x="146" y="227"/>
                    <a:pt x="156" y="224"/>
                  </a:cubicBezTo>
                  <a:cubicBezTo>
                    <a:pt x="166" y="242"/>
                    <a:pt x="166" y="242"/>
                    <a:pt x="166" y="242"/>
                  </a:cubicBezTo>
                  <a:cubicBezTo>
                    <a:pt x="170" y="249"/>
                    <a:pt x="179" y="251"/>
                    <a:pt x="186" y="247"/>
                  </a:cubicBezTo>
                  <a:cubicBezTo>
                    <a:pt x="200" y="239"/>
                    <a:pt x="200" y="239"/>
                    <a:pt x="200" y="239"/>
                  </a:cubicBezTo>
                  <a:cubicBezTo>
                    <a:pt x="208" y="235"/>
                    <a:pt x="210" y="226"/>
                    <a:pt x="206" y="219"/>
                  </a:cubicBezTo>
                  <a:cubicBezTo>
                    <a:pt x="197" y="202"/>
                    <a:pt x="197" y="202"/>
                    <a:pt x="197" y="202"/>
                  </a:cubicBezTo>
                  <a:cubicBezTo>
                    <a:pt x="204" y="195"/>
                    <a:pt x="210" y="187"/>
                    <a:pt x="215" y="178"/>
                  </a:cubicBezTo>
                  <a:cubicBezTo>
                    <a:pt x="234" y="183"/>
                    <a:pt x="234" y="183"/>
                    <a:pt x="234" y="183"/>
                  </a:cubicBezTo>
                  <a:cubicBezTo>
                    <a:pt x="242" y="185"/>
                    <a:pt x="250" y="181"/>
                    <a:pt x="252" y="173"/>
                  </a:cubicBezTo>
                  <a:cubicBezTo>
                    <a:pt x="257" y="157"/>
                    <a:pt x="257" y="157"/>
                    <a:pt x="257" y="157"/>
                  </a:cubicBezTo>
                  <a:cubicBezTo>
                    <a:pt x="259" y="149"/>
                    <a:pt x="255" y="141"/>
                    <a:pt x="247" y="139"/>
                  </a:cubicBezTo>
                  <a:close/>
                  <a:moveTo>
                    <a:pt x="116" y="178"/>
                  </a:moveTo>
                  <a:cubicBezTo>
                    <a:pt x="90" y="170"/>
                    <a:pt x="74" y="143"/>
                    <a:pt x="82" y="116"/>
                  </a:cubicBezTo>
                  <a:cubicBezTo>
                    <a:pt x="89" y="90"/>
                    <a:pt x="117" y="74"/>
                    <a:pt x="143" y="82"/>
                  </a:cubicBezTo>
                  <a:cubicBezTo>
                    <a:pt x="169" y="89"/>
                    <a:pt x="185" y="117"/>
                    <a:pt x="177" y="143"/>
                  </a:cubicBezTo>
                  <a:cubicBezTo>
                    <a:pt x="170" y="170"/>
                    <a:pt x="142" y="185"/>
                    <a:pt x="116" y="178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98"/>
            <p:cNvSpPr>
              <a:spLocks noEditPoints="1"/>
            </p:cNvSpPr>
            <p:nvPr/>
          </p:nvSpPr>
          <p:spPr bwMode="gray">
            <a:xfrm>
              <a:off x="9818987" y="4658045"/>
              <a:ext cx="227013" cy="228600"/>
            </a:xfrm>
            <a:custGeom>
              <a:avLst/>
              <a:gdLst>
                <a:gd name="T0" fmla="*/ 165 w 165"/>
                <a:gd name="T1" fmla="*/ 75 h 166"/>
                <a:gd name="T2" fmla="*/ 165 w 165"/>
                <a:gd name="T3" fmla="*/ 75 h 166"/>
                <a:gd name="T4" fmla="*/ 151 w 165"/>
                <a:gd name="T5" fmla="*/ 63 h 166"/>
                <a:gd name="T6" fmla="*/ 156 w 165"/>
                <a:gd name="T7" fmla="*/ 44 h 166"/>
                <a:gd name="T8" fmla="*/ 138 w 165"/>
                <a:gd name="T9" fmla="*/ 38 h 166"/>
                <a:gd name="T10" fmla="*/ 136 w 165"/>
                <a:gd name="T11" fmla="*/ 19 h 166"/>
                <a:gd name="T12" fmla="*/ 117 w 165"/>
                <a:gd name="T13" fmla="*/ 20 h 166"/>
                <a:gd name="T14" fmla="*/ 107 w 165"/>
                <a:gd name="T15" fmla="*/ 3 h 166"/>
                <a:gd name="T16" fmla="*/ 90 w 165"/>
                <a:gd name="T17" fmla="*/ 12 h 166"/>
                <a:gd name="T18" fmla="*/ 90 w 165"/>
                <a:gd name="T19" fmla="*/ 0 h 166"/>
                <a:gd name="T20" fmla="*/ 75 w 165"/>
                <a:gd name="T21" fmla="*/ 0 h 166"/>
                <a:gd name="T22" fmla="*/ 62 w 165"/>
                <a:gd name="T23" fmla="*/ 14 h 166"/>
                <a:gd name="T24" fmla="*/ 44 w 165"/>
                <a:gd name="T25" fmla="*/ 9 h 166"/>
                <a:gd name="T26" fmla="*/ 36 w 165"/>
                <a:gd name="T27" fmla="*/ 27 h 166"/>
                <a:gd name="T28" fmla="*/ 18 w 165"/>
                <a:gd name="T29" fmla="*/ 30 h 166"/>
                <a:gd name="T30" fmla="*/ 19 w 165"/>
                <a:gd name="T31" fmla="*/ 48 h 166"/>
                <a:gd name="T32" fmla="*/ 3 w 165"/>
                <a:gd name="T33" fmla="*/ 58 h 166"/>
                <a:gd name="T34" fmla="*/ 10 w 165"/>
                <a:gd name="T35" fmla="*/ 75 h 166"/>
                <a:gd name="T36" fmla="*/ 0 w 165"/>
                <a:gd name="T37" fmla="*/ 75 h 166"/>
                <a:gd name="T38" fmla="*/ 0 w 165"/>
                <a:gd name="T39" fmla="*/ 80 h 166"/>
                <a:gd name="T40" fmla="*/ 0 w 165"/>
                <a:gd name="T41" fmla="*/ 90 h 166"/>
                <a:gd name="T42" fmla="*/ 10 w 165"/>
                <a:gd name="T43" fmla="*/ 90 h 166"/>
                <a:gd name="T44" fmla="*/ 3 w 165"/>
                <a:gd name="T45" fmla="*/ 107 h 166"/>
                <a:gd name="T46" fmla="*/ 18 w 165"/>
                <a:gd name="T47" fmla="*/ 118 h 166"/>
                <a:gd name="T48" fmla="*/ 18 w 165"/>
                <a:gd name="T49" fmla="*/ 136 h 166"/>
                <a:gd name="T50" fmla="*/ 36 w 165"/>
                <a:gd name="T51" fmla="*/ 140 h 166"/>
                <a:gd name="T52" fmla="*/ 44 w 165"/>
                <a:gd name="T53" fmla="*/ 156 h 166"/>
                <a:gd name="T54" fmla="*/ 62 w 165"/>
                <a:gd name="T55" fmla="*/ 153 h 166"/>
                <a:gd name="T56" fmla="*/ 75 w 165"/>
                <a:gd name="T57" fmla="*/ 166 h 166"/>
                <a:gd name="T58" fmla="*/ 90 w 165"/>
                <a:gd name="T59" fmla="*/ 166 h 166"/>
                <a:gd name="T60" fmla="*/ 90 w 165"/>
                <a:gd name="T61" fmla="*/ 155 h 166"/>
                <a:gd name="T62" fmla="*/ 107 w 165"/>
                <a:gd name="T63" fmla="*/ 162 h 166"/>
                <a:gd name="T64" fmla="*/ 117 w 165"/>
                <a:gd name="T65" fmla="*/ 146 h 166"/>
                <a:gd name="T66" fmla="*/ 135 w 165"/>
                <a:gd name="T67" fmla="*/ 147 h 166"/>
                <a:gd name="T68" fmla="*/ 138 w 165"/>
                <a:gd name="T69" fmla="*/ 129 h 166"/>
                <a:gd name="T70" fmla="*/ 156 w 165"/>
                <a:gd name="T71" fmla="*/ 122 h 166"/>
                <a:gd name="T72" fmla="*/ 151 w 165"/>
                <a:gd name="T73" fmla="*/ 103 h 166"/>
                <a:gd name="T74" fmla="*/ 165 w 165"/>
                <a:gd name="T75" fmla="*/ 90 h 166"/>
                <a:gd name="T76" fmla="*/ 133 w 165"/>
                <a:gd name="T77" fmla="*/ 75 h 166"/>
                <a:gd name="T78" fmla="*/ 104 w 165"/>
                <a:gd name="T79" fmla="*/ 71 h 166"/>
                <a:gd name="T80" fmla="*/ 113 w 165"/>
                <a:gd name="T81" fmla="*/ 42 h 166"/>
                <a:gd name="T82" fmla="*/ 90 w 165"/>
                <a:gd name="T83" fmla="*/ 59 h 166"/>
                <a:gd name="T84" fmla="*/ 113 w 165"/>
                <a:gd name="T85" fmla="*/ 42 h 166"/>
                <a:gd name="T86" fmla="*/ 75 w 165"/>
                <a:gd name="T87" fmla="*/ 90 h 166"/>
                <a:gd name="T88" fmla="*/ 90 w 165"/>
                <a:gd name="T89" fmla="*/ 76 h 166"/>
                <a:gd name="T90" fmla="*/ 75 w 165"/>
                <a:gd name="T91" fmla="*/ 32 h 166"/>
                <a:gd name="T92" fmla="*/ 69 w 165"/>
                <a:gd name="T93" fmla="*/ 61 h 166"/>
                <a:gd name="T94" fmla="*/ 75 w 165"/>
                <a:gd name="T95" fmla="*/ 32 h 166"/>
                <a:gd name="T96" fmla="*/ 60 w 165"/>
                <a:gd name="T97" fmla="*/ 71 h 166"/>
                <a:gd name="T98" fmla="*/ 31 w 165"/>
                <a:gd name="T99" fmla="*/ 75 h 166"/>
                <a:gd name="T100" fmla="*/ 41 w 165"/>
                <a:gd name="T101" fmla="*/ 115 h 166"/>
                <a:gd name="T102" fmla="*/ 57 w 165"/>
                <a:gd name="T103" fmla="*/ 90 h 166"/>
                <a:gd name="T104" fmla="*/ 41 w 165"/>
                <a:gd name="T105" fmla="*/ 115 h 166"/>
                <a:gd name="T106" fmla="*/ 69 w 165"/>
                <a:gd name="T107" fmla="*/ 106 h 166"/>
                <a:gd name="T108" fmla="*/ 75 w 165"/>
                <a:gd name="T109" fmla="*/ 135 h 166"/>
                <a:gd name="T110" fmla="*/ 90 w 165"/>
                <a:gd name="T111" fmla="*/ 135 h 166"/>
                <a:gd name="T112" fmla="*/ 94 w 165"/>
                <a:gd name="T113" fmla="*/ 106 h 166"/>
                <a:gd name="T114" fmla="*/ 90 w 165"/>
                <a:gd name="T115" fmla="*/ 135 h 166"/>
                <a:gd name="T116" fmla="*/ 104 w 165"/>
                <a:gd name="T117" fmla="*/ 96 h 166"/>
                <a:gd name="T118" fmla="*/ 133 w 165"/>
                <a:gd name="T119" fmla="*/ 9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65" h="166">
                  <a:moveTo>
                    <a:pt x="165" y="90"/>
                  </a:moveTo>
                  <a:cubicBezTo>
                    <a:pt x="165" y="75"/>
                    <a:pt x="165" y="75"/>
                    <a:pt x="165" y="75"/>
                  </a:cubicBezTo>
                  <a:cubicBezTo>
                    <a:pt x="165" y="75"/>
                    <a:pt x="165" y="75"/>
                    <a:pt x="165" y="75"/>
                  </a:cubicBezTo>
                  <a:cubicBezTo>
                    <a:pt x="165" y="75"/>
                    <a:pt x="165" y="75"/>
                    <a:pt x="165" y="75"/>
                  </a:cubicBezTo>
                  <a:cubicBezTo>
                    <a:pt x="154" y="75"/>
                    <a:pt x="154" y="75"/>
                    <a:pt x="154" y="75"/>
                  </a:cubicBezTo>
                  <a:cubicBezTo>
                    <a:pt x="153" y="71"/>
                    <a:pt x="152" y="67"/>
                    <a:pt x="151" y="63"/>
                  </a:cubicBezTo>
                  <a:cubicBezTo>
                    <a:pt x="162" y="58"/>
                    <a:pt x="162" y="58"/>
                    <a:pt x="162" y="58"/>
                  </a:cubicBezTo>
                  <a:cubicBezTo>
                    <a:pt x="156" y="44"/>
                    <a:pt x="156" y="44"/>
                    <a:pt x="156" y="44"/>
                  </a:cubicBezTo>
                  <a:cubicBezTo>
                    <a:pt x="145" y="49"/>
                    <a:pt x="145" y="49"/>
                    <a:pt x="145" y="49"/>
                  </a:cubicBezTo>
                  <a:cubicBezTo>
                    <a:pt x="143" y="45"/>
                    <a:pt x="141" y="41"/>
                    <a:pt x="138" y="38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36" y="19"/>
                    <a:pt x="136" y="19"/>
                    <a:pt x="136" y="19"/>
                  </a:cubicBezTo>
                  <a:cubicBezTo>
                    <a:pt x="127" y="27"/>
                    <a:pt x="127" y="27"/>
                    <a:pt x="127" y="27"/>
                  </a:cubicBezTo>
                  <a:cubicBezTo>
                    <a:pt x="124" y="25"/>
                    <a:pt x="120" y="22"/>
                    <a:pt x="117" y="20"/>
                  </a:cubicBezTo>
                  <a:cubicBezTo>
                    <a:pt x="121" y="9"/>
                    <a:pt x="121" y="9"/>
                    <a:pt x="121" y="9"/>
                  </a:cubicBezTo>
                  <a:cubicBezTo>
                    <a:pt x="107" y="3"/>
                    <a:pt x="107" y="3"/>
                    <a:pt x="107" y="3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99" y="13"/>
                    <a:pt x="94" y="12"/>
                    <a:pt x="90" y="12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1" y="12"/>
                    <a:pt x="66" y="13"/>
                    <a:pt x="62" y="14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44" y="9"/>
                    <a:pt x="44" y="9"/>
                    <a:pt x="44" y="9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4" y="22"/>
                    <a:pt x="40" y="24"/>
                    <a:pt x="36" y="27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3" y="41"/>
                    <a:pt x="21" y="45"/>
                    <a:pt x="19" y="48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13" y="62"/>
                    <a:pt x="13" y="62"/>
                    <a:pt x="13" y="62"/>
                  </a:cubicBezTo>
                  <a:cubicBezTo>
                    <a:pt x="11" y="66"/>
                    <a:pt x="11" y="71"/>
                    <a:pt x="1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10" y="90"/>
                    <a:pt x="10" y="90"/>
                    <a:pt x="10" y="90"/>
                  </a:cubicBezTo>
                  <a:cubicBezTo>
                    <a:pt x="10" y="95"/>
                    <a:pt x="11" y="99"/>
                    <a:pt x="12" y="103"/>
                  </a:cubicBezTo>
                  <a:cubicBezTo>
                    <a:pt x="3" y="107"/>
                    <a:pt x="3" y="107"/>
                    <a:pt x="3" y="107"/>
                  </a:cubicBezTo>
                  <a:cubicBezTo>
                    <a:pt x="9" y="121"/>
                    <a:pt x="9" y="121"/>
                    <a:pt x="9" y="121"/>
                  </a:cubicBezTo>
                  <a:cubicBezTo>
                    <a:pt x="18" y="118"/>
                    <a:pt x="18" y="118"/>
                    <a:pt x="18" y="118"/>
                  </a:cubicBezTo>
                  <a:cubicBezTo>
                    <a:pt x="20" y="122"/>
                    <a:pt x="23" y="125"/>
                    <a:pt x="26" y="129"/>
                  </a:cubicBezTo>
                  <a:cubicBezTo>
                    <a:pt x="18" y="136"/>
                    <a:pt x="18" y="136"/>
                    <a:pt x="18" y="136"/>
                  </a:cubicBezTo>
                  <a:cubicBezTo>
                    <a:pt x="29" y="147"/>
                    <a:pt x="29" y="147"/>
                    <a:pt x="29" y="147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40" y="142"/>
                    <a:pt x="44" y="145"/>
                    <a:pt x="48" y="147"/>
                  </a:cubicBezTo>
                  <a:cubicBezTo>
                    <a:pt x="44" y="156"/>
                    <a:pt x="44" y="156"/>
                    <a:pt x="44" y="156"/>
                  </a:cubicBezTo>
                  <a:cubicBezTo>
                    <a:pt x="58" y="162"/>
                    <a:pt x="58" y="162"/>
                    <a:pt x="58" y="162"/>
                  </a:cubicBezTo>
                  <a:cubicBezTo>
                    <a:pt x="62" y="153"/>
                    <a:pt x="62" y="153"/>
                    <a:pt x="62" y="153"/>
                  </a:cubicBezTo>
                  <a:cubicBezTo>
                    <a:pt x="66" y="154"/>
                    <a:pt x="70" y="155"/>
                    <a:pt x="75" y="155"/>
                  </a:cubicBezTo>
                  <a:cubicBezTo>
                    <a:pt x="75" y="166"/>
                    <a:pt x="75" y="166"/>
                    <a:pt x="75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55"/>
                    <a:pt x="90" y="155"/>
                    <a:pt x="90" y="155"/>
                  </a:cubicBezTo>
                  <a:cubicBezTo>
                    <a:pt x="94" y="155"/>
                    <a:pt x="99" y="154"/>
                    <a:pt x="103" y="152"/>
                  </a:cubicBezTo>
                  <a:cubicBezTo>
                    <a:pt x="107" y="162"/>
                    <a:pt x="107" y="162"/>
                    <a:pt x="107" y="162"/>
                  </a:cubicBezTo>
                  <a:cubicBezTo>
                    <a:pt x="121" y="156"/>
                    <a:pt x="121" y="156"/>
                    <a:pt x="121" y="156"/>
                  </a:cubicBezTo>
                  <a:cubicBezTo>
                    <a:pt x="117" y="146"/>
                    <a:pt x="117" y="146"/>
                    <a:pt x="117" y="146"/>
                  </a:cubicBezTo>
                  <a:cubicBezTo>
                    <a:pt x="121" y="144"/>
                    <a:pt x="124" y="142"/>
                    <a:pt x="127" y="140"/>
                  </a:cubicBezTo>
                  <a:cubicBezTo>
                    <a:pt x="135" y="147"/>
                    <a:pt x="135" y="147"/>
                    <a:pt x="135" y="147"/>
                  </a:cubicBezTo>
                  <a:cubicBezTo>
                    <a:pt x="146" y="137"/>
                    <a:pt x="146" y="137"/>
                    <a:pt x="146" y="137"/>
                  </a:cubicBezTo>
                  <a:cubicBezTo>
                    <a:pt x="138" y="129"/>
                    <a:pt x="138" y="129"/>
                    <a:pt x="138" y="129"/>
                  </a:cubicBezTo>
                  <a:cubicBezTo>
                    <a:pt x="141" y="125"/>
                    <a:pt x="143" y="121"/>
                    <a:pt x="146" y="117"/>
                  </a:cubicBezTo>
                  <a:cubicBezTo>
                    <a:pt x="156" y="122"/>
                    <a:pt x="156" y="122"/>
                    <a:pt x="156" y="122"/>
                  </a:cubicBezTo>
                  <a:cubicBezTo>
                    <a:pt x="162" y="108"/>
                    <a:pt x="162" y="108"/>
                    <a:pt x="162" y="108"/>
                  </a:cubicBezTo>
                  <a:cubicBezTo>
                    <a:pt x="151" y="103"/>
                    <a:pt x="151" y="103"/>
                    <a:pt x="151" y="103"/>
                  </a:cubicBezTo>
                  <a:cubicBezTo>
                    <a:pt x="152" y="99"/>
                    <a:pt x="153" y="95"/>
                    <a:pt x="154" y="90"/>
                  </a:cubicBezTo>
                  <a:lnTo>
                    <a:pt x="165" y="90"/>
                  </a:lnTo>
                  <a:close/>
                  <a:moveTo>
                    <a:pt x="123" y="52"/>
                  </a:moveTo>
                  <a:cubicBezTo>
                    <a:pt x="128" y="59"/>
                    <a:pt x="132" y="67"/>
                    <a:pt x="133" y="75"/>
                  </a:cubicBezTo>
                  <a:cubicBezTo>
                    <a:pt x="106" y="75"/>
                    <a:pt x="106" y="75"/>
                    <a:pt x="106" y="75"/>
                  </a:cubicBezTo>
                  <a:cubicBezTo>
                    <a:pt x="105" y="74"/>
                    <a:pt x="105" y="72"/>
                    <a:pt x="104" y="71"/>
                  </a:cubicBezTo>
                  <a:lnTo>
                    <a:pt x="123" y="52"/>
                  </a:lnTo>
                  <a:close/>
                  <a:moveTo>
                    <a:pt x="113" y="42"/>
                  </a:moveTo>
                  <a:cubicBezTo>
                    <a:pt x="94" y="61"/>
                    <a:pt x="94" y="61"/>
                    <a:pt x="94" y="61"/>
                  </a:cubicBezTo>
                  <a:cubicBezTo>
                    <a:pt x="93" y="61"/>
                    <a:pt x="92" y="60"/>
                    <a:pt x="90" y="59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9" y="34"/>
                    <a:pt x="107" y="37"/>
                    <a:pt x="113" y="42"/>
                  </a:cubicBezTo>
                  <a:close/>
                  <a:moveTo>
                    <a:pt x="90" y="90"/>
                  </a:moveTo>
                  <a:cubicBezTo>
                    <a:pt x="86" y="94"/>
                    <a:pt x="79" y="94"/>
                    <a:pt x="75" y="90"/>
                  </a:cubicBezTo>
                  <a:cubicBezTo>
                    <a:pt x="71" y="86"/>
                    <a:pt x="71" y="80"/>
                    <a:pt x="75" y="76"/>
                  </a:cubicBezTo>
                  <a:cubicBezTo>
                    <a:pt x="79" y="72"/>
                    <a:pt x="86" y="72"/>
                    <a:pt x="90" y="76"/>
                  </a:cubicBezTo>
                  <a:cubicBezTo>
                    <a:pt x="94" y="80"/>
                    <a:pt x="94" y="86"/>
                    <a:pt x="90" y="90"/>
                  </a:cubicBezTo>
                  <a:close/>
                  <a:moveTo>
                    <a:pt x="75" y="32"/>
                  </a:moveTo>
                  <a:cubicBezTo>
                    <a:pt x="75" y="59"/>
                    <a:pt x="75" y="59"/>
                    <a:pt x="75" y="59"/>
                  </a:cubicBezTo>
                  <a:cubicBezTo>
                    <a:pt x="73" y="60"/>
                    <a:pt x="71" y="60"/>
                    <a:pt x="69" y="61"/>
                  </a:cubicBezTo>
                  <a:cubicBezTo>
                    <a:pt x="50" y="42"/>
                    <a:pt x="50" y="42"/>
                    <a:pt x="50" y="42"/>
                  </a:cubicBezTo>
                  <a:cubicBezTo>
                    <a:pt x="57" y="37"/>
                    <a:pt x="66" y="33"/>
                    <a:pt x="75" y="32"/>
                  </a:cubicBezTo>
                  <a:close/>
                  <a:moveTo>
                    <a:pt x="41" y="52"/>
                  </a:moveTo>
                  <a:cubicBezTo>
                    <a:pt x="60" y="71"/>
                    <a:pt x="60" y="71"/>
                    <a:pt x="60" y="71"/>
                  </a:cubicBezTo>
                  <a:cubicBezTo>
                    <a:pt x="59" y="72"/>
                    <a:pt x="58" y="74"/>
                    <a:pt x="58" y="75"/>
                  </a:cubicBezTo>
                  <a:cubicBezTo>
                    <a:pt x="31" y="75"/>
                    <a:pt x="31" y="75"/>
                    <a:pt x="31" y="75"/>
                  </a:cubicBezTo>
                  <a:cubicBezTo>
                    <a:pt x="32" y="67"/>
                    <a:pt x="35" y="59"/>
                    <a:pt x="41" y="52"/>
                  </a:cubicBezTo>
                  <a:close/>
                  <a:moveTo>
                    <a:pt x="41" y="115"/>
                  </a:moveTo>
                  <a:cubicBezTo>
                    <a:pt x="35" y="108"/>
                    <a:pt x="32" y="99"/>
                    <a:pt x="30" y="90"/>
                  </a:cubicBezTo>
                  <a:cubicBezTo>
                    <a:pt x="57" y="90"/>
                    <a:pt x="57" y="90"/>
                    <a:pt x="57" y="90"/>
                  </a:cubicBezTo>
                  <a:cubicBezTo>
                    <a:pt x="58" y="92"/>
                    <a:pt x="59" y="94"/>
                    <a:pt x="60" y="96"/>
                  </a:cubicBezTo>
                  <a:lnTo>
                    <a:pt x="41" y="115"/>
                  </a:lnTo>
                  <a:close/>
                  <a:moveTo>
                    <a:pt x="50" y="125"/>
                  </a:moveTo>
                  <a:cubicBezTo>
                    <a:pt x="69" y="106"/>
                    <a:pt x="69" y="106"/>
                    <a:pt x="69" y="106"/>
                  </a:cubicBezTo>
                  <a:cubicBezTo>
                    <a:pt x="71" y="107"/>
                    <a:pt x="73" y="107"/>
                    <a:pt x="75" y="108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66" y="134"/>
                    <a:pt x="57" y="130"/>
                    <a:pt x="50" y="125"/>
                  </a:cubicBezTo>
                  <a:close/>
                  <a:moveTo>
                    <a:pt x="90" y="135"/>
                  </a:moveTo>
                  <a:cubicBezTo>
                    <a:pt x="90" y="107"/>
                    <a:pt x="90" y="107"/>
                    <a:pt x="90" y="107"/>
                  </a:cubicBezTo>
                  <a:cubicBezTo>
                    <a:pt x="92" y="107"/>
                    <a:pt x="93" y="106"/>
                    <a:pt x="94" y="106"/>
                  </a:cubicBezTo>
                  <a:cubicBezTo>
                    <a:pt x="113" y="125"/>
                    <a:pt x="113" y="125"/>
                    <a:pt x="113" y="125"/>
                  </a:cubicBezTo>
                  <a:cubicBezTo>
                    <a:pt x="107" y="130"/>
                    <a:pt x="99" y="133"/>
                    <a:pt x="90" y="135"/>
                  </a:cubicBezTo>
                  <a:close/>
                  <a:moveTo>
                    <a:pt x="123" y="115"/>
                  </a:moveTo>
                  <a:cubicBezTo>
                    <a:pt x="104" y="96"/>
                    <a:pt x="104" y="96"/>
                    <a:pt x="104" y="96"/>
                  </a:cubicBezTo>
                  <a:cubicBezTo>
                    <a:pt x="105" y="94"/>
                    <a:pt x="106" y="92"/>
                    <a:pt x="106" y="90"/>
                  </a:cubicBezTo>
                  <a:cubicBezTo>
                    <a:pt x="133" y="90"/>
                    <a:pt x="133" y="90"/>
                    <a:pt x="133" y="90"/>
                  </a:cubicBezTo>
                  <a:cubicBezTo>
                    <a:pt x="132" y="99"/>
                    <a:pt x="129" y="108"/>
                    <a:pt x="123" y="115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99"/>
            <p:cNvSpPr>
              <a:spLocks/>
            </p:cNvSpPr>
            <p:nvPr/>
          </p:nvSpPr>
          <p:spPr bwMode="gray">
            <a:xfrm>
              <a:off x="9061750" y="4907283"/>
              <a:ext cx="1035050" cy="211137"/>
            </a:xfrm>
            <a:custGeom>
              <a:avLst/>
              <a:gdLst>
                <a:gd name="T0" fmla="*/ 3 w 748"/>
                <a:gd name="T1" fmla="*/ 0 h 153"/>
                <a:gd name="T2" fmla="*/ 0 w 748"/>
                <a:gd name="T3" fmla="*/ 26 h 153"/>
                <a:gd name="T4" fmla="*/ 127 w 748"/>
                <a:gd name="T5" fmla="*/ 153 h 153"/>
                <a:gd name="T6" fmla="*/ 621 w 748"/>
                <a:gd name="T7" fmla="*/ 153 h 153"/>
                <a:gd name="T8" fmla="*/ 748 w 748"/>
                <a:gd name="T9" fmla="*/ 26 h 153"/>
                <a:gd name="T10" fmla="*/ 745 w 748"/>
                <a:gd name="T11" fmla="*/ 0 h 153"/>
                <a:gd name="T12" fmla="*/ 3 w 748"/>
                <a:gd name="T13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8" h="153">
                  <a:moveTo>
                    <a:pt x="3" y="0"/>
                  </a:moveTo>
                  <a:cubicBezTo>
                    <a:pt x="1" y="9"/>
                    <a:pt x="0" y="17"/>
                    <a:pt x="0" y="26"/>
                  </a:cubicBezTo>
                  <a:cubicBezTo>
                    <a:pt x="0" y="96"/>
                    <a:pt x="57" y="153"/>
                    <a:pt x="127" y="153"/>
                  </a:cubicBezTo>
                  <a:cubicBezTo>
                    <a:pt x="621" y="153"/>
                    <a:pt x="621" y="153"/>
                    <a:pt x="621" y="153"/>
                  </a:cubicBezTo>
                  <a:cubicBezTo>
                    <a:pt x="691" y="153"/>
                    <a:pt x="748" y="96"/>
                    <a:pt x="748" y="26"/>
                  </a:cubicBezTo>
                  <a:cubicBezTo>
                    <a:pt x="748" y="17"/>
                    <a:pt x="747" y="9"/>
                    <a:pt x="745" y="0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100"/>
            <p:cNvSpPr>
              <a:spLocks/>
            </p:cNvSpPr>
            <p:nvPr/>
          </p:nvSpPr>
          <p:spPr bwMode="gray">
            <a:xfrm>
              <a:off x="9101437" y="4907283"/>
              <a:ext cx="995363" cy="211137"/>
            </a:xfrm>
            <a:custGeom>
              <a:avLst/>
              <a:gdLst>
                <a:gd name="T0" fmla="*/ 716 w 719"/>
                <a:gd name="T1" fmla="*/ 0 h 153"/>
                <a:gd name="T2" fmla="*/ 700 w 719"/>
                <a:gd name="T3" fmla="*/ 0 h 153"/>
                <a:gd name="T4" fmla="*/ 701 w 719"/>
                <a:gd name="T5" fmla="*/ 8 h 153"/>
                <a:gd name="T6" fmla="*/ 573 w 719"/>
                <a:gd name="T7" fmla="*/ 135 h 153"/>
                <a:gd name="T8" fmla="*/ 80 w 719"/>
                <a:gd name="T9" fmla="*/ 135 h 153"/>
                <a:gd name="T10" fmla="*/ 0 w 719"/>
                <a:gd name="T11" fmla="*/ 106 h 153"/>
                <a:gd name="T12" fmla="*/ 98 w 719"/>
                <a:gd name="T13" fmla="*/ 153 h 153"/>
                <a:gd name="T14" fmla="*/ 592 w 719"/>
                <a:gd name="T15" fmla="*/ 153 h 153"/>
                <a:gd name="T16" fmla="*/ 719 w 719"/>
                <a:gd name="T17" fmla="*/ 26 h 153"/>
                <a:gd name="T18" fmla="*/ 716 w 719"/>
                <a:gd name="T19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9" h="153">
                  <a:moveTo>
                    <a:pt x="716" y="0"/>
                  </a:moveTo>
                  <a:cubicBezTo>
                    <a:pt x="700" y="0"/>
                    <a:pt x="700" y="0"/>
                    <a:pt x="700" y="0"/>
                  </a:cubicBezTo>
                  <a:cubicBezTo>
                    <a:pt x="701" y="3"/>
                    <a:pt x="701" y="5"/>
                    <a:pt x="701" y="8"/>
                  </a:cubicBezTo>
                  <a:cubicBezTo>
                    <a:pt x="701" y="78"/>
                    <a:pt x="644" y="135"/>
                    <a:pt x="573" y="135"/>
                  </a:cubicBezTo>
                  <a:cubicBezTo>
                    <a:pt x="80" y="135"/>
                    <a:pt x="80" y="135"/>
                    <a:pt x="80" y="135"/>
                  </a:cubicBezTo>
                  <a:cubicBezTo>
                    <a:pt x="50" y="135"/>
                    <a:pt x="22" y="124"/>
                    <a:pt x="0" y="106"/>
                  </a:cubicBezTo>
                  <a:cubicBezTo>
                    <a:pt x="23" y="135"/>
                    <a:pt x="59" y="153"/>
                    <a:pt x="98" y="153"/>
                  </a:cubicBezTo>
                  <a:cubicBezTo>
                    <a:pt x="592" y="153"/>
                    <a:pt x="592" y="153"/>
                    <a:pt x="592" y="153"/>
                  </a:cubicBezTo>
                  <a:cubicBezTo>
                    <a:pt x="662" y="153"/>
                    <a:pt x="719" y="96"/>
                    <a:pt x="719" y="26"/>
                  </a:cubicBezTo>
                  <a:cubicBezTo>
                    <a:pt x="719" y="17"/>
                    <a:pt x="718" y="9"/>
                    <a:pt x="716" y="0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101"/>
            <p:cNvSpPr>
              <a:spLocks/>
            </p:cNvSpPr>
            <p:nvPr/>
          </p:nvSpPr>
          <p:spPr bwMode="gray">
            <a:xfrm>
              <a:off x="9064925" y="4192908"/>
              <a:ext cx="1028700" cy="377825"/>
            </a:xfrm>
            <a:custGeom>
              <a:avLst/>
              <a:gdLst>
                <a:gd name="T0" fmla="*/ 744 w 744"/>
                <a:gd name="T1" fmla="*/ 274 h 274"/>
                <a:gd name="T2" fmla="*/ 621 w 744"/>
                <a:gd name="T3" fmla="*/ 173 h 274"/>
                <a:gd name="T4" fmla="*/ 581 w 744"/>
                <a:gd name="T5" fmla="*/ 179 h 274"/>
                <a:gd name="T6" fmla="*/ 457 w 744"/>
                <a:gd name="T7" fmla="*/ 68 h 274"/>
                <a:gd name="T8" fmla="*/ 372 w 744"/>
                <a:gd name="T9" fmla="*/ 101 h 274"/>
                <a:gd name="T10" fmla="*/ 249 w 744"/>
                <a:gd name="T11" fmla="*/ 0 h 274"/>
                <a:gd name="T12" fmla="*/ 123 w 744"/>
                <a:gd name="T13" fmla="*/ 125 h 274"/>
                <a:gd name="T14" fmla="*/ 133 w 744"/>
                <a:gd name="T15" fmla="*/ 173 h 274"/>
                <a:gd name="T16" fmla="*/ 123 w 744"/>
                <a:gd name="T17" fmla="*/ 173 h 274"/>
                <a:gd name="T18" fmla="*/ 0 w 744"/>
                <a:gd name="T19" fmla="*/ 274 h 274"/>
                <a:gd name="T20" fmla="*/ 744 w 744"/>
                <a:gd name="T21" fmla="*/ 274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4" h="274">
                  <a:moveTo>
                    <a:pt x="744" y="274"/>
                  </a:moveTo>
                  <a:cubicBezTo>
                    <a:pt x="733" y="217"/>
                    <a:pt x="682" y="173"/>
                    <a:pt x="621" y="173"/>
                  </a:cubicBezTo>
                  <a:cubicBezTo>
                    <a:pt x="607" y="173"/>
                    <a:pt x="594" y="175"/>
                    <a:pt x="581" y="179"/>
                  </a:cubicBezTo>
                  <a:cubicBezTo>
                    <a:pt x="574" y="117"/>
                    <a:pt x="521" y="68"/>
                    <a:pt x="457" y="68"/>
                  </a:cubicBezTo>
                  <a:cubicBezTo>
                    <a:pt x="424" y="68"/>
                    <a:pt x="394" y="81"/>
                    <a:pt x="372" y="101"/>
                  </a:cubicBezTo>
                  <a:cubicBezTo>
                    <a:pt x="361" y="44"/>
                    <a:pt x="310" y="0"/>
                    <a:pt x="249" y="0"/>
                  </a:cubicBezTo>
                  <a:cubicBezTo>
                    <a:pt x="179" y="0"/>
                    <a:pt x="123" y="56"/>
                    <a:pt x="123" y="125"/>
                  </a:cubicBezTo>
                  <a:cubicBezTo>
                    <a:pt x="123" y="142"/>
                    <a:pt x="127" y="159"/>
                    <a:pt x="133" y="173"/>
                  </a:cubicBezTo>
                  <a:cubicBezTo>
                    <a:pt x="130" y="173"/>
                    <a:pt x="127" y="173"/>
                    <a:pt x="123" y="173"/>
                  </a:cubicBezTo>
                  <a:cubicBezTo>
                    <a:pt x="62" y="173"/>
                    <a:pt x="12" y="217"/>
                    <a:pt x="0" y="274"/>
                  </a:cubicBezTo>
                  <a:lnTo>
                    <a:pt x="744" y="27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102"/>
            <p:cNvSpPr>
              <a:spLocks/>
            </p:cNvSpPr>
            <p:nvPr/>
          </p:nvSpPr>
          <p:spPr bwMode="gray">
            <a:xfrm>
              <a:off x="9268125" y="4192908"/>
              <a:ext cx="825500" cy="377825"/>
            </a:xfrm>
            <a:custGeom>
              <a:avLst/>
              <a:gdLst>
                <a:gd name="T0" fmla="*/ 80 w 597"/>
                <a:gd name="T1" fmla="*/ 23 h 274"/>
                <a:gd name="T2" fmla="*/ 203 w 597"/>
                <a:gd name="T3" fmla="*/ 125 h 274"/>
                <a:gd name="T4" fmla="*/ 288 w 597"/>
                <a:gd name="T5" fmla="*/ 91 h 274"/>
                <a:gd name="T6" fmla="*/ 413 w 597"/>
                <a:gd name="T7" fmla="*/ 203 h 274"/>
                <a:gd name="T8" fmla="*/ 452 w 597"/>
                <a:gd name="T9" fmla="*/ 196 h 274"/>
                <a:gd name="T10" fmla="*/ 568 w 597"/>
                <a:gd name="T11" fmla="*/ 274 h 274"/>
                <a:gd name="T12" fmla="*/ 597 w 597"/>
                <a:gd name="T13" fmla="*/ 274 h 274"/>
                <a:gd name="T14" fmla="*/ 474 w 597"/>
                <a:gd name="T15" fmla="*/ 173 h 274"/>
                <a:gd name="T16" fmla="*/ 434 w 597"/>
                <a:gd name="T17" fmla="*/ 179 h 274"/>
                <a:gd name="T18" fmla="*/ 310 w 597"/>
                <a:gd name="T19" fmla="*/ 68 h 274"/>
                <a:gd name="T20" fmla="*/ 225 w 597"/>
                <a:gd name="T21" fmla="*/ 101 h 274"/>
                <a:gd name="T22" fmla="*/ 102 w 597"/>
                <a:gd name="T23" fmla="*/ 0 h 274"/>
                <a:gd name="T24" fmla="*/ 0 w 597"/>
                <a:gd name="T25" fmla="*/ 52 h 274"/>
                <a:gd name="T26" fmla="*/ 80 w 597"/>
                <a:gd name="T27" fmla="*/ 23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7" h="274">
                  <a:moveTo>
                    <a:pt x="80" y="23"/>
                  </a:moveTo>
                  <a:cubicBezTo>
                    <a:pt x="141" y="23"/>
                    <a:pt x="192" y="67"/>
                    <a:pt x="203" y="125"/>
                  </a:cubicBezTo>
                  <a:cubicBezTo>
                    <a:pt x="225" y="104"/>
                    <a:pt x="255" y="91"/>
                    <a:pt x="288" y="91"/>
                  </a:cubicBezTo>
                  <a:cubicBezTo>
                    <a:pt x="353" y="91"/>
                    <a:pt x="406" y="140"/>
                    <a:pt x="413" y="203"/>
                  </a:cubicBezTo>
                  <a:cubicBezTo>
                    <a:pt x="425" y="199"/>
                    <a:pt x="438" y="196"/>
                    <a:pt x="452" y="196"/>
                  </a:cubicBezTo>
                  <a:cubicBezTo>
                    <a:pt x="505" y="196"/>
                    <a:pt x="549" y="229"/>
                    <a:pt x="568" y="274"/>
                  </a:cubicBezTo>
                  <a:cubicBezTo>
                    <a:pt x="597" y="274"/>
                    <a:pt x="597" y="274"/>
                    <a:pt x="597" y="274"/>
                  </a:cubicBezTo>
                  <a:cubicBezTo>
                    <a:pt x="586" y="217"/>
                    <a:pt x="535" y="173"/>
                    <a:pt x="474" y="173"/>
                  </a:cubicBezTo>
                  <a:cubicBezTo>
                    <a:pt x="460" y="173"/>
                    <a:pt x="447" y="175"/>
                    <a:pt x="434" y="179"/>
                  </a:cubicBezTo>
                  <a:cubicBezTo>
                    <a:pt x="427" y="117"/>
                    <a:pt x="374" y="68"/>
                    <a:pt x="310" y="68"/>
                  </a:cubicBezTo>
                  <a:cubicBezTo>
                    <a:pt x="277" y="68"/>
                    <a:pt x="247" y="81"/>
                    <a:pt x="225" y="101"/>
                  </a:cubicBezTo>
                  <a:cubicBezTo>
                    <a:pt x="214" y="44"/>
                    <a:pt x="163" y="0"/>
                    <a:pt x="102" y="0"/>
                  </a:cubicBezTo>
                  <a:cubicBezTo>
                    <a:pt x="60" y="0"/>
                    <a:pt x="23" y="20"/>
                    <a:pt x="0" y="52"/>
                  </a:cubicBezTo>
                  <a:cubicBezTo>
                    <a:pt x="22" y="34"/>
                    <a:pt x="49" y="23"/>
                    <a:pt x="80" y="23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Oval 103"/>
            <p:cNvSpPr>
              <a:spLocks noChangeArrowheads="1"/>
            </p:cNvSpPr>
            <p:nvPr/>
          </p:nvSpPr>
          <p:spPr bwMode="gray">
            <a:xfrm>
              <a:off x="11085812" y="5396233"/>
              <a:ext cx="103188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Oval 104"/>
            <p:cNvSpPr>
              <a:spLocks noChangeArrowheads="1"/>
            </p:cNvSpPr>
            <p:nvPr/>
          </p:nvSpPr>
          <p:spPr bwMode="gray">
            <a:xfrm>
              <a:off x="10884200" y="5396233"/>
              <a:ext cx="101600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105"/>
            <p:cNvSpPr>
              <a:spLocks/>
            </p:cNvSpPr>
            <p:nvPr/>
          </p:nvSpPr>
          <p:spPr bwMode="gray">
            <a:xfrm>
              <a:off x="10884200" y="5412108"/>
              <a:ext cx="85725" cy="87312"/>
            </a:xfrm>
            <a:custGeom>
              <a:avLst/>
              <a:gdLst>
                <a:gd name="T0" fmla="*/ 37 w 62"/>
                <a:gd name="T1" fmla="*/ 63 h 63"/>
                <a:gd name="T2" fmla="*/ 62 w 62"/>
                <a:gd name="T3" fmla="*/ 52 h 63"/>
                <a:gd name="T4" fmla="*/ 11 w 62"/>
                <a:gd name="T5" fmla="*/ 0 h 63"/>
                <a:gd name="T6" fmla="*/ 0 w 62"/>
                <a:gd name="T7" fmla="*/ 26 h 63"/>
                <a:gd name="T8" fmla="*/ 37 w 62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3">
                  <a:moveTo>
                    <a:pt x="37" y="63"/>
                  </a:moveTo>
                  <a:cubicBezTo>
                    <a:pt x="47" y="63"/>
                    <a:pt x="56" y="59"/>
                    <a:pt x="62" y="52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6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106"/>
            <p:cNvSpPr>
              <a:spLocks/>
            </p:cNvSpPr>
            <p:nvPr/>
          </p:nvSpPr>
          <p:spPr bwMode="gray">
            <a:xfrm>
              <a:off x="11085812" y="5412108"/>
              <a:ext cx="87313" cy="87312"/>
            </a:xfrm>
            <a:custGeom>
              <a:avLst/>
              <a:gdLst>
                <a:gd name="T0" fmla="*/ 37 w 63"/>
                <a:gd name="T1" fmla="*/ 63 h 63"/>
                <a:gd name="T2" fmla="*/ 63 w 63"/>
                <a:gd name="T3" fmla="*/ 52 h 63"/>
                <a:gd name="T4" fmla="*/ 11 w 63"/>
                <a:gd name="T5" fmla="*/ 0 h 63"/>
                <a:gd name="T6" fmla="*/ 0 w 63"/>
                <a:gd name="T7" fmla="*/ 26 h 63"/>
                <a:gd name="T8" fmla="*/ 37 w 63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63">
                  <a:moveTo>
                    <a:pt x="37" y="63"/>
                  </a:moveTo>
                  <a:cubicBezTo>
                    <a:pt x="47" y="63"/>
                    <a:pt x="56" y="59"/>
                    <a:pt x="63" y="52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7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986479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5441950" y="0"/>
            <a:ext cx="6994525" cy="699452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5" name="Freeform: Shape 104"/>
          <p:cNvSpPr>
            <a:spLocks/>
          </p:cNvSpPr>
          <p:nvPr userDrawn="1"/>
        </p:nvSpPr>
        <p:spPr bwMode="gray">
          <a:xfrm>
            <a:off x="5441950" y="4251325"/>
            <a:ext cx="6994525" cy="2743200"/>
          </a:xfrm>
          <a:custGeom>
            <a:avLst/>
            <a:gdLst>
              <a:gd name="connsiteX0" fmla="*/ 237491 w 7007806"/>
              <a:gd name="connsiteY0" fmla="*/ 0 h 2048448"/>
              <a:gd name="connsiteX1" fmla="*/ 966532 w 7007806"/>
              <a:gd name="connsiteY1" fmla="*/ 0 h 2048448"/>
              <a:gd name="connsiteX2" fmla="*/ 966532 w 7007806"/>
              <a:gd name="connsiteY2" fmla="*/ 578198 h 2048448"/>
              <a:gd name="connsiteX3" fmla="*/ 1425492 w 7007806"/>
              <a:gd name="connsiteY3" fmla="*/ 606386 h 2048448"/>
              <a:gd name="connsiteX4" fmla="*/ 1677037 w 7007806"/>
              <a:gd name="connsiteY4" fmla="*/ 606386 h 2048448"/>
              <a:gd name="connsiteX5" fmla="*/ 1677037 w 7007806"/>
              <a:gd name="connsiteY5" fmla="*/ 483901 h 2048448"/>
              <a:gd name="connsiteX6" fmla="*/ 1686642 w 7007806"/>
              <a:gd name="connsiteY6" fmla="*/ 483901 h 2048448"/>
              <a:gd name="connsiteX7" fmla="*/ 1686642 w 7007806"/>
              <a:gd name="connsiteY7" fmla="*/ 225552 h 2048448"/>
              <a:gd name="connsiteX8" fmla="*/ 2059578 w 7007806"/>
              <a:gd name="connsiteY8" fmla="*/ 225552 h 2048448"/>
              <a:gd name="connsiteX9" fmla="*/ 2059578 w 7007806"/>
              <a:gd name="connsiteY9" fmla="*/ 339268 h 2048448"/>
              <a:gd name="connsiteX10" fmla="*/ 2098045 w 7007806"/>
              <a:gd name="connsiteY10" fmla="*/ 339268 h 2048448"/>
              <a:gd name="connsiteX11" fmla="*/ 2098045 w 7007806"/>
              <a:gd name="connsiteY11" fmla="*/ 483901 h 2048448"/>
              <a:gd name="connsiteX12" fmla="*/ 2204842 w 7007806"/>
              <a:gd name="connsiteY12" fmla="*/ 483901 h 2048448"/>
              <a:gd name="connsiteX13" fmla="*/ 2204842 w 7007806"/>
              <a:gd name="connsiteY13" fmla="*/ 643969 h 2048448"/>
              <a:gd name="connsiteX14" fmla="*/ 2602307 w 7007806"/>
              <a:gd name="connsiteY14" fmla="*/ 643969 h 2048448"/>
              <a:gd name="connsiteX15" fmla="*/ 2602307 w 7007806"/>
              <a:gd name="connsiteY15" fmla="*/ 744644 h 2048448"/>
              <a:gd name="connsiteX16" fmla="*/ 3055683 w 7007806"/>
              <a:gd name="connsiteY16" fmla="*/ 744644 h 2048448"/>
              <a:gd name="connsiteX17" fmla="*/ 3055683 w 7007806"/>
              <a:gd name="connsiteY17" fmla="*/ 777377 h 2048448"/>
              <a:gd name="connsiteX18" fmla="*/ 3075299 w 7007806"/>
              <a:gd name="connsiteY18" fmla="*/ 777377 h 2048448"/>
              <a:gd name="connsiteX19" fmla="*/ 3075299 w 7007806"/>
              <a:gd name="connsiteY19" fmla="*/ 965361 h 2048448"/>
              <a:gd name="connsiteX20" fmla="*/ 3423979 w 7007806"/>
              <a:gd name="connsiteY20" fmla="*/ 965361 h 2048448"/>
              <a:gd name="connsiteX21" fmla="*/ 3423979 w 7007806"/>
              <a:gd name="connsiteY21" fmla="*/ 525721 h 2048448"/>
              <a:gd name="connsiteX22" fmla="*/ 3527067 w 7007806"/>
              <a:gd name="connsiteY22" fmla="*/ 525721 h 2048448"/>
              <a:gd name="connsiteX23" fmla="*/ 3527067 w 7007806"/>
              <a:gd name="connsiteY23" fmla="*/ 386248 h 2048448"/>
              <a:gd name="connsiteX24" fmla="*/ 3830268 w 7007806"/>
              <a:gd name="connsiteY24" fmla="*/ 386248 h 2048448"/>
              <a:gd name="connsiteX25" fmla="*/ 3830268 w 7007806"/>
              <a:gd name="connsiteY25" fmla="*/ 525721 h 2048448"/>
              <a:gd name="connsiteX26" fmla="*/ 3927292 w 7007806"/>
              <a:gd name="connsiteY26" fmla="*/ 525721 h 2048448"/>
              <a:gd name="connsiteX27" fmla="*/ 3927292 w 7007806"/>
              <a:gd name="connsiteY27" fmla="*/ 58792 h 2048448"/>
              <a:gd name="connsiteX28" fmla="*/ 4630716 w 7007806"/>
              <a:gd name="connsiteY28" fmla="*/ 58792 h 2048448"/>
              <a:gd name="connsiteX29" fmla="*/ 4630716 w 7007806"/>
              <a:gd name="connsiteY29" fmla="*/ 616681 h 2048448"/>
              <a:gd name="connsiteX30" fmla="*/ 5073388 w 7007806"/>
              <a:gd name="connsiteY30" fmla="*/ 255872 h 2048448"/>
              <a:gd name="connsiteX31" fmla="*/ 5073388 w 7007806"/>
              <a:gd name="connsiteY31" fmla="*/ 643969 h 2048448"/>
              <a:gd name="connsiteX32" fmla="*/ 5315948 w 7007806"/>
              <a:gd name="connsiteY32" fmla="*/ 643969 h 2048448"/>
              <a:gd name="connsiteX33" fmla="*/ 5315948 w 7007806"/>
              <a:gd name="connsiteY33" fmla="*/ 525721 h 2048448"/>
              <a:gd name="connsiteX34" fmla="*/ 5419036 w 7007806"/>
              <a:gd name="connsiteY34" fmla="*/ 525721 h 2048448"/>
              <a:gd name="connsiteX35" fmla="*/ 5419036 w 7007806"/>
              <a:gd name="connsiteY35" fmla="*/ 386248 h 2048448"/>
              <a:gd name="connsiteX36" fmla="*/ 5722237 w 7007806"/>
              <a:gd name="connsiteY36" fmla="*/ 386248 h 2048448"/>
              <a:gd name="connsiteX37" fmla="*/ 5722237 w 7007806"/>
              <a:gd name="connsiteY37" fmla="*/ 525721 h 2048448"/>
              <a:gd name="connsiteX38" fmla="*/ 5825325 w 7007806"/>
              <a:gd name="connsiteY38" fmla="*/ 525721 h 2048448"/>
              <a:gd name="connsiteX39" fmla="*/ 5825325 w 7007806"/>
              <a:gd name="connsiteY39" fmla="*/ 965361 h 2048448"/>
              <a:gd name="connsiteX40" fmla="*/ 6170974 w 7007806"/>
              <a:gd name="connsiteY40" fmla="*/ 965361 h 2048448"/>
              <a:gd name="connsiteX41" fmla="*/ 6170974 w 7007806"/>
              <a:gd name="connsiteY41" fmla="*/ 777377 h 2048448"/>
              <a:gd name="connsiteX42" fmla="*/ 6646998 w 7007806"/>
              <a:gd name="connsiteY42" fmla="*/ 777377 h 2048448"/>
              <a:gd name="connsiteX43" fmla="*/ 6646998 w 7007806"/>
              <a:gd name="connsiteY43" fmla="*/ 1374681 h 2048448"/>
              <a:gd name="connsiteX44" fmla="*/ 7007806 w 7007806"/>
              <a:gd name="connsiteY44" fmla="*/ 1374681 h 2048448"/>
              <a:gd name="connsiteX45" fmla="*/ 7007806 w 7007806"/>
              <a:gd name="connsiteY45" fmla="*/ 1677881 h 2048448"/>
              <a:gd name="connsiteX46" fmla="*/ 6995117 w 7007806"/>
              <a:gd name="connsiteY46" fmla="*/ 1677881 h 2048448"/>
              <a:gd name="connsiteX47" fmla="*/ 6995117 w 7007806"/>
              <a:gd name="connsiteY47" fmla="*/ 2048448 h 2048448"/>
              <a:gd name="connsiteX48" fmla="*/ 0 w 7007806"/>
              <a:gd name="connsiteY48" fmla="*/ 2048448 h 2048448"/>
              <a:gd name="connsiteX49" fmla="*/ 0 w 7007806"/>
              <a:gd name="connsiteY49" fmla="*/ 339268 h 2048448"/>
              <a:gd name="connsiteX50" fmla="*/ 136873 w 7007806"/>
              <a:gd name="connsiteY50" fmla="*/ 339268 h 2048448"/>
              <a:gd name="connsiteX51" fmla="*/ 136873 w 7007806"/>
              <a:gd name="connsiteY51" fmla="*/ 483901 h 2048448"/>
              <a:gd name="connsiteX52" fmla="*/ 237491 w 7007806"/>
              <a:gd name="connsiteY52" fmla="*/ 483901 h 2048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7007806" h="2048448">
                <a:moveTo>
                  <a:pt x="237491" y="0"/>
                </a:moveTo>
                <a:lnTo>
                  <a:pt x="966532" y="0"/>
                </a:lnTo>
                <a:lnTo>
                  <a:pt x="966532" y="578198"/>
                </a:lnTo>
                <a:lnTo>
                  <a:pt x="1425492" y="606386"/>
                </a:lnTo>
                <a:lnTo>
                  <a:pt x="1677037" y="606386"/>
                </a:lnTo>
                <a:lnTo>
                  <a:pt x="1677037" y="483901"/>
                </a:lnTo>
                <a:lnTo>
                  <a:pt x="1686642" y="483901"/>
                </a:lnTo>
                <a:lnTo>
                  <a:pt x="1686642" y="225552"/>
                </a:lnTo>
                <a:lnTo>
                  <a:pt x="2059578" y="225552"/>
                </a:lnTo>
                <a:lnTo>
                  <a:pt x="2059578" y="339268"/>
                </a:lnTo>
                <a:lnTo>
                  <a:pt x="2098045" y="339268"/>
                </a:lnTo>
                <a:lnTo>
                  <a:pt x="2098045" y="483901"/>
                </a:lnTo>
                <a:lnTo>
                  <a:pt x="2204842" y="483901"/>
                </a:lnTo>
                <a:lnTo>
                  <a:pt x="2204842" y="643969"/>
                </a:lnTo>
                <a:lnTo>
                  <a:pt x="2602307" y="643969"/>
                </a:lnTo>
                <a:lnTo>
                  <a:pt x="2602307" y="744644"/>
                </a:lnTo>
                <a:lnTo>
                  <a:pt x="3055683" y="744644"/>
                </a:lnTo>
                <a:lnTo>
                  <a:pt x="3055683" y="777377"/>
                </a:lnTo>
                <a:lnTo>
                  <a:pt x="3075299" y="777377"/>
                </a:lnTo>
                <a:lnTo>
                  <a:pt x="3075299" y="965361"/>
                </a:lnTo>
                <a:lnTo>
                  <a:pt x="3423979" y="965361"/>
                </a:lnTo>
                <a:lnTo>
                  <a:pt x="3423979" y="525721"/>
                </a:lnTo>
                <a:lnTo>
                  <a:pt x="3527067" y="525721"/>
                </a:lnTo>
                <a:lnTo>
                  <a:pt x="3527067" y="386248"/>
                </a:lnTo>
                <a:lnTo>
                  <a:pt x="3830268" y="386248"/>
                </a:lnTo>
                <a:lnTo>
                  <a:pt x="3830268" y="525721"/>
                </a:lnTo>
                <a:lnTo>
                  <a:pt x="3927292" y="525721"/>
                </a:lnTo>
                <a:lnTo>
                  <a:pt x="3927292" y="58792"/>
                </a:lnTo>
                <a:lnTo>
                  <a:pt x="4630716" y="58792"/>
                </a:lnTo>
                <a:lnTo>
                  <a:pt x="4630716" y="616681"/>
                </a:lnTo>
                <a:lnTo>
                  <a:pt x="5073388" y="255872"/>
                </a:lnTo>
                <a:lnTo>
                  <a:pt x="5073388" y="643969"/>
                </a:lnTo>
                <a:lnTo>
                  <a:pt x="5315948" y="643969"/>
                </a:lnTo>
                <a:lnTo>
                  <a:pt x="5315948" y="525721"/>
                </a:lnTo>
                <a:lnTo>
                  <a:pt x="5419036" y="525721"/>
                </a:lnTo>
                <a:lnTo>
                  <a:pt x="5419036" y="386248"/>
                </a:lnTo>
                <a:lnTo>
                  <a:pt x="5722237" y="386248"/>
                </a:lnTo>
                <a:lnTo>
                  <a:pt x="5722237" y="525721"/>
                </a:lnTo>
                <a:lnTo>
                  <a:pt x="5825325" y="525721"/>
                </a:lnTo>
                <a:lnTo>
                  <a:pt x="5825325" y="965361"/>
                </a:lnTo>
                <a:lnTo>
                  <a:pt x="6170974" y="965361"/>
                </a:lnTo>
                <a:lnTo>
                  <a:pt x="6170974" y="777377"/>
                </a:lnTo>
                <a:lnTo>
                  <a:pt x="6646998" y="777377"/>
                </a:lnTo>
                <a:lnTo>
                  <a:pt x="6646998" y="1374681"/>
                </a:lnTo>
                <a:lnTo>
                  <a:pt x="7007806" y="1374681"/>
                </a:lnTo>
                <a:lnTo>
                  <a:pt x="7007806" y="1677881"/>
                </a:lnTo>
                <a:lnTo>
                  <a:pt x="6995117" y="1677881"/>
                </a:lnTo>
                <a:lnTo>
                  <a:pt x="6995117" y="2048448"/>
                </a:lnTo>
                <a:lnTo>
                  <a:pt x="0" y="2048448"/>
                </a:lnTo>
                <a:lnTo>
                  <a:pt x="0" y="339268"/>
                </a:lnTo>
                <a:lnTo>
                  <a:pt x="136873" y="339268"/>
                </a:lnTo>
                <a:lnTo>
                  <a:pt x="136873" y="483901"/>
                </a:lnTo>
                <a:lnTo>
                  <a:pt x="237491" y="483901"/>
                </a:lnTo>
                <a:close/>
              </a:path>
            </a:pathLst>
          </a:custGeom>
          <a:solidFill>
            <a:srgbClr val="409AE1">
              <a:alpha val="4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2119178"/>
            <a:ext cx="4937760" cy="1835285"/>
          </a:xfrm>
          <a:noFill/>
        </p:spPr>
        <p:txBody>
          <a:bodyPr lIns="146304" tIns="91440" rIns="146304" bIns="91440" anchor="t" anchorCtr="0"/>
          <a:lstStyle>
            <a:lvl1pPr>
              <a:defRPr sz="4800" spc="-100" baseline="0">
                <a:gradFill>
                  <a:gsLst>
                    <a:gs pos="74359">
                      <a:schemeClr val="tx1"/>
                    </a:gs>
                    <a:gs pos="57576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954463"/>
            <a:ext cx="4937760" cy="731528"/>
          </a:xfrm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lang="en-US" sz="3200" kern="1200" spc="0" baseline="0" dirty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Speaker name</a:t>
            </a:r>
          </a:p>
        </p:txBody>
      </p:sp>
      <p:pic>
        <p:nvPicPr>
          <p:cNvPr id="142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3116" y="479425"/>
            <a:ext cx="1451843" cy="310896"/>
          </a:xfrm>
          <a:prstGeom prst="rect">
            <a:avLst/>
          </a:prstGeom>
        </p:spPr>
      </p:pic>
      <p:grpSp>
        <p:nvGrpSpPr>
          <p:cNvPr id="143" name="Group 142"/>
          <p:cNvGrpSpPr>
            <a:grpSpLocks noChangeAspect="1"/>
          </p:cNvGrpSpPr>
          <p:nvPr userDrawn="1"/>
        </p:nvGrpSpPr>
        <p:grpSpPr bwMode="gray">
          <a:xfrm>
            <a:off x="7462446" y="3200401"/>
            <a:ext cx="4577461" cy="3539940"/>
            <a:chOff x="8496600" y="3495586"/>
            <a:chExt cx="3009906" cy="2327684"/>
          </a:xfrm>
        </p:grpSpPr>
        <p:sp>
          <p:nvSpPr>
            <p:cNvPr id="144" name="Freeform 9"/>
            <p:cNvSpPr>
              <a:spLocks/>
            </p:cNvSpPr>
            <p:nvPr/>
          </p:nvSpPr>
          <p:spPr bwMode="gray">
            <a:xfrm>
              <a:off x="8496600" y="5501008"/>
              <a:ext cx="646113" cy="82550"/>
            </a:xfrm>
            <a:custGeom>
              <a:avLst/>
              <a:gdLst>
                <a:gd name="T0" fmla="*/ 437 w 467"/>
                <a:gd name="T1" fmla="*/ 60 h 60"/>
                <a:gd name="T2" fmla="*/ 30 w 467"/>
                <a:gd name="T3" fmla="*/ 60 h 60"/>
                <a:gd name="T4" fmla="*/ 0 w 467"/>
                <a:gd name="T5" fmla="*/ 30 h 60"/>
                <a:gd name="T6" fmla="*/ 30 w 467"/>
                <a:gd name="T7" fmla="*/ 0 h 60"/>
                <a:gd name="T8" fmla="*/ 437 w 467"/>
                <a:gd name="T9" fmla="*/ 0 h 60"/>
                <a:gd name="T10" fmla="*/ 467 w 467"/>
                <a:gd name="T11" fmla="*/ 30 h 60"/>
                <a:gd name="T12" fmla="*/ 437 w 467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7" h="60">
                  <a:moveTo>
                    <a:pt x="437" y="60"/>
                  </a:moveTo>
                  <a:cubicBezTo>
                    <a:pt x="30" y="60"/>
                    <a:pt x="30" y="60"/>
                    <a:pt x="30" y="60"/>
                  </a:cubicBezTo>
                  <a:cubicBezTo>
                    <a:pt x="13" y="60"/>
                    <a:pt x="0" y="46"/>
                    <a:pt x="0" y="30"/>
                  </a:cubicBezTo>
                  <a:cubicBezTo>
                    <a:pt x="0" y="13"/>
                    <a:pt x="13" y="0"/>
                    <a:pt x="30" y="0"/>
                  </a:cubicBezTo>
                  <a:cubicBezTo>
                    <a:pt x="437" y="0"/>
                    <a:pt x="437" y="0"/>
                    <a:pt x="437" y="0"/>
                  </a:cubicBezTo>
                  <a:cubicBezTo>
                    <a:pt x="453" y="0"/>
                    <a:pt x="467" y="13"/>
                    <a:pt x="467" y="30"/>
                  </a:cubicBezTo>
                  <a:cubicBezTo>
                    <a:pt x="467" y="46"/>
                    <a:pt x="453" y="60"/>
                    <a:pt x="437" y="6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0"/>
            <p:cNvSpPr>
              <a:spLocks/>
            </p:cNvSpPr>
            <p:nvPr/>
          </p:nvSpPr>
          <p:spPr bwMode="gray">
            <a:xfrm>
              <a:off x="10804831" y="3495586"/>
              <a:ext cx="701675" cy="371475"/>
            </a:xfrm>
            <a:custGeom>
              <a:avLst/>
              <a:gdLst>
                <a:gd name="T0" fmla="*/ 440 w 507"/>
                <a:gd name="T1" fmla="*/ 127 h 271"/>
                <a:gd name="T2" fmla="*/ 306 w 507"/>
                <a:gd name="T3" fmla="*/ 0 h 271"/>
                <a:gd name="T4" fmla="*/ 174 w 507"/>
                <a:gd name="T5" fmla="*/ 106 h 271"/>
                <a:gd name="T6" fmla="*/ 99 w 507"/>
                <a:gd name="T7" fmla="*/ 72 h 271"/>
                <a:gd name="T8" fmla="*/ 0 w 507"/>
                <a:gd name="T9" fmla="*/ 171 h 271"/>
                <a:gd name="T10" fmla="*/ 99 w 507"/>
                <a:gd name="T11" fmla="*/ 271 h 271"/>
                <a:gd name="T12" fmla="*/ 435 w 507"/>
                <a:gd name="T13" fmla="*/ 271 h 271"/>
                <a:gd name="T14" fmla="*/ 507 w 507"/>
                <a:gd name="T15" fmla="*/ 199 h 271"/>
                <a:gd name="T16" fmla="*/ 440 w 507"/>
                <a:gd name="T17" fmla="*/ 127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7" h="271">
                  <a:moveTo>
                    <a:pt x="440" y="127"/>
                  </a:moveTo>
                  <a:cubicBezTo>
                    <a:pt x="436" y="56"/>
                    <a:pt x="378" y="0"/>
                    <a:pt x="306" y="0"/>
                  </a:cubicBezTo>
                  <a:cubicBezTo>
                    <a:pt x="241" y="0"/>
                    <a:pt x="187" y="46"/>
                    <a:pt x="174" y="106"/>
                  </a:cubicBezTo>
                  <a:cubicBezTo>
                    <a:pt x="156" y="85"/>
                    <a:pt x="129" y="72"/>
                    <a:pt x="99" y="72"/>
                  </a:cubicBezTo>
                  <a:cubicBezTo>
                    <a:pt x="44" y="72"/>
                    <a:pt x="0" y="116"/>
                    <a:pt x="0" y="171"/>
                  </a:cubicBezTo>
                  <a:cubicBezTo>
                    <a:pt x="0" y="226"/>
                    <a:pt x="44" y="271"/>
                    <a:pt x="99" y="271"/>
                  </a:cubicBezTo>
                  <a:cubicBezTo>
                    <a:pt x="99" y="271"/>
                    <a:pt x="434" y="271"/>
                    <a:pt x="435" y="271"/>
                  </a:cubicBezTo>
                  <a:cubicBezTo>
                    <a:pt x="475" y="271"/>
                    <a:pt x="507" y="238"/>
                    <a:pt x="507" y="199"/>
                  </a:cubicBezTo>
                  <a:cubicBezTo>
                    <a:pt x="507" y="161"/>
                    <a:pt x="478" y="130"/>
                    <a:pt x="440" y="1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1"/>
            <p:cNvSpPr>
              <a:spLocks/>
            </p:cNvSpPr>
            <p:nvPr/>
          </p:nvSpPr>
          <p:spPr bwMode="gray">
            <a:xfrm>
              <a:off x="10001550" y="5497833"/>
              <a:ext cx="1504950" cy="82550"/>
            </a:xfrm>
            <a:custGeom>
              <a:avLst/>
              <a:gdLst>
                <a:gd name="T0" fmla="*/ 1059 w 1089"/>
                <a:gd name="T1" fmla="*/ 60 h 60"/>
                <a:gd name="T2" fmla="*/ 30 w 1089"/>
                <a:gd name="T3" fmla="*/ 60 h 60"/>
                <a:gd name="T4" fmla="*/ 0 w 1089"/>
                <a:gd name="T5" fmla="*/ 30 h 60"/>
                <a:gd name="T6" fmla="*/ 30 w 1089"/>
                <a:gd name="T7" fmla="*/ 0 h 60"/>
                <a:gd name="T8" fmla="*/ 1059 w 1089"/>
                <a:gd name="T9" fmla="*/ 0 h 60"/>
                <a:gd name="T10" fmla="*/ 1089 w 1089"/>
                <a:gd name="T11" fmla="*/ 30 h 60"/>
                <a:gd name="T12" fmla="*/ 1059 w 1089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9" h="60">
                  <a:moveTo>
                    <a:pt x="1059" y="60"/>
                  </a:moveTo>
                  <a:cubicBezTo>
                    <a:pt x="30" y="60"/>
                    <a:pt x="30" y="60"/>
                    <a:pt x="30" y="60"/>
                  </a:cubicBez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1059" y="0"/>
                    <a:pt x="1059" y="0"/>
                    <a:pt x="1059" y="0"/>
                  </a:cubicBezTo>
                  <a:cubicBezTo>
                    <a:pt x="1076" y="0"/>
                    <a:pt x="1089" y="13"/>
                    <a:pt x="1089" y="30"/>
                  </a:cubicBezTo>
                  <a:cubicBezTo>
                    <a:pt x="1089" y="46"/>
                    <a:pt x="1076" y="60"/>
                    <a:pt x="1059" y="6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2"/>
            <p:cNvSpPr>
              <a:spLocks/>
            </p:cNvSpPr>
            <p:nvPr/>
          </p:nvSpPr>
          <p:spPr bwMode="gray">
            <a:xfrm>
              <a:off x="9110962" y="5713733"/>
              <a:ext cx="1012825" cy="109537"/>
            </a:xfrm>
            <a:custGeom>
              <a:avLst/>
              <a:gdLst>
                <a:gd name="T0" fmla="*/ 692 w 732"/>
                <a:gd name="T1" fmla="*/ 80 h 80"/>
                <a:gd name="T2" fmla="*/ 40 w 732"/>
                <a:gd name="T3" fmla="*/ 80 h 80"/>
                <a:gd name="T4" fmla="*/ 0 w 732"/>
                <a:gd name="T5" fmla="*/ 40 h 80"/>
                <a:gd name="T6" fmla="*/ 40 w 732"/>
                <a:gd name="T7" fmla="*/ 0 h 80"/>
                <a:gd name="T8" fmla="*/ 692 w 732"/>
                <a:gd name="T9" fmla="*/ 0 h 80"/>
                <a:gd name="T10" fmla="*/ 732 w 732"/>
                <a:gd name="T11" fmla="*/ 40 h 80"/>
                <a:gd name="T12" fmla="*/ 692 w 732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2" h="80">
                  <a:moveTo>
                    <a:pt x="692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92" y="0"/>
                    <a:pt x="692" y="0"/>
                    <a:pt x="692" y="0"/>
                  </a:cubicBezTo>
                  <a:cubicBezTo>
                    <a:pt x="714" y="0"/>
                    <a:pt x="732" y="18"/>
                    <a:pt x="732" y="40"/>
                  </a:cubicBezTo>
                  <a:cubicBezTo>
                    <a:pt x="732" y="62"/>
                    <a:pt x="714" y="80"/>
                    <a:pt x="692" y="8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3"/>
            <p:cNvSpPr>
              <a:spLocks/>
            </p:cNvSpPr>
            <p:nvPr/>
          </p:nvSpPr>
          <p:spPr bwMode="gray">
            <a:xfrm>
              <a:off x="8910937" y="4935858"/>
              <a:ext cx="33338" cy="77787"/>
            </a:xfrm>
            <a:custGeom>
              <a:avLst/>
              <a:gdLst>
                <a:gd name="T0" fmla="*/ 0 w 21"/>
                <a:gd name="T1" fmla="*/ 0 h 49"/>
                <a:gd name="T2" fmla="*/ 1 w 21"/>
                <a:gd name="T3" fmla="*/ 10 h 49"/>
                <a:gd name="T4" fmla="*/ 0 w 21"/>
                <a:gd name="T5" fmla="*/ 49 h 49"/>
                <a:gd name="T6" fmla="*/ 12 w 21"/>
                <a:gd name="T7" fmla="*/ 49 h 49"/>
                <a:gd name="T8" fmla="*/ 21 w 21"/>
                <a:gd name="T9" fmla="*/ 11 h 49"/>
                <a:gd name="T10" fmla="*/ 21 w 21"/>
                <a:gd name="T11" fmla="*/ 0 h 49"/>
                <a:gd name="T12" fmla="*/ 0 w 21"/>
                <a:gd name="T1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9">
                  <a:moveTo>
                    <a:pt x="0" y="0"/>
                  </a:moveTo>
                  <a:lnTo>
                    <a:pt x="1" y="10"/>
                  </a:lnTo>
                  <a:lnTo>
                    <a:pt x="0" y="49"/>
                  </a:lnTo>
                  <a:lnTo>
                    <a:pt x="12" y="49"/>
                  </a:ln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4"/>
            <p:cNvSpPr>
              <a:spLocks/>
            </p:cNvSpPr>
            <p:nvPr/>
          </p:nvSpPr>
          <p:spPr bwMode="gray">
            <a:xfrm>
              <a:off x="8929987" y="4935858"/>
              <a:ext cx="14288" cy="77787"/>
            </a:xfrm>
            <a:custGeom>
              <a:avLst/>
              <a:gdLst>
                <a:gd name="T0" fmla="*/ 5 w 9"/>
                <a:gd name="T1" fmla="*/ 0 h 49"/>
                <a:gd name="T2" fmla="*/ 5 w 9"/>
                <a:gd name="T3" fmla="*/ 11 h 49"/>
                <a:gd name="T4" fmla="*/ 0 w 9"/>
                <a:gd name="T5" fmla="*/ 49 h 49"/>
                <a:gd name="T6" fmla="*/ 9 w 9"/>
                <a:gd name="T7" fmla="*/ 11 h 49"/>
                <a:gd name="T8" fmla="*/ 9 w 9"/>
                <a:gd name="T9" fmla="*/ 0 h 49"/>
                <a:gd name="T10" fmla="*/ 5 w 9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49">
                  <a:moveTo>
                    <a:pt x="5" y="0"/>
                  </a:moveTo>
                  <a:lnTo>
                    <a:pt x="5" y="11"/>
                  </a:lnTo>
                  <a:lnTo>
                    <a:pt x="0" y="49"/>
                  </a:lnTo>
                  <a:lnTo>
                    <a:pt x="9" y="11"/>
                  </a:lnTo>
                  <a:lnTo>
                    <a:pt x="9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99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5"/>
            <p:cNvSpPr>
              <a:spLocks/>
            </p:cNvSpPr>
            <p:nvPr/>
          </p:nvSpPr>
          <p:spPr bwMode="gray">
            <a:xfrm>
              <a:off x="8910937" y="4935858"/>
              <a:ext cx="6350" cy="77787"/>
            </a:xfrm>
            <a:custGeom>
              <a:avLst/>
              <a:gdLst>
                <a:gd name="T0" fmla="*/ 0 w 4"/>
                <a:gd name="T1" fmla="*/ 0 h 49"/>
                <a:gd name="T2" fmla="*/ 1 w 4"/>
                <a:gd name="T3" fmla="*/ 10 h 49"/>
                <a:gd name="T4" fmla="*/ 0 w 4"/>
                <a:gd name="T5" fmla="*/ 49 h 49"/>
                <a:gd name="T6" fmla="*/ 4 w 4"/>
                <a:gd name="T7" fmla="*/ 10 h 49"/>
                <a:gd name="T8" fmla="*/ 4 w 4"/>
                <a:gd name="T9" fmla="*/ 0 h 49"/>
                <a:gd name="T10" fmla="*/ 0 w 4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9">
                  <a:moveTo>
                    <a:pt x="0" y="0"/>
                  </a:moveTo>
                  <a:lnTo>
                    <a:pt x="1" y="10"/>
                  </a:lnTo>
                  <a:lnTo>
                    <a:pt x="0" y="49"/>
                  </a:lnTo>
                  <a:lnTo>
                    <a:pt x="4" y="10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6"/>
            <p:cNvSpPr>
              <a:spLocks/>
            </p:cNvSpPr>
            <p:nvPr/>
          </p:nvSpPr>
          <p:spPr bwMode="gray">
            <a:xfrm>
              <a:off x="8912525" y="4997770"/>
              <a:ext cx="33338" cy="47625"/>
            </a:xfrm>
            <a:custGeom>
              <a:avLst/>
              <a:gdLst>
                <a:gd name="T0" fmla="*/ 0 w 24"/>
                <a:gd name="T1" fmla="*/ 0 h 34"/>
                <a:gd name="T2" fmla="*/ 0 w 24"/>
                <a:gd name="T3" fmla="*/ 34 h 34"/>
                <a:gd name="T4" fmla="*/ 22 w 24"/>
                <a:gd name="T5" fmla="*/ 34 h 34"/>
                <a:gd name="T6" fmla="*/ 24 w 24"/>
                <a:gd name="T7" fmla="*/ 32 h 34"/>
                <a:gd name="T8" fmla="*/ 24 w 24"/>
                <a:gd name="T9" fmla="*/ 27 h 34"/>
                <a:gd name="T10" fmla="*/ 22 w 24"/>
                <a:gd name="T11" fmla="*/ 24 h 34"/>
                <a:gd name="T12" fmla="*/ 15 w 24"/>
                <a:gd name="T13" fmla="*/ 16 h 34"/>
                <a:gd name="T14" fmla="*/ 15 w 24"/>
                <a:gd name="T15" fmla="*/ 0 h 34"/>
                <a:gd name="T16" fmla="*/ 0 w 24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34">
                  <a:moveTo>
                    <a:pt x="0" y="0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2" y="34"/>
                    <a:pt x="24" y="34"/>
                    <a:pt x="24" y="32"/>
                  </a:cubicBezTo>
                  <a:cubicBezTo>
                    <a:pt x="24" y="30"/>
                    <a:pt x="24" y="27"/>
                    <a:pt x="24" y="27"/>
                  </a:cubicBezTo>
                  <a:cubicBezTo>
                    <a:pt x="24" y="27"/>
                    <a:pt x="24" y="26"/>
                    <a:pt x="22" y="24"/>
                  </a:cubicBezTo>
                  <a:cubicBezTo>
                    <a:pt x="20" y="23"/>
                    <a:pt x="16" y="18"/>
                    <a:pt x="15" y="16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7"/>
            <p:cNvSpPr>
              <a:spLocks/>
            </p:cNvSpPr>
            <p:nvPr/>
          </p:nvSpPr>
          <p:spPr bwMode="gray">
            <a:xfrm>
              <a:off x="8912525" y="5042220"/>
              <a:ext cx="33338" cy="4762"/>
            </a:xfrm>
            <a:custGeom>
              <a:avLst/>
              <a:gdLst>
                <a:gd name="T0" fmla="*/ 24 w 24"/>
                <a:gd name="T1" fmla="*/ 0 h 4"/>
                <a:gd name="T2" fmla="*/ 24 w 24"/>
                <a:gd name="T3" fmla="*/ 2 h 4"/>
                <a:gd name="T4" fmla="*/ 22 w 24"/>
                <a:gd name="T5" fmla="*/ 4 h 4"/>
                <a:gd name="T6" fmla="*/ 0 w 24"/>
                <a:gd name="T7" fmla="*/ 4 h 4"/>
                <a:gd name="T8" fmla="*/ 0 w 24"/>
                <a:gd name="T9" fmla="*/ 2 h 4"/>
                <a:gd name="T10" fmla="*/ 22 w 24"/>
                <a:gd name="T11" fmla="*/ 2 h 4"/>
                <a:gd name="T12" fmla="*/ 24 w 24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">
                  <a:moveTo>
                    <a:pt x="24" y="0"/>
                  </a:moveTo>
                  <a:cubicBezTo>
                    <a:pt x="24" y="0"/>
                    <a:pt x="24" y="1"/>
                    <a:pt x="24" y="2"/>
                  </a:cubicBezTo>
                  <a:cubicBezTo>
                    <a:pt x="24" y="4"/>
                    <a:pt x="22" y="4"/>
                    <a:pt x="22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2" y="2"/>
                    <a:pt x="24" y="2"/>
                    <a:pt x="24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8"/>
            <p:cNvSpPr>
              <a:spLocks/>
            </p:cNvSpPr>
            <p:nvPr/>
          </p:nvSpPr>
          <p:spPr bwMode="gray">
            <a:xfrm>
              <a:off x="8933162" y="5019995"/>
              <a:ext cx="12700" cy="25400"/>
            </a:xfrm>
            <a:custGeom>
              <a:avLst/>
              <a:gdLst>
                <a:gd name="T0" fmla="*/ 7 w 9"/>
                <a:gd name="T1" fmla="*/ 18 h 18"/>
                <a:gd name="T2" fmla="*/ 9 w 9"/>
                <a:gd name="T3" fmla="*/ 16 h 18"/>
                <a:gd name="T4" fmla="*/ 9 w 9"/>
                <a:gd name="T5" fmla="*/ 11 h 18"/>
                <a:gd name="T6" fmla="*/ 7 w 9"/>
                <a:gd name="T7" fmla="*/ 8 h 18"/>
                <a:gd name="T8" fmla="*/ 0 w 9"/>
                <a:gd name="T9" fmla="*/ 0 h 18"/>
                <a:gd name="T10" fmla="*/ 0 w 9"/>
                <a:gd name="T11" fmla="*/ 18 h 18"/>
                <a:gd name="T12" fmla="*/ 7 w 9"/>
                <a:gd name="T1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8">
                  <a:moveTo>
                    <a:pt x="7" y="18"/>
                  </a:moveTo>
                  <a:cubicBezTo>
                    <a:pt x="7" y="18"/>
                    <a:pt x="9" y="18"/>
                    <a:pt x="9" y="16"/>
                  </a:cubicBezTo>
                  <a:cubicBezTo>
                    <a:pt x="9" y="14"/>
                    <a:pt x="9" y="11"/>
                    <a:pt x="9" y="11"/>
                  </a:cubicBezTo>
                  <a:cubicBezTo>
                    <a:pt x="9" y="11"/>
                    <a:pt x="9" y="10"/>
                    <a:pt x="7" y="8"/>
                  </a:cubicBezTo>
                  <a:cubicBezTo>
                    <a:pt x="5" y="7"/>
                    <a:pt x="1" y="2"/>
                    <a:pt x="0" y="0"/>
                  </a:cubicBezTo>
                  <a:cubicBezTo>
                    <a:pt x="0" y="18"/>
                    <a:pt x="0" y="18"/>
                    <a:pt x="0" y="18"/>
                  </a:cubicBezTo>
                  <a:lnTo>
                    <a:pt x="7" y="18"/>
                  </a:lnTo>
                  <a:close/>
                </a:path>
              </a:pathLst>
            </a:custGeom>
            <a:solidFill>
              <a:srgbClr val="3131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9"/>
            <p:cNvSpPr>
              <a:spLocks/>
            </p:cNvSpPr>
            <p:nvPr/>
          </p:nvSpPr>
          <p:spPr bwMode="gray">
            <a:xfrm>
              <a:off x="8874425" y="4935858"/>
              <a:ext cx="33338" cy="77787"/>
            </a:xfrm>
            <a:custGeom>
              <a:avLst/>
              <a:gdLst>
                <a:gd name="T0" fmla="*/ 0 w 21"/>
                <a:gd name="T1" fmla="*/ 0 h 49"/>
                <a:gd name="T2" fmla="*/ 0 w 21"/>
                <a:gd name="T3" fmla="*/ 10 h 49"/>
                <a:gd name="T4" fmla="*/ 0 w 21"/>
                <a:gd name="T5" fmla="*/ 49 h 49"/>
                <a:gd name="T6" fmla="*/ 13 w 21"/>
                <a:gd name="T7" fmla="*/ 49 h 49"/>
                <a:gd name="T8" fmla="*/ 21 w 21"/>
                <a:gd name="T9" fmla="*/ 11 h 49"/>
                <a:gd name="T10" fmla="*/ 21 w 21"/>
                <a:gd name="T11" fmla="*/ 0 h 49"/>
                <a:gd name="T12" fmla="*/ 0 w 21"/>
                <a:gd name="T1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9">
                  <a:moveTo>
                    <a:pt x="0" y="0"/>
                  </a:moveTo>
                  <a:lnTo>
                    <a:pt x="0" y="10"/>
                  </a:lnTo>
                  <a:lnTo>
                    <a:pt x="0" y="49"/>
                  </a:lnTo>
                  <a:lnTo>
                    <a:pt x="13" y="49"/>
                  </a:ln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20"/>
            <p:cNvSpPr>
              <a:spLocks/>
            </p:cNvSpPr>
            <p:nvPr/>
          </p:nvSpPr>
          <p:spPr bwMode="gray">
            <a:xfrm>
              <a:off x="8895062" y="4935858"/>
              <a:ext cx="12700" cy="77787"/>
            </a:xfrm>
            <a:custGeom>
              <a:avLst/>
              <a:gdLst>
                <a:gd name="T0" fmla="*/ 4 w 8"/>
                <a:gd name="T1" fmla="*/ 0 h 49"/>
                <a:gd name="T2" fmla="*/ 4 w 8"/>
                <a:gd name="T3" fmla="*/ 11 h 49"/>
                <a:gd name="T4" fmla="*/ 0 w 8"/>
                <a:gd name="T5" fmla="*/ 49 h 49"/>
                <a:gd name="T6" fmla="*/ 8 w 8"/>
                <a:gd name="T7" fmla="*/ 11 h 49"/>
                <a:gd name="T8" fmla="*/ 8 w 8"/>
                <a:gd name="T9" fmla="*/ 0 h 49"/>
                <a:gd name="T10" fmla="*/ 4 w 8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49">
                  <a:moveTo>
                    <a:pt x="4" y="0"/>
                  </a:moveTo>
                  <a:lnTo>
                    <a:pt x="4" y="11"/>
                  </a:lnTo>
                  <a:lnTo>
                    <a:pt x="0" y="49"/>
                  </a:lnTo>
                  <a:lnTo>
                    <a:pt x="8" y="11"/>
                  </a:lnTo>
                  <a:lnTo>
                    <a:pt x="8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99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21"/>
            <p:cNvSpPr>
              <a:spLocks/>
            </p:cNvSpPr>
            <p:nvPr/>
          </p:nvSpPr>
          <p:spPr bwMode="gray">
            <a:xfrm>
              <a:off x="8874425" y="4935858"/>
              <a:ext cx="6350" cy="77787"/>
            </a:xfrm>
            <a:custGeom>
              <a:avLst/>
              <a:gdLst>
                <a:gd name="T0" fmla="*/ 0 w 4"/>
                <a:gd name="T1" fmla="*/ 0 h 49"/>
                <a:gd name="T2" fmla="*/ 0 w 4"/>
                <a:gd name="T3" fmla="*/ 10 h 49"/>
                <a:gd name="T4" fmla="*/ 0 w 4"/>
                <a:gd name="T5" fmla="*/ 49 h 49"/>
                <a:gd name="T6" fmla="*/ 4 w 4"/>
                <a:gd name="T7" fmla="*/ 10 h 49"/>
                <a:gd name="T8" fmla="*/ 4 w 4"/>
                <a:gd name="T9" fmla="*/ 0 h 49"/>
                <a:gd name="T10" fmla="*/ 0 w 4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9">
                  <a:moveTo>
                    <a:pt x="0" y="0"/>
                  </a:moveTo>
                  <a:lnTo>
                    <a:pt x="0" y="10"/>
                  </a:lnTo>
                  <a:lnTo>
                    <a:pt x="0" y="49"/>
                  </a:lnTo>
                  <a:lnTo>
                    <a:pt x="4" y="10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22"/>
            <p:cNvSpPr>
              <a:spLocks/>
            </p:cNvSpPr>
            <p:nvPr/>
          </p:nvSpPr>
          <p:spPr bwMode="gray">
            <a:xfrm>
              <a:off x="8874425" y="4997770"/>
              <a:ext cx="34925" cy="47625"/>
            </a:xfrm>
            <a:custGeom>
              <a:avLst/>
              <a:gdLst>
                <a:gd name="T0" fmla="*/ 0 w 25"/>
                <a:gd name="T1" fmla="*/ 0 h 34"/>
                <a:gd name="T2" fmla="*/ 0 w 25"/>
                <a:gd name="T3" fmla="*/ 34 h 34"/>
                <a:gd name="T4" fmla="*/ 23 w 25"/>
                <a:gd name="T5" fmla="*/ 34 h 34"/>
                <a:gd name="T6" fmla="*/ 24 w 25"/>
                <a:gd name="T7" fmla="*/ 32 h 34"/>
                <a:gd name="T8" fmla="*/ 24 w 25"/>
                <a:gd name="T9" fmla="*/ 27 h 34"/>
                <a:gd name="T10" fmla="*/ 22 w 25"/>
                <a:gd name="T11" fmla="*/ 24 h 34"/>
                <a:gd name="T12" fmla="*/ 16 w 25"/>
                <a:gd name="T13" fmla="*/ 16 h 34"/>
                <a:gd name="T14" fmla="*/ 16 w 25"/>
                <a:gd name="T15" fmla="*/ 0 h 34"/>
                <a:gd name="T16" fmla="*/ 0 w 25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34">
                  <a:moveTo>
                    <a:pt x="0" y="0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4" y="34"/>
                    <a:pt x="24" y="32"/>
                  </a:cubicBezTo>
                  <a:cubicBezTo>
                    <a:pt x="24" y="30"/>
                    <a:pt x="24" y="27"/>
                    <a:pt x="24" y="27"/>
                  </a:cubicBezTo>
                  <a:cubicBezTo>
                    <a:pt x="24" y="27"/>
                    <a:pt x="25" y="26"/>
                    <a:pt x="22" y="24"/>
                  </a:cubicBezTo>
                  <a:cubicBezTo>
                    <a:pt x="20" y="23"/>
                    <a:pt x="16" y="18"/>
                    <a:pt x="16" y="16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23"/>
            <p:cNvSpPr>
              <a:spLocks/>
            </p:cNvSpPr>
            <p:nvPr/>
          </p:nvSpPr>
          <p:spPr bwMode="gray">
            <a:xfrm>
              <a:off x="8874425" y="5042220"/>
              <a:ext cx="33338" cy="4762"/>
            </a:xfrm>
            <a:custGeom>
              <a:avLst/>
              <a:gdLst>
                <a:gd name="T0" fmla="*/ 24 w 24"/>
                <a:gd name="T1" fmla="*/ 0 h 4"/>
                <a:gd name="T2" fmla="*/ 24 w 24"/>
                <a:gd name="T3" fmla="*/ 2 h 4"/>
                <a:gd name="T4" fmla="*/ 23 w 24"/>
                <a:gd name="T5" fmla="*/ 4 h 4"/>
                <a:gd name="T6" fmla="*/ 0 w 24"/>
                <a:gd name="T7" fmla="*/ 4 h 4"/>
                <a:gd name="T8" fmla="*/ 0 w 24"/>
                <a:gd name="T9" fmla="*/ 2 h 4"/>
                <a:gd name="T10" fmla="*/ 23 w 24"/>
                <a:gd name="T11" fmla="*/ 2 h 4"/>
                <a:gd name="T12" fmla="*/ 24 w 24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">
                  <a:moveTo>
                    <a:pt x="24" y="0"/>
                  </a:moveTo>
                  <a:cubicBezTo>
                    <a:pt x="24" y="0"/>
                    <a:pt x="24" y="1"/>
                    <a:pt x="24" y="2"/>
                  </a:cubicBezTo>
                  <a:cubicBezTo>
                    <a:pt x="24" y="4"/>
                    <a:pt x="23" y="4"/>
                    <a:pt x="23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3" y="2"/>
                    <a:pt x="24" y="2"/>
                    <a:pt x="24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24"/>
            <p:cNvSpPr>
              <a:spLocks/>
            </p:cNvSpPr>
            <p:nvPr/>
          </p:nvSpPr>
          <p:spPr bwMode="gray">
            <a:xfrm>
              <a:off x="8896650" y="5019995"/>
              <a:ext cx="11113" cy="25400"/>
            </a:xfrm>
            <a:custGeom>
              <a:avLst/>
              <a:gdLst>
                <a:gd name="T0" fmla="*/ 0 w 8"/>
                <a:gd name="T1" fmla="*/ 0 h 18"/>
                <a:gd name="T2" fmla="*/ 0 w 8"/>
                <a:gd name="T3" fmla="*/ 18 h 18"/>
                <a:gd name="T4" fmla="*/ 7 w 8"/>
                <a:gd name="T5" fmla="*/ 18 h 18"/>
                <a:gd name="T6" fmla="*/ 8 w 8"/>
                <a:gd name="T7" fmla="*/ 16 h 18"/>
                <a:gd name="T8" fmla="*/ 8 w 8"/>
                <a:gd name="T9" fmla="*/ 11 h 18"/>
                <a:gd name="T10" fmla="*/ 8 w 8"/>
                <a:gd name="T11" fmla="*/ 11 h 18"/>
                <a:gd name="T12" fmla="*/ 8 w 8"/>
                <a:gd name="T13" fmla="*/ 11 h 18"/>
                <a:gd name="T14" fmla="*/ 8 w 8"/>
                <a:gd name="T15" fmla="*/ 11 h 18"/>
                <a:gd name="T16" fmla="*/ 6 w 8"/>
                <a:gd name="T17" fmla="*/ 8 h 18"/>
                <a:gd name="T18" fmla="*/ 0 w 8"/>
                <a:gd name="T1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18">
                  <a:moveTo>
                    <a:pt x="0" y="0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8"/>
                    <a:pt x="8" y="16"/>
                  </a:cubicBezTo>
                  <a:cubicBezTo>
                    <a:pt x="8" y="14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0"/>
                    <a:pt x="8" y="9"/>
                    <a:pt x="6" y="8"/>
                  </a:cubicBezTo>
                  <a:cubicBezTo>
                    <a:pt x="4" y="7"/>
                    <a:pt x="0" y="2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25"/>
            <p:cNvSpPr>
              <a:spLocks/>
            </p:cNvSpPr>
            <p:nvPr/>
          </p:nvSpPr>
          <p:spPr bwMode="gray">
            <a:xfrm>
              <a:off x="8929987" y="4756470"/>
              <a:ext cx="9525" cy="1587"/>
            </a:xfrm>
            <a:custGeom>
              <a:avLst/>
              <a:gdLst>
                <a:gd name="T0" fmla="*/ 0 w 6"/>
                <a:gd name="T1" fmla="*/ 0 h 1"/>
                <a:gd name="T2" fmla="*/ 6 w 6"/>
                <a:gd name="T3" fmla="*/ 1 h 1"/>
                <a:gd name="T4" fmla="*/ 6 w 6"/>
                <a:gd name="T5" fmla="*/ 1 h 1"/>
                <a:gd name="T6" fmla="*/ 0 w 6"/>
                <a:gd name="T7" fmla="*/ 0 h 1"/>
                <a:gd name="T8" fmla="*/ 0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0" y="0"/>
                  </a:moveTo>
                  <a:lnTo>
                    <a:pt x="6" y="1"/>
                  </a:lnTo>
                  <a:lnTo>
                    <a:pt x="6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D9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26"/>
            <p:cNvSpPr>
              <a:spLocks/>
            </p:cNvSpPr>
            <p:nvPr/>
          </p:nvSpPr>
          <p:spPr bwMode="gray">
            <a:xfrm>
              <a:off x="8917287" y="4731070"/>
              <a:ext cx="0" cy="1587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CA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27"/>
            <p:cNvSpPr>
              <a:spLocks/>
            </p:cNvSpPr>
            <p:nvPr/>
          </p:nvSpPr>
          <p:spPr bwMode="gray">
            <a:xfrm>
              <a:off x="8899825" y="4724720"/>
              <a:ext cx="50800" cy="57150"/>
            </a:xfrm>
            <a:custGeom>
              <a:avLst/>
              <a:gdLst>
                <a:gd name="T0" fmla="*/ 33 w 36"/>
                <a:gd name="T1" fmla="*/ 16 h 42"/>
                <a:gd name="T2" fmla="*/ 28 w 36"/>
                <a:gd name="T3" fmla="*/ 7 h 42"/>
                <a:gd name="T4" fmla="*/ 27 w 36"/>
                <a:gd name="T5" fmla="*/ 5 h 42"/>
                <a:gd name="T6" fmla="*/ 27 w 36"/>
                <a:gd name="T7" fmla="*/ 5 h 42"/>
                <a:gd name="T8" fmla="*/ 17 w 36"/>
                <a:gd name="T9" fmla="*/ 4 h 42"/>
                <a:gd name="T10" fmla="*/ 13 w 36"/>
                <a:gd name="T11" fmla="*/ 0 h 42"/>
                <a:gd name="T12" fmla="*/ 13 w 36"/>
                <a:gd name="T13" fmla="*/ 0 h 42"/>
                <a:gd name="T14" fmla="*/ 13 w 36"/>
                <a:gd name="T15" fmla="*/ 5 h 42"/>
                <a:gd name="T16" fmla="*/ 13 w 36"/>
                <a:gd name="T17" fmla="*/ 6 h 42"/>
                <a:gd name="T18" fmla="*/ 13 w 36"/>
                <a:gd name="T19" fmla="*/ 11 h 42"/>
                <a:gd name="T20" fmla="*/ 14 w 36"/>
                <a:gd name="T21" fmla="*/ 14 h 42"/>
                <a:gd name="T22" fmla="*/ 11 w 36"/>
                <a:gd name="T23" fmla="*/ 14 h 42"/>
                <a:gd name="T24" fmla="*/ 6 w 36"/>
                <a:gd name="T25" fmla="*/ 11 h 42"/>
                <a:gd name="T26" fmla="*/ 3 w 36"/>
                <a:gd name="T27" fmla="*/ 12 h 42"/>
                <a:gd name="T28" fmla="*/ 4 w 36"/>
                <a:gd name="T29" fmla="*/ 17 h 42"/>
                <a:gd name="T30" fmla="*/ 5 w 36"/>
                <a:gd name="T31" fmla="*/ 20 h 42"/>
                <a:gd name="T32" fmla="*/ 6 w 36"/>
                <a:gd name="T33" fmla="*/ 22 h 42"/>
                <a:gd name="T34" fmla="*/ 6 w 36"/>
                <a:gd name="T35" fmla="*/ 22 h 42"/>
                <a:gd name="T36" fmla="*/ 6 w 36"/>
                <a:gd name="T37" fmla="*/ 22 h 42"/>
                <a:gd name="T38" fmla="*/ 2 w 36"/>
                <a:gd name="T39" fmla="*/ 31 h 42"/>
                <a:gd name="T40" fmla="*/ 0 w 36"/>
                <a:gd name="T41" fmla="*/ 30 h 42"/>
                <a:gd name="T42" fmla="*/ 2 w 36"/>
                <a:gd name="T43" fmla="*/ 41 h 42"/>
                <a:gd name="T44" fmla="*/ 19 w 36"/>
                <a:gd name="T45" fmla="*/ 42 h 42"/>
                <a:gd name="T46" fmla="*/ 18 w 36"/>
                <a:gd name="T47" fmla="*/ 36 h 42"/>
                <a:gd name="T48" fmla="*/ 23 w 36"/>
                <a:gd name="T49" fmla="*/ 37 h 42"/>
                <a:gd name="T50" fmla="*/ 28 w 36"/>
                <a:gd name="T51" fmla="*/ 34 h 42"/>
                <a:gd name="T52" fmla="*/ 29 w 36"/>
                <a:gd name="T53" fmla="*/ 29 h 42"/>
                <a:gd name="T54" fmla="*/ 29 w 36"/>
                <a:gd name="T55" fmla="*/ 24 h 42"/>
                <a:gd name="T56" fmla="*/ 30 w 36"/>
                <a:gd name="T57" fmla="*/ 20 h 42"/>
                <a:gd name="T58" fmla="*/ 33 w 36"/>
                <a:gd name="T59" fmla="*/ 1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6" h="42">
                  <a:moveTo>
                    <a:pt x="33" y="16"/>
                  </a:moveTo>
                  <a:cubicBezTo>
                    <a:pt x="33" y="16"/>
                    <a:pt x="28" y="8"/>
                    <a:pt x="28" y="7"/>
                  </a:cubicBezTo>
                  <a:cubicBezTo>
                    <a:pt x="27" y="6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3" y="6"/>
                    <a:pt x="20" y="5"/>
                    <a:pt x="17" y="4"/>
                  </a:cubicBezTo>
                  <a:cubicBezTo>
                    <a:pt x="15" y="2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9"/>
                    <a:pt x="13" y="11"/>
                  </a:cubicBezTo>
                  <a:cubicBezTo>
                    <a:pt x="14" y="12"/>
                    <a:pt x="14" y="14"/>
                    <a:pt x="14" y="14"/>
                  </a:cubicBezTo>
                  <a:cubicBezTo>
                    <a:pt x="14" y="16"/>
                    <a:pt x="11" y="14"/>
                    <a:pt x="11" y="14"/>
                  </a:cubicBezTo>
                  <a:cubicBezTo>
                    <a:pt x="11" y="14"/>
                    <a:pt x="9" y="12"/>
                    <a:pt x="6" y="11"/>
                  </a:cubicBezTo>
                  <a:cubicBezTo>
                    <a:pt x="5" y="11"/>
                    <a:pt x="4" y="11"/>
                    <a:pt x="3" y="12"/>
                  </a:cubicBezTo>
                  <a:cubicBezTo>
                    <a:pt x="3" y="13"/>
                    <a:pt x="3" y="15"/>
                    <a:pt x="4" y="17"/>
                  </a:cubicBezTo>
                  <a:cubicBezTo>
                    <a:pt x="4" y="18"/>
                    <a:pt x="4" y="20"/>
                    <a:pt x="5" y="20"/>
                  </a:cubicBezTo>
                  <a:cubicBezTo>
                    <a:pt x="5" y="21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8"/>
                    <a:pt x="2" y="31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20" y="37"/>
                    <a:pt x="21" y="37"/>
                    <a:pt x="23" y="37"/>
                  </a:cubicBezTo>
                  <a:cubicBezTo>
                    <a:pt x="28" y="37"/>
                    <a:pt x="28" y="34"/>
                    <a:pt x="28" y="34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6" y="19"/>
                    <a:pt x="34" y="17"/>
                    <a:pt x="33" y="16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28"/>
            <p:cNvSpPr>
              <a:spLocks/>
            </p:cNvSpPr>
            <p:nvPr/>
          </p:nvSpPr>
          <p:spPr bwMode="gray">
            <a:xfrm>
              <a:off x="8907762" y="4772345"/>
              <a:ext cx="17463" cy="4762"/>
            </a:xfrm>
            <a:custGeom>
              <a:avLst/>
              <a:gdLst>
                <a:gd name="T0" fmla="*/ 0 w 12"/>
                <a:gd name="T1" fmla="*/ 0 h 3"/>
                <a:gd name="T2" fmla="*/ 12 w 12"/>
                <a:gd name="T3" fmla="*/ 3 h 3"/>
                <a:gd name="T4" fmla="*/ 12 w 12"/>
                <a:gd name="T5" fmla="*/ 1 h 3"/>
                <a:gd name="T6" fmla="*/ 0 w 1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0" y="0"/>
                  </a:moveTo>
                  <a:cubicBezTo>
                    <a:pt x="1" y="1"/>
                    <a:pt x="4" y="3"/>
                    <a:pt x="12" y="3"/>
                  </a:cubicBezTo>
                  <a:cubicBezTo>
                    <a:pt x="12" y="2"/>
                    <a:pt x="12" y="2"/>
                    <a:pt x="12" y="1"/>
                  </a:cubicBez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solidFill>
              <a:srgbClr val="805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29"/>
            <p:cNvSpPr>
              <a:spLocks/>
            </p:cNvSpPr>
            <p:nvPr/>
          </p:nvSpPr>
          <p:spPr bwMode="gray">
            <a:xfrm>
              <a:off x="8934750" y="4758058"/>
              <a:ext cx="4763" cy="4762"/>
            </a:xfrm>
            <a:custGeom>
              <a:avLst/>
              <a:gdLst>
                <a:gd name="T0" fmla="*/ 4 w 4"/>
                <a:gd name="T1" fmla="*/ 3 h 4"/>
                <a:gd name="T2" fmla="*/ 2 w 4"/>
                <a:gd name="T3" fmla="*/ 0 h 4"/>
                <a:gd name="T4" fmla="*/ 0 w 4"/>
                <a:gd name="T5" fmla="*/ 0 h 4"/>
                <a:gd name="T6" fmla="*/ 4 w 4"/>
                <a:gd name="T7" fmla="*/ 4 h 4"/>
                <a:gd name="T8" fmla="*/ 4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3" y="2"/>
                    <a:pt x="2" y="1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2" y="2"/>
                    <a:pt x="4" y="4"/>
                  </a:cubicBezTo>
                  <a:lnTo>
                    <a:pt x="4" y="3"/>
                  </a:lnTo>
                  <a:close/>
                </a:path>
              </a:pathLst>
            </a:custGeom>
            <a:solidFill>
              <a:srgbClr val="805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30"/>
            <p:cNvSpPr>
              <a:spLocks/>
            </p:cNvSpPr>
            <p:nvPr/>
          </p:nvSpPr>
          <p:spPr bwMode="gray">
            <a:xfrm>
              <a:off x="8937925" y="4758058"/>
              <a:ext cx="1588" cy="3175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2 w 2"/>
                <a:gd name="T5" fmla="*/ 3 h 3"/>
                <a:gd name="T6" fmla="*/ 2 w 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1" y="2"/>
                    <a:pt x="2" y="3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31"/>
            <p:cNvSpPr>
              <a:spLocks/>
            </p:cNvSpPr>
            <p:nvPr/>
          </p:nvSpPr>
          <p:spPr bwMode="gray">
            <a:xfrm>
              <a:off x="8934750" y="4739008"/>
              <a:ext cx="4763" cy="3175"/>
            </a:xfrm>
            <a:custGeom>
              <a:avLst/>
              <a:gdLst>
                <a:gd name="T0" fmla="*/ 3 w 3"/>
                <a:gd name="T1" fmla="*/ 1 h 3"/>
                <a:gd name="T2" fmla="*/ 1 w 3"/>
                <a:gd name="T3" fmla="*/ 3 h 3"/>
                <a:gd name="T4" fmla="*/ 0 w 3"/>
                <a:gd name="T5" fmla="*/ 2 h 3"/>
                <a:gd name="T6" fmla="*/ 1 w 3"/>
                <a:gd name="T7" fmla="*/ 0 h 3"/>
                <a:gd name="T8" fmla="*/ 3 w 3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3" y="1"/>
                  </a:moveTo>
                  <a:cubicBezTo>
                    <a:pt x="3" y="2"/>
                    <a:pt x="2" y="3"/>
                    <a:pt x="1" y="3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2" y="0"/>
                    <a:pt x="2" y="1"/>
                    <a:pt x="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32"/>
            <p:cNvSpPr>
              <a:spLocks/>
            </p:cNvSpPr>
            <p:nvPr/>
          </p:nvSpPr>
          <p:spPr bwMode="gray">
            <a:xfrm>
              <a:off x="8893475" y="4772345"/>
              <a:ext cx="34925" cy="22225"/>
            </a:xfrm>
            <a:custGeom>
              <a:avLst/>
              <a:gdLst>
                <a:gd name="T0" fmla="*/ 0 w 22"/>
                <a:gd name="T1" fmla="*/ 8 h 14"/>
                <a:gd name="T2" fmla="*/ 2 w 22"/>
                <a:gd name="T3" fmla="*/ 0 h 14"/>
                <a:gd name="T4" fmla="*/ 22 w 22"/>
                <a:gd name="T5" fmla="*/ 4 h 14"/>
                <a:gd name="T6" fmla="*/ 22 w 22"/>
                <a:gd name="T7" fmla="*/ 14 h 14"/>
                <a:gd name="T8" fmla="*/ 0 w 22"/>
                <a:gd name="T9" fmla="*/ 8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4">
                  <a:moveTo>
                    <a:pt x="0" y="8"/>
                  </a:moveTo>
                  <a:lnTo>
                    <a:pt x="2" y="0"/>
                  </a:lnTo>
                  <a:lnTo>
                    <a:pt x="22" y="4"/>
                  </a:lnTo>
                  <a:lnTo>
                    <a:pt x="22" y="14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33"/>
            <p:cNvSpPr>
              <a:spLocks/>
            </p:cNvSpPr>
            <p:nvPr/>
          </p:nvSpPr>
          <p:spPr bwMode="gray">
            <a:xfrm>
              <a:off x="8855375" y="4777108"/>
              <a:ext cx="103188" cy="166687"/>
            </a:xfrm>
            <a:custGeom>
              <a:avLst/>
              <a:gdLst>
                <a:gd name="T0" fmla="*/ 31 w 74"/>
                <a:gd name="T1" fmla="*/ 4 h 121"/>
                <a:gd name="T2" fmla="*/ 14 w 74"/>
                <a:gd name="T3" fmla="*/ 24 h 121"/>
                <a:gd name="T4" fmla="*/ 0 w 74"/>
                <a:gd name="T5" fmla="*/ 119 h 121"/>
                <a:gd name="T6" fmla="*/ 68 w 74"/>
                <a:gd name="T7" fmla="*/ 115 h 121"/>
                <a:gd name="T8" fmla="*/ 62 w 74"/>
                <a:gd name="T9" fmla="*/ 16 h 121"/>
                <a:gd name="T10" fmla="*/ 31 w 74"/>
                <a:gd name="T11" fmla="*/ 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121">
                  <a:moveTo>
                    <a:pt x="31" y="4"/>
                  </a:moveTo>
                  <a:cubicBezTo>
                    <a:pt x="17" y="5"/>
                    <a:pt x="14" y="22"/>
                    <a:pt x="14" y="24"/>
                  </a:cubicBezTo>
                  <a:cubicBezTo>
                    <a:pt x="13" y="49"/>
                    <a:pt x="11" y="118"/>
                    <a:pt x="0" y="119"/>
                  </a:cubicBezTo>
                  <a:cubicBezTo>
                    <a:pt x="60" y="119"/>
                    <a:pt x="62" y="121"/>
                    <a:pt x="68" y="115"/>
                  </a:cubicBezTo>
                  <a:cubicBezTo>
                    <a:pt x="74" y="109"/>
                    <a:pt x="62" y="16"/>
                    <a:pt x="62" y="16"/>
                  </a:cubicBezTo>
                  <a:cubicBezTo>
                    <a:pt x="61" y="0"/>
                    <a:pt x="48" y="3"/>
                    <a:pt x="31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34"/>
            <p:cNvSpPr>
              <a:spLocks/>
            </p:cNvSpPr>
            <p:nvPr/>
          </p:nvSpPr>
          <p:spPr bwMode="gray">
            <a:xfrm>
              <a:off x="8855375" y="4780283"/>
              <a:ext cx="69850" cy="160337"/>
            </a:xfrm>
            <a:custGeom>
              <a:avLst/>
              <a:gdLst>
                <a:gd name="T0" fmla="*/ 31 w 50"/>
                <a:gd name="T1" fmla="*/ 1 h 116"/>
                <a:gd name="T2" fmla="*/ 14 w 50"/>
                <a:gd name="T3" fmla="*/ 21 h 116"/>
                <a:gd name="T4" fmla="*/ 0 w 50"/>
                <a:gd name="T5" fmla="*/ 116 h 116"/>
                <a:gd name="T6" fmla="*/ 9 w 50"/>
                <a:gd name="T7" fmla="*/ 116 h 116"/>
                <a:gd name="T8" fmla="*/ 8 w 50"/>
                <a:gd name="T9" fmla="*/ 116 h 116"/>
                <a:gd name="T10" fmla="*/ 22 w 50"/>
                <a:gd name="T11" fmla="*/ 31 h 116"/>
                <a:gd name="T12" fmla="*/ 40 w 50"/>
                <a:gd name="T13" fmla="*/ 2 h 116"/>
                <a:gd name="T14" fmla="*/ 49 w 50"/>
                <a:gd name="T15" fmla="*/ 0 h 116"/>
                <a:gd name="T16" fmla="*/ 31 w 50"/>
                <a:gd name="T17" fmla="*/ 1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116">
                  <a:moveTo>
                    <a:pt x="31" y="1"/>
                  </a:moveTo>
                  <a:cubicBezTo>
                    <a:pt x="17" y="2"/>
                    <a:pt x="14" y="19"/>
                    <a:pt x="14" y="21"/>
                  </a:cubicBezTo>
                  <a:cubicBezTo>
                    <a:pt x="13" y="46"/>
                    <a:pt x="11" y="115"/>
                    <a:pt x="0" y="116"/>
                  </a:cubicBezTo>
                  <a:cubicBezTo>
                    <a:pt x="3" y="116"/>
                    <a:pt x="6" y="116"/>
                    <a:pt x="9" y="116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20" y="115"/>
                    <a:pt x="21" y="55"/>
                    <a:pt x="22" y="31"/>
                  </a:cubicBezTo>
                  <a:cubicBezTo>
                    <a:pt x="22" y="29"/>
                    <a:pt x="26" y="3"/>
                    <a:pt x="40" y="2"/>
                  </a:cubicBezTo>
                  <a:cubicBezTo>
                    <a:pt x="43" y="2"/>
                    <a:pt x="50" y="1"/>
                    <a:pt x="49" y="0"/>
                  </a:cubicBezTo>
                  <a:cubicBezTo>
                    <a:pt x="44" y="0"/>
                    <a:pt x="38" y="0"/>
                    <a:pt x="31" y="1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35"/>
            <p:cNvSpPr>
              <a:spLocks/>
            </p:cNvSpPr>
            <p:nvPr/>
          </p:nvSpPr>
          <p:spPr bwMode="gray">
            <a:xfrm>
              <a:off x="8890300" y="4850133"/>
              <a:ext cx="87313" cy="55562"/>
            </a:xfrm>
            <a:custGeom>
              <a:avLst/>
              <a:gdLst>
                <a:gd name="T0" fmla="*/ 63 w 63"/>
                <a:gd name="T1" fmla="*/ 36 h 41"/>
                <a:gd name="T2" fmla="*/ 57 w 63"/>
                <a:gd name="T3" fmla="*/ 41 h 41"/>
                <a:gd name="T4" fmla="*/ 6 w 63"/>
                <a:gd name="T5" fmla="*/ 41 h 41"/>
                <a:gd name="T6" fmla="*/ 0 w 63"/>
                <a:gd name="T7" fmla="*/ 36 h 41"/>
                <a:gd name="T8" fmla="*/ 0 w 63"/>
                <a:gd name="T9" fmla="*/ 6 h 41"/>
                <a:gd name="T10" fmla="*/ 6 w 63"/>
                <a:gd name="T11" fmla="*/ 0 h 41"/>
                <a:gd name="T12" fmla="*/ 57 w 63"/>
                <a:gd name="T13" fmla="*/ 0 h 41"/>
                <a:gd name="T14" fmla="*/ 63 w 63"/>
                <a:gd name="T15" fmla="*/ 6 h 41"/>
                <a:gd name="T16" fmla="*/ 63 w 63"/>
                <a:gd name="T17" fmla="*/ 3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41">
                  <a:moveTo>
                    <a:pt x="63" y="36"/>
                  </a:moveTo>
                  <a:cubicBezTo>
                    <a:pt x="63" y="39"/>
                    <a:pt x="60" y="41"/>
                    <a:pt x="57" y="41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3" y="41"/>
                    <a:pt x="0" y="39"/>
                    <a:pt x="0" y="3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60" y="0"/>
                    <a:pt x="63" y="3"/>
                    <a:pt x="63" y="6"/>
                  </a:cubicBezTo>
                  <a:lnTo>
                    <a:pt x="63" y="36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36"/>
            <p:cNvSpPr>
              <a:spLocks/>
            </p:cNvSpPr>
            <p:nvPr/>
          </p:nvSpPr>
          <p:spPr bwMode="gray">
            <a:xfrm>
              <a:off x="8960150" y="4897758"/>
              <a:ext cx="19050" cy="20637"/>
            </a:xfrm>
            <a:custGeom>
              <a:avLst/>
              <a:gdLst>
                <a:gd name="T0" fmla="*/ 0 w 14"/>
                <a:gd name="T1" fmla="*/ 10 h 15"/>
                <a:gd name="T2" fmla="*/ 0 w 14"/>
                <a:gd name="T3" fmla="*/ 10 h 15"/>
                <a:gd name="T4" fmla="*/ 1 w 14"/>
                <a:gd name="T5" fmla="*/ 12 h 15"/>
                <a:gd name="T6" fmla="*/ 6 w 14"/>
                <a:gd name="T7" fmla="*/ 15 h 15"/>
                <a:gd name="T8" fmla="*/ 8 w 14"/>
                <a:gd name="T9" fmla="*/ 14 h 15"/>
                <a:gd name="T10" fmla="*/ 9 w 14"/>
                <a:gd name="T11" fmla="*/ 13 h 15"/>
                <a:gd name="T12" fmla="*/ 11 w 14"/>
                <a:gd name="T13" fmla="*/ 12 h 15"/>
                <a:gd name="T14" fmla="*/ 11 w 14"/>
                <a:gd name="T15" fmla="*/ 10 h 15"/>
                <a:gd name="T16" fmla="*/ 13 w 14"/>
                <a:gd name="T17" fmla="*/ 9 h 15"/>
                <a:gd name="T18" fmla="*/ 12 w 14"/>
                <a:gd name="T19" fmla="*/ 6 h 15"/>
                <a:gd name="T20" fmla="*/ 11 w 14"/>
                <a:gd name="T21" fmla="*/ 6 h 15"/>
                <a:gd name="T22" fmla="*/ 13 w 14"/>
                <a:gd name="T23" fmla="*/ 5 h 15"/>
                <a:gd name="T24" fmla="*/ 13 w 14"/>
                <a:gd name="T25" fmla="*/ 3 h 15"/>
                <a:gd name="T26" fmla="*/ 8 w 14"/>
                <a:gd name="T27" fmla="*/ 0 h 15"/>
                <a:gd name="T28" fmla="*/ 6 w 14"/>
                <a:gd name="T29" fmla="*/ 0 h 15"/>
                <a:gd name="T30" fmla="*/ 0 w 14"/>
                <a:gd name="T31" fmla="*/ 1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" h="15">
                  <a:moveTo>
                    <a:pt x="0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11"/>
                    <a:pt x="0" y="11"/>
                    <a:pt x="1" y="12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5"/>
                    <a:pt x="8" y="15"/>
                    <a:pt x="8" y="14"/>
                  </a:cubicBezTo>
                  <a:cubicBezTo>
                    <a:pt x="9" y="14"/>
                    <a:pt x="9" y="13"/>
                    <a:pt x="9" y="13"/>
                  </a:cubicBezTo>
                  <a:cubicBezTo>
                    <a:pt x="9" y="13"/>
                    <a:pt x="10" y="13"/>
                    <a:pt x="11" y="12"/>
                  </a:cubicBezTo>
                  <a:cubicBezTo>
                    <a:pt x="11" y="11"/>
                    <a:pt x="11" y="10"/>
                    <a:pt x="11" y="10"/>
                  </a:cubicBezTo>
                  <a:cubicBezTo>
                    <a:pt x="11" y="10"/>
                    <a:pt x="12" y="10"/>
                    <a:pt x="13" y="9"/>
                  </a:cubicBezTo>
                  <a:cubicBezTo>
                    <a:pt x="13" y="8"/>
                    <a:pt x="13" y="7"/>
                    <a:pt x="12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2" y="6"/>
                    <a:pt x="13" y="6"/>
                    <a:pt x="13" y="5"/>
                  </a:cubicBezTo>
                  <a:cubicBezTo>
                    <a:pt x="14" y="4"/>
                    <a:pt x="14" y="3"/>
                    <a:pt x="13" y="3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6" y="0"/>
                    <a:pt x="6" y="0"/>
                  </a:cubicBezTo>
                  <a:cubicBezTo>
                    <a:pt x="2" y="2"/>
                    <a:pt x="0" y="10"/>
                    <a:pt x="0" y="10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37"/>
            <p:cNvSpPr>
              <a:spLocks/>
            </p:cNvSpPr>
            <p:nvPr/>
          </p:nvSpPr>
          <p:spPr bwMode="gray">
            <a:xfrm>
              <a:off x="8960150" y="4892995"/>
              <a:ext cx="15875" cy="6350"/>
            </a:xfrm>
            <a:custGeom>
              <a:avLst/>
              <a:gdLst>
                <a:gd name="T0" fmla="*/ 0 w 11"/>
                <a:gd name="T1" fmla="*/ 2 h 4"/>
                <a:gd name="T2" fmla="*/ 2 w 11"/>
                <a:gd name="T3" fmla="*/ 0 h 4"/>
                <a:gd name="T4" fmla="*/ 10 w 11"/>
                <a:gd name="T5" fmla="*/ 0 h 4"/>
                <a:gd name="T6" fmla="*/ 11 w 11"/>
                <a:gd name="T7" fmla="*/ 2 h 4"/>
                <a:gd name="T8" fmla="*/ 11 w 11"/>
                <a:gd name="T9" fmla="*/ 2 h 4"/>
                <a:gd name="T10" fmla="*/ 10 w 11"/>
                <a:gd name="T11" fmla="*/ 4 h 4"/>
                <a:gd name="T12" fmla="*/ 2 w 11"/>
                <a:gd name="T13" fmla="*/ 4 h 4"/>
                <a:gd name="T14" fmla="*/ 0 w 11"/>
                <a:gd name="T1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4"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0"/>
                    <a:pt x="11" y="1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3"/>
                    <a:pt x="10" y="4"/>
                    <a:pt x="1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38"/>
            <p:cNvSpPr>
              <a:spLocks/>
            </p:cNvSpPr>
            <p:nvPr/>
          </p:nvSpPr>
          <p:spPr bwMode="gray">
            <a:xfrm>
              <a:off x="8893475" y="4797745"/>
              <a:ext cx="77788" cy="115887"/>
            </a:xfrm>
            <a:custGeom>
              <a:avLst/>
              <a:gdLst>
                <a:gd name="T0" fmla="*/ 48 w 57"/>
                <a:gd name="T1" fmla="*/ 84 h 84"/>
                <a:gd name="T2" fmla="*/ 42 w 57"/>
                <a:gd name="T3" fmla="*/ 82 h 84"/>
                <a:gd name="T4" fmla="*/ 18 w 57"/>
                <a:gd name="T5" fmla="*/ 59 h 84"/>
                <a:gd name="T6" fmla="*/ 1 w 57"/>
                <a:gd name="T7" fmla="*/ 11 h 84"/>
                <a:gd name="T8" fmla="*/ 6 w 57"/>
                <a:gd name="T9" fmla="*/ 1 h 84"/>
                <a:gd name="T10" fmla="*/ 16 w 57"/>
                <a:gd name="T11" fmla="*/ 6 h 84"/>
                <a:gd name="T12" fmla="*/ 32 w 57"/>
                <a:gd name="T13" fmla="*/ 50 h 84"/>
                <a:gd name="T14" fmla="*/ 53 w 57"/>
                <a:gd name="T15" fmla="*/ 70 h 84"/>
                <a:gd name="T16" fmla="*/ 54 w 57"/>
                <a:gd name="T17" fmla="*/ 81 h 84"/>
                <a:gd name="T18" fmla="*/ 48 w 57"/>
                <a:gd name="T1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84">
                  <a:moveTo>
                    <a:pt x="48" y="84"/>
                  </a:moveTo>
                  <a:cubicBezTo>
                    <a:pt x="46" y="84"/>
                    <a:pt x="44" y="83"/>
                    <a:pt x="42" y="82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7"/>
                    <a:pt x="2" y="2"/>
                    <a:pt x="6" y="1"/>
                  </a:cubicBezTo>
                  <a:cubicBezTo>
                    <a:pt x="10" y="0"/>
                    <a:pt x="15" y="2"/>
                    <a:pt x="16" y="6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53" y="70"/>
                    <a:pt x="53" y="70"/>
                    <a:pt x="53" y="70"/>
                  </a:cubicBezTo>
                  <a:cubicBezTo>
                    <a:pt x="57" y="73"/>
                    <a:pt x="57" y="78"/>
                    <a:pt x="54" y="81"/>
                  </a:cubicBezTo>
                  <a:cubicBezTo>
                    <a:pt x="52" y="83"/>
                    <a:pt x="50" y="84"/>
                    <a:pt x="48" y="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39"/>
            <p:cNvSpPr>
              <a:spLocks/>
            </p:cNvSpPr>
            <p:nvPr/>
          </p:nvSpPr>
          <p:spPr bwMode="gray">
            <a:xfrm>
              <a:off x="8893475" y="4799333"/>
              <a:ext cx="69850" cy="114300"/>
            </a:xfrm>
            <a:custGeom>
              <a:avLst/>
              <a:gdLst>
                <a:gd name="T0" fmla="*/ 48 w 51"/>
                <a:gd name="T1" fmla="*/ 76 h 82"/>
                <a:gd name="T2" fmla="*/ 23 w 51"/>
                <a:gd name="T3" fmla="*/ 53 h 82"/>
                <a:gd name="T4" fmla="*/ 5 w 51"/>
                <a:gd name="T5" fmla="*/ 2 h 82"/>
                <a:gd name="T6" fmla="*/ 4 w 51"/>
                <a:gd name="T7" fmla="*/ 0 h 82"/>
                <a:gd name="T8" fmla="*/ 1 w 51"/>
                <a:gd name="T9" fmla="*/ 9 h 82"/>
                <a:gd name="T10" fmla="*/ 18 w 51"/>
                <a:gd name="T11" fmla="*/ 57 h 82"/>
                <a:gd name="T12" fmla="*/ 42 w 51"/>
                <a:gd name="T13" fmla="*/ 80 h 82"/>
                <a:gd name="T14" fmla="*/ 48 w 51"/>
                <a:gd name="T15" fmla="*/ 82 h 82"/>
                <a:gd name="T16" fmla="*/ 51 w 51"/>
                <a:gd name="T17" fmla="*/ 81 h 82"/>
                <a:gd name="T18" fmla="*/ 48 w 51"/>
                <a:gd name="T19" fmla="*/ 76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82">
                  <a:moveTo>
                    <a:pt x="48" y="76"/>
                  </a:moveTo>
                  <a:cubicBezTo>
                    <a:pt x="23" y="53"/>
                    <a:pt x="23" y="53"/>
                    <a:pt x="23" y="53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5" y="1"/>
                    <a:pt x="4" y="0"/>
                  </a:cubicBezTo>
                  <a:cubicBezTo>
                    <a:pt x="1" y="2"/>
                    <a:pt x="0" y="6"/>
                    <a:pt x="1" y="9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4" y="81"/>
                    <a:pt x="46" y="82"/>
                    <a:pt x="48" y="82"/>
                  </a:cubicBezTo>
                  <a:cubicBezTo>
                    <a:pt x="49" y="82"/>
                    <a:pt x="50" y="82"/>
                    <a:pt x="51" y="81"/>
                  </a:cubicBezTo>
                  <a:cubicBezTo>
                    <a:pt x="51" y="79"/>
                    <a:pt x="50" y="78"/>
                    <a:pt x="48" y="76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40"/>
            <p:cNvSpPr>
              <a:spLocks/>
            </p:cNvSpPr>
            <p:nvPr/>
          </p:nvSpPr>
          <p:spPr bwMode="gray">
            <a:xfrm>
              <a:off x="8869662" y="4696145"/>
              <a:ext cx="73025" cy="73025"/>
            </a:xfrm>
            <a:custGeom>
              <a:avLst/>
              <a:gdLst>
                <a:gd name="T0" fmla="*/ 49 w 53"/>
                <a:gd name="T1" fmla="*/ 11 h 53"/>
                <a:gd name="T2" fmla="*/ 42 w 53"/>
                <a:gd name="T3" fmla="*/ 6 h 53"/>
                <a:gd name="T4" fmla="*/ 40 w 53"/>
                <a:gd name="T5" fmla="*/ 6 h 53"/>
                <a:gd name="T6" fmla="*/ 33 w 53"/>
                <a:gd name="T7" fmla="*/ 1 h 53"/>
                <a:gd name="T8" fmla="*/ 29 w 53"/>
                <a:gd name="T9" fmla="*/ 3 h 53"/>
                <a:gd name="T10" fmla="*/ 23 w 53"/>
                <a:gd name="T11" fmla="*/ 0 h 53"/>
                <a:gd name="T12" fmla="*/ 15 w 53"/>
                <a:gd name="T13" fmla="*/ 4 h 53"/>
                <a:gd name="T14" fmla="*/ 14 w 53"/>
                <a:gd name="T15" fmla="*/ 4 h 53"/>
                <a:gd name="T16" fmla="*/ 6 w 53"/>
                <a:gd name="T17" fmla="*/ 12 h 53"/>
                <a:gd name="T18" fmla="*/ 6 w 53"/>
                <a:gd name="T19" fmla="*/ 13 h 53"/>
                <a:gd name="T20" fmla="*/ 0 w 53"/>
                <a:gd name="T21" fmla="*/ 21 h 53"/>
                <a:gd name="T22" fmla="*/ 1 w 53"/>
                <a:gd name="T23" fmla="*/ 25 h 53"/>
                <a:gd name="T24" fmla="*/ 0 w 53"/>
                <a:gd name="T25" fmla="*/ 30 h 53"/>
                <a:gd name="T26" fmla="*/ 4 w 53"/>
                <a:gd name="T27" fmla="*/ 37 h 53"/>
                <a:gd name="T28" fmla="*/ 4 w 53"/>
                <a:gd name="T29" fmla="*/ 38 h 53"/>
                <a:gd name="T30" fmla="*/ 3 w 53"/>
                <a:gd name="T31" fmla="*/ 39 h 53"/>
                <a:gd name="T32" fmla="*/ 11 w 53"/>
                <a:gd name="T33" fmla="*/ 48 h 53"/>
                <a:gd name="T34" fmla="*/ 11 w 53"/>
                <a:gd name="T35" fmla="*/ 48 h 53"/>
                <a:gd name="T36" fmla="*/ 16 w 53"/>
                <a:gd name="T37" fmla="*/ 52 h 53"/>
                <a:gd name="T38" fmla="*/ 19 w 53"/>
                <a:gd name="T39" fmla="*/ 52 h 53"/>
                <a:gd name="T40" fmla="*/ 22 w 53"/>
                <a:gd name="T41" fmla="*/ 53 h 53"/>
                <a:gd name="T42" fmla="*/ 22 w 53"/>
                <a:gd name="T43" fmla="*/ 53 h 53"/>
                <a:gd name="T44" fmla="*/ 22 w 53"/>
                <a:gd name="T45" fmla="*/ 53 h 53"/>
                <a:gd name="T46" fmla="*/ 26 w 53"/>
                <a:gd name="T47" fmla="*/ 50 h 53"/>
                <a:gd name="T48" fmla="*/ 31 w 53"/>
                <a:gd name="T49" fmla="*/ 49 h 53"/>
                <a:gd name="T50" fmla="*/ 31 w 53"/>
                <a:gd name="T51" fmla="*/ 40 h 53"/>
                <a:gd name="T52" fmla="*/ 38 w 53"/>
                <a:gd name="T53" fmla="*/ 39 h 53"/>
                <a:gd name="T54" fmla="*/ 38 w 53"/>
                <a:gd name="T55" fmla="*/ 31 h 53"/>
                <a:gd name="T56" fmla="*/ 43 w 53"/>
                <a:gd name="T57" fmla="*/ 30 h 53"/>
                <a:gd name="T58" fmla="*/ 45 w 53"/>
                <a:gd name="T59" fmla="*/ 26 h 53"/>
                <a:gd name="T60" fmla="*/ 49 w 53"/>
                <a:gd name="T61" fmla="*/ 26 h 53"/>
                <a:gd name="T62" fmla="*/ 49 w 53"/>
                <a:gd name="T63" fmla="*/ 26 h 53"/>
                <a:gd name="T64" fmla="*/ 53 w 53"/>
                <a:gd name="T65" fmla="*/ 17 h 53"/>
                <a:gd name="T66" fmla="*/ 49 w 53"/>
                <a:gd name="T67" fmla="*/ 1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3" h="53">
                  <a:moveTo>
                    <a:pt x="49" y="11"/>
                  </a:moveTo>
                  <a:cubicBezTo>
                    <a:pt x="48" y="8"/>
                    <a:pt x="45" y="6"/>
                    <a:pt x="42" y="6"/>
                  </a:cubicBezTo>
                  <a:cubicBezTo>
                    <a:pt x="41" y="6"/>
                    <a:pt x="41" y="6"/>
                    <a:pt x="40" y="6"/>
                  </a:cubicBezTo>
                  <a:cubicBezTo>
                    <a:pt x="39" y="3"/>
                    <a:pt x="36" y="1"/>
                    <a:pt x="33" y="1"/>
                  </a:cubicBezTo>
                  <a:cubicBezTo>
                    <a:pt x="32" y="1"/>
                    <a:pt x="30" y="2"/>
                    <a:pt x="29" y="3"/>
                  </a:cubicBezTo>
                  <a:cubicBezTo>
                    <a:pt x="27" y="1"/>
                    <a:pt x="25" y="0"/>
                    <a:pt x="23" y="0"/>
                  </a:cubicBezTo>
                  <a:cubicBezTo>
                    <a:pt x="19" y="0"/>
                    <a:pt x="16" y="2"/>
                    <a:pt x="15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0" y="4"/>
                    <a:pt x="6" y="8"/>
                    <a:pt x="6" y="12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3" y="14"/>
                    <a:pt x="0" y="17"/>
                    <a:pt x="0" y="21"/>
                  </a:cubicBezTo>
                  <a:cubicBezTo>
                    <a:pt x="0" y="22"/>
                    <a:pt x="1" y="24"/>
                    <a:pt x="1" y="25"/>
                  </a:cubicBezTo>
                  <a:cubicBezTo>
                    <a:pt x="0" y="26"/>
                    <a:pt x="0" y="28"/>
                    <a:pt x="0" y="30"/>
                  </a:cubicBezTo>
                  <a:cubicBezTo>
                    <a:pt x="0" y="33"/>
                    <a:pt x="1" y="36"/>
                    <a:pt x="4" y="37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3" y="38"/>
                    <a:pt x="3" y="39"/>
                    <a:pt x="3" y="39"/>
                  </a:cubicBezTo>
                  <a:cubicBezTo>
                    <a:pt x="3" y="44"/>
                    <a:pt x="7" y="47"/>
                    <a:pt x="11" y="48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11" y="50"/>
                    <a:pt x="14" y="52"/>
                    <a:pt x="16" y="52"/>
                  </a:cubicBezTo>
                  <a:cubicBezTo>
                    <a:pt x="17" y="52"/>
                    <a:pt x="18" y="52"/>
                    <a:pt x="19" y="52"/>
                  </a:cubicBezTo>
                  <a:cubicBezTo>
                    <a:pt x="20" y="52"/>
                    <a:pt x="21" y="53"/>
                    <a:pt x="22" y="53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4" y="52"/>
                    <a:pt x="25" y="51"/>
                    <a:pt x="26" y="50"/>
                  </a:cubicBezTo>
                  <a:cubicBezTo>
                    <a:pt x="27" y="50"/>
                    <a:pt x="29" y="50"/>
                    <a:pt x="31" y="49"/>
                  </a:cubicBezTo>
                  <a:cubicBezTo>
                    <a:pt x="39" y="46"/>
                    <a:pt x="32" y="45"/>
                    <a:pt x="31" y="40"/>
                  </a:cubicBezTo>
                  <a:cubicBezTo>
                    <a:pt x="31" y="35"/>
                    <a:pt x="36" y="40"/>
                    <a:pt x="38" y="39"/>
                  </a:cubicBezTo>
                  <a:cubicBezTo>
                    <a:pt x="40" y="39"/>
                    <a:pt x="38" y="35"/>
                    <a:pt x="38" y="31"/>
                  </a:cubicBezTo>
                  <a:cubicBezTo>
                    <a:pt x="37" y="27"/>
                    <a:pt x="39" y="30"/>
                    <a:pt x="43" y="30"/>
                  </a:cubicBezTo>
                  <a:cubicBezTo>
                    <a:pt x="46" y="29"/>
                    <a:pt x="46" y="28"/>
                    <a:pt x="45" y="26"/>
                  </a:cubicBezTo>
                  <a:cubicBezTo>
                    <a:pt x="47" y="26"/>
                    <a:pt x="48" y="26"/>
                    <a:pt x="49" y="26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52" y="24"/>
                    <a:pt x="53" y="20"/>
                    <a:pt x="53" y="17"/>
                  </a:cubicBezTo>
                  <a:cubicBezTo>
                    <a:pt x="52" y="14"/>
                    <a:pt x="51" y="13"/>
                    <a:pt x="49" y="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41"/>
            <p:cNvSpPr>
              <a:spLocks/>
            </p:cNvSpPr>
            <p:nvPr/>
          </p:nvSpPr>
          <p:spPr bwMode="gray">
            <a:xfrm>
              <a:off x="8861725" y="4683445"/>
              <a:ext cx="82550" cy="65087"/>
            </a:xfrm>
            <a:custGeom>
              <a:avLst/>
              <a:gdLst>
                <a:gd name="T0" fmla="*/ 60 w 60"/>
                <a:gd name="T1" fmla="*/ 26 h 47"/>
                <a:gd name="T2" fmla="*/ 59 w 60"/>
                <a:gd name="T3" fmla="*/ 21 h 47"/>
                <a:gd name="T4" fmla="*/ 22 w 60"/>
                <a:gd name="T5" fmla="*/ 6 h 47"/>
                <a:gd name="T6" fmla="*/ 6 w 60"/>
                <a:gd name="T7" fmla="*/ 43 h 47"/>
                <a:gd name="T8" fmla="*/ 8 w 60"/>
                <a:gd name="T9" fmla="*/ 47 h 47"/>
                <a:gd name="T10" fmla="*/ 60 w 60"/>
                <a:gd name="T11" fmla="*/ 2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47">
                  <a:moveTo>
                    <a:pt x="60" y="26"/>
                  </a:moveTo>
                  <a:cubicBezTo>
                    <a:pt x="60" y="24"/>
                    <a:pt x="59" y="23"/>
                    <a:pt x="59" y="21"/>
                  </a:cubicBezTo>
                  <a:cubicBezTo>
                    <a:pt x="53" y="7"/>
                    <a:pt x="36" y="0"/>
                    <a:pt x="22" y="6"/>
                  </a:cubicBezTo>
                  <a:cubicBezTo>
                    <a:pt x="7" y="12"/>
                    <a:pt x="0" y="29"/>
                    <a:pt x="6" y="43"/>
                  </a:cubicBezTo>
                  <a:cubicBezTo>
                    <a:pt x="7" y="44"/>
                    <a:pt x="7" y="46"/>
                    <a:pt x="8" y="47"/>
                  </a:cubicBezTo>
                  <a:lnTo>
                    <a:pt x="60" y="26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42"/>
            <p:cNvSpPr>
              <a:spLocks/>
            </p:cNvSpPr>
            <p:nvPr/>
          </p:nvSpPr>
          <p:spPr bwMode="gray">
            <a:xfrm>
              <a:off x="8885537" y="4683445"/>
              <a:ext cx="58738" cy="38100"/>
            </a:xfrm>
            <a:custGeom>
              <a:avLst/>
              <a:gdLst>
                <a:gd name="T0" fmla="*/ 34 w 42"/>
                <a:gd name="T1" fmla="*/ 24 h 28"/>
                <a:gd name="T2" fmla="*/ 35 w 42"/>
                <a:gd name="T3" fmla="*/ 28 h 28"/>
                <a:gd name="T4" fmla="*/ 42 w 42"/>
                <a:gd name="T5" fmla="*/ 26 h 28"/>
                <a:gd name="T6" fmla="*/ 41 w 42"/>
                <a:gd name="T7" fmla="*/ 21 h 28"/>
                <a:gd name="T8" fmla="*/ 4 w 42"/>
                <a:gd name="T9" fmla="*/ 6 h 28"/>
                <a:gd name="T10" fmla="*/ 0 w 42"/>
                <a:gd name="T11" fmla="*/ 8 h 28"/>
                <a:gd name="T12" fmla="*/ 34 w 42"/>
                <a:gd name="T13" fmla="*/ 2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28">
                  <a:moveTo>
                    <a:pt x="34" y="24"/>
                  </a:moveTo>
                  <a:cubicBezTo>
                    <a:pt x="34" y="26"/>
                    <a:pt x="34" y="27"/>
                    <a:pt x="35" y="28"/>
                  </a:cubicBezTo>
                  <a:cubicBezTo>
                    <a:pt x="42" y="26"/>
                    <a:pt x="42" y="26"/>
                    <a:pt x="42" y="26"/>
                  </a:cubicBezTo>
                  <a:cubicBezTo>
                    <a:pt x="42" y="24"/>
                    <a:pt x="41" y="23"/>
                    <a:pt x="41" y="21"/>
                  </a:cubicBezTo>
                  <a:cubicBezTo>
                    <a:pt x="35" y="7"/>
                    <a:pt x="18" y="0"/>
                    <a:pt x="4" y="6"/>
                  </a:cubicBezTo>
                  <a:cubicBezTo>
                    <a:pt x="2" y="7"/>
                    <a:pt x="1" y="7"/>
                    <a:pt x="0" y="8"/>
                  </a:cubicBezTo>
                  <a:cubicBezTo>
                    <a:pt x="14" y="4"/>
                    <a:pt x="28" y="11"/>
                    <a:pt x="34" y="24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43"/>
            <p:cNvSpPr>
              <a:spLocks/>
            </p:cNvSpPr>
            <p:nvPr/>
          </p:nvSpPr>
          <p:spPr bwMode="gray">
            <a:xfrm>
              <a:off x="8864900" y="4692970"/>
              <a:ext cx="26988" cy="55562"/>
            </a:xfrm>
            <a:custGeom>
              <a:avLst/>
              <a:gdLst>
                <a:gd name="T0" fmla="*/ 20 w 20"/>
                <a:gd name="T1" fmla="*/ 0 h 40"/>
                <a:gd name="T2" fmla="*/ 16 w 20"/>
                <a:gd name="T3" fmla="*/ 1 h 40"/>
                <a:gd name="T4" fmla="*/ 3 w 20"/>
                <a:gd name="T5" fmla="*/ 30 h 40"/>
                <a:gd name="T6" fmla="*/ 3 w 20"/>
                <a:gd name="T7" fmla="*/ 30 h 40"/>
                <a:gd name="T8" fmla="*/ 3 w 20"/>
                <a:gd name="T9" fmla="*/ 31 h 40"/>
                <a:gd name="T10" fmla="*/ 4 w 20"/>
                <a:gd name="T11" fmla="*/ 36 h 40"/>
                <a:gd name="T12" fmla="*/ 6 w 20"/>
                <a:gd name="T13" fmla="*/ 40 h 40"/>
                <a:gd name="T14" fmla="*/ 10 w 20"/>
                <a:gd name="T15" fmla="*/ 38 h 40"/>
                <a:gd name="T16" fmla="*/ 13 w 20"/>
                <a:gd name="T17" fmla="*/ 37 h 40"/>
                <a:gd name="T18" fmla="*/ 11 w 20"/>
                <a:gd name="T19" fmla="*/ 33 h 40"/>
                <a:gd name="T20" fmla="*/ 20 w 20"/>
                <a:gd name="T2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40">
                  <a:moveTo>
                    <a:pt x="20" y="0"/>
                  </a:moveTo>
                  <a:cubicBezTo>
                    <a:pt x="18" y="0"/>
                    <a:pt x="17" y="1"/>
                    <a:pt x="16" y="1"/>
                  </a:cubicBezTo>
                  <a:cubicBezTo>
                    <a:pt x="6" y="7"/>
                    <a:pt x="0" y="19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3" y="33"/>
                    <a:pt x="4" y="34"/>
                    <a:pt x="4" y="36"/>
                  </a:cubicBezTo>
                  <a:cubicBezTo>
                    <a:pt x="5" y="37"/>
                    <a:pt x="6" y="39"/>
                    <a:pt x="6" y="40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3" y="36"/>
                    <a:pt x="12" y="34"/>
                    <a:pt x="11" y="33"/>
                  </a:cubicBezTo>
                  <a:cubicBezTo>
                    <a:pt x="6" y="21"/>
                    <a:pt x="10" y="8"/>
                    <a:pt x="20" y="0"/>
                  </a:cubicBez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44"/>
            <p:cNvSpPr>
              <a:spLocks/>
            </p:cNvSpPr>
            <p:nvPr/>
          </p:nvSpPr>
          <p:spPr bwMode="gray">
            <a:xfrm>
              <a:off x="8864900" y="4708845"/>
              <a:ext cx="84138" cy="39687"/>
            </a:xfrm>
            <a:custGeom>
              <a:avLst/>
              <a:gdLst>
                <a:gd name="T0" fmla="*/ 58 w 61"/>
                <a:gd name="T1" fmla="*/ 0 h 29"/>
                <a:gd name="T2" fmla="*/ 1 w 61"/>
                <a:gd name="T3" fmla="*/ 23 h 29"/>
                <a:gd name="T4" fmla="*/ 1 w 61"/>
                <a:gd name="T5" fmla="*/ 27 h 29"/>
                <a:gd name="T6" fmla="*/ 3 w 61"/>
                <a:gd name="T7" fmla="*/ 29 h 29"/>
                <a:gd name="T8" fmla="*/ 61 w 61"/>
                <a:gd name="T9" fmla="*/ 5 h 29"/>
                <a:gd name="T10" fmla="*/ 61 w 61"/>
                <a:gd name="T11" fmla="*/ 2 h 29"/>
                <a:gd name="T12" fmla="*/ 58 w 61"/>
                <a:gd name="T13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29">
                  <a:moveTo>
                    <a:pt x="58" y="0"/>
                  </a:move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5"/>
                    <a:pt x="1" y="27"/>
                  </a:cubicBezTo>
                  <a:cubicBezTo>
                    <a:pt x="2" y="28"/>
                    <a:pt x="3" y="29"/>
                    <a:pt x="3" y="29"/>
                  </a:cubicBezTo>
                  <a:cubicBezTo>
                    <a:pt x="61" y="5"/>
                    <a:pt x="61" y="5"/>
                    <a:pt x="61" y="5"/>
                  </a:cubicBezTo>
                  <a:cubicBezTo>
                    <a:pt x="61" y="5"/>
                    <a:pt x="61" y="4"/>
                    <a:pt x="61" y="2"/>
                  </a:cubicBezTo>
                  <a:cubicBezTo>
                    <a:pt x="60" y="0"/>
                    <a:pt x="58" y="0"/>
                    <a:pt x="58" y="0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45"/>
            <p:cNvSpPr>
              <a:spLocks noEditPoints="1"/>
            </p:cNvSpPr>
            <p:nvPr/>
          </p:nvSpPr>
          <p:spPr bwMode="gray">
            <a:xfrm>
              <a:off x="8693450" y="5112070"/>
              <a:ext cx="246063" cy="301625"/>
            </a:xfrm>
            <a:custGeom>
              <a:avLst/>
              <a:gdLst>
                <a:gd name="T0" fmla="*/ 100 w 178"/>
                <a:gd name="T1" fmla="*/ 161 h 219"/>
                <a:gd name="T2" fmla="*/ 175 w 178"/>
                <a:gd name="T3" fmla="*/ 114 h 219"/>
                <a:gd name="T4" fmla="*/ 176 w 178"/>
                <a:gd name="T5" fmla="*/ 113 h 219"/>
                <a:gd name="T6" fmla="*/ 176 w 178"/>
                <a:gd name="T7" fmla="*/ 113 h 219"/>
                <a:gd name="T8" fmla="*/ 177 w 178"/>
                <a:gd name="T9" fmla="*/ 112 h 219"/>
                <a:gd name="T10" fmla="*/ 177 w 178"/>
                <a:gd name="T11" fmla="*/ 110 h 219"/>
                <a:gd name="T12" fmla="*/ 177 w 178"/>
                <a:gd name="T13" fmla="*/ 109 h 219"/>
                <a:gd name="T14" fmla="*/ 177 w 178"/>
                <a:gd name="T15" fmla="*/ 108 h 219"/>
                <a:gd name="T16" fmla="*/ 176 w 178"/>
                <a:gd name="T17" fmla="*/ 107 h 219"/>
                <a:gd name="T18" fmla="*/ 176 w 178"/>
                <a:gd name="T19" fmla="*/ 107 h 219"/>
                <a:gd name="T20" fmla="*/ 175 w 178"/>
                <a:gd name="T21" fmla="*/ 106 h 219"/>
                <a:gd name="T22" fmla="*/ 174 w 178"/>
                <a:gd name="T23" fmla="*/ 105 h 219"/>
                <a:gd name="T24" fmla="*/ 100 w 178"/>
                <a:gd name="T25" fmla="*/ 58 h 219"/>
                <a:gd name="T26" fmla="*/ 176 w 178"/>
                <a:gd name="T27" fmla="*/ 3 h 219"/>
                <a:gd name="T28" fmla="*/ 89 w 178"/>
                <a:gd name="T29" fmla="*/ 51 h 219"/>
                <a:gd name="T30" fmla="*/ 2 w 178"/>
                <a:gd name="T31" fmla="*/ 3 h 219"/>
                <a:gd name="T32" fmla="*/ 78 w 178"/>
                <a:gd name="T33" fmla="*/ 58 h 219"/>
                <a:gd name="T34" fmla="*/ 3 w 178"/>
                <a:gd name="T35" fmla="*/ 105 h 219"/>
                <a:gd name="T36" fmla="*/ 2 w 178"/>
                <a:gd name="T37" fmla="*/ 106 h 219"/>
                <a:gd name="T38" fmla="*/ 2 w 178"/>
                <a:gd name="T39" fmla="*/ 107 h 219"/>
                <a:gd name="T40" fmla="*/ 2 w 178"/>
                <a:gd name="T41" fmla="*/ 107 h 219"/>
                <a:gd name="T42" fmla="*/ 1 w 178"/>
                <a:gd name="T43" fmla="*/ 108 h 219"/>
                <a:gd name="T44" fmla="*/ 1 w 178"/>
                <a:gd name="T45" fmla="*/ 109 h 219"/>
                <a:gd name="T46" fmla="*/ 1 w 178"/>
                <a:gd name="T47" fmla="*/ 110 h 219"/>
                <a:gd name="T48" fmla="*/ 1 w 178"/>
                <a:gd name="T49" fmla="*/ 112 h 219"/>
                <a:gd name="T50" fmla="*/ 1 w 178"/>
                <a:gd name="T51" fmla="*/ 113 h 219"/>
                <a:gd name="T52" fmla="*/ 2 w 178"/>
                <a:gd name="T53" fmla="*/ 113 h 219"/>
                <a:gd name="T54" fmla="*/ 3 w 178"/>
                <a:gd name="T55" fmla="*/ 114 h 219"/>
                <a:gd name="T56" fmla="*/ 78 w 178"/>
                <a:gd name="T57" fmla="*/ 161 h 219"/>
                <a:gd name="T58" fmla="*/ 2 w 178"/>
                <a:gd name="T59" fmla="*/ 216 h 219"/>
                <a:gd name="T60" fmla="*/ 10 w 178"/>
                <a:gd name="T61" fmla="*/ 218 h 219"/>
                <a:gd name="T62" fmla="*/ 168 w 178"/>
                <a:gd name="T63" fmla="*/ 218 h 219"/>
                <a:gd name="T64" fmla="*/ 176 w 178"/>
                <a:gd name="T65" fmla="*/ 216 h 219"/>
                <a:gd name="T66" fmla="*/ 18 w 178"/>
                <a:gd name="T67" fmla="*/ 110 h 219"/>
                <a:gd name="T68" fmla="*/ 160 w 178"/>
                <a:gd name="T69" fmla="*/ 110 h 219"/>
                <a:gd name="T70" fmla="*/ 18 w 178"/>
                <a:gd name="T71" fmla="*/ 11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78" h="219">
                  <a:moveTo>
                    <a:pt x="174" y="208"/>
                  </a:moveTo>
                  <a:cubicBezTo>
                    <a:pt x="100" y="161"/>
                    <a:pt x="100" y="161"/>
                    <a:pt x="100" y="161"/>
                  </a:cubicBezTo>
                  <a:cubicBezTo>
                    <a:pt x="174" y="115"/>
                    <a:pt x="174" y="115"/>
                    <a:pt x="174" y="115"/>
                  </a:cubicBezTo>
                  <a:cubicBezTo>
                    <a:pt x="175" y="114"/>
                    <a:pt x="175" y="114"/>
                    <a:pt x="175" y="114"/>
                  </a:cubicBezTo>
                  <a:cubicBezTo>
                    <a:pt x="175" y="114"/>
                    <a:pt x="175" y="114"/>
                    <a:pt x="175" y="114"/>
                  </a:cubicBezTo>
                  <a:cubicBezTo>
                    <a:pt x="175" y="114"/>
                    <a:pt x="176" y="114"/>
                    <a:pt x="176" y="113"/>
                  </a:cubicBezTo>
                  <a:cubicBezTo>
                    <a:pt x="176" y="113"/>
                    <a:pt x="176" y="113"/>
                    <a:pt x="176" y="113"/>
                  </a:cubicBezTo>
                  <a:cubicBezTo>
                    <a:pt x="176" y="113"/>
                    <a:pt x="176" y="113"/>
                    <a:pt x="176" y="113"/>
                  </a:cubicBezTo>
                  <a:cubicBezTo>
                    <a:pt x="177" y="112"/>
                    <a:pt x="177" y="112"/>
                    <a:pt x="177" y="112"/>
                  </a:cubicBezTo>
                  <a:cubicBezTo>
                    <a:pt x="177" y="112"/>
                    <a:pt x="177" y="112"/>
                    <a:pt x="177" y="112"/>
                  </a:cubicBezTo>
                  <a:cubicBezTo>
                    <a:pt x="177" y="111"/>
                    <a:pt x="177" y="111"/>
                    <a:pt x="177" y="111"/>
                  </a:cubicBezTo>
                  <a:cubicBezTo>
                    <a:pt x="177" y="110"/>
                    <a:pt x="177" y="110"/>
                    <a:pt x="177" y="110"/>
                  </a:cubicBezTo>
                  <a:cubicBezTo>
                    <a:pt x="177" y="110"/>
                    <a:pt x="177" y="110"/>
                    <a:pt x="177" y="110"/>
                  </a:cubicBezTo>
                  <a:cubicBezTo>
                    <a:pt x="177" y="109"/>
                    <a:pt x="177" y="109"/>
                    <a:pt x="177" y="109"/>
                  </a:cubicBezTo>
                  <a:cubicBezTo>
                    <a:pt x="177" y="109"/>
                    <a:pt x="177" y="109"/>
                    <a:pt x="177" y="109"/>
                  </a:cubicBezTo>
                  <a:cubicBezTo>
                    <a:pt x="177" y="108"/>
                    <a:pt x="177" y="108"/>
                    <a:pt x="177" y="108"/>
                  </a:cubicBezTo>
                  <a:cubicBezTo>
                    <a:pt x="177" y="108"/>
                    <a:pt x="177" y="108"/>
                    <a:pt x="177" y="108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6"/>
                    <a:pt x="176" y="106"/>
                    <a:pt x="176" y="106"/>
                  </a:cubicBezTo>
                  <a:cubicBezTo>
                    <a:pt x="175" y="106"/>
                    <a:pt x="175" y="106"/>
                    <a:pt x="175" y="106"/>
                  </a:cubicBezTo>
                  <a:cubicBezTo>
                    <a:pt x="175" y="105"/>
                    <a:pt x="175" y="105"/>
                    <a:pt x="175" y="105"/>
                  </a:cubicBezTo>
                  <a:cubicBezTo>
                    <a:pt x="174" y="105"/>
                    <a:pt x="174" y="105"/>
                    <a:pt x="174" y="105"/>
                  </a:cubicBezTo>
                  <a:cubicBezTo>
                    <a:pt x="174" y="105"/>
                    <a:pt x="174" y="105"/>
                    <a:pt x="174" y="105"/>
                  </a:cubicBezTo>
                  <a:cubicBezTo>
                    <a:pt x="100" y="58"/>
                    <a:pt x="100" y="58"/>
                    <a:pt x="100" y="58"/>
                  </a:cubicBezTo>
                  <a:cubicBezTo>
                    <a:pt x="174" y="12"/>
                    <a:pt x="174" y="12"/>
                    <a:pt x="174" y="12"/>
                  </a:cubicBezTo>
                  <a:cubicBezTo>
                    <a:pt x="177" y="10"/>
                    <a:pt x="178" y="6"/>
                    <a:pt x="176" y="3"/>
                  </a:cubicBezTo>
                  <a:cubicBezTo>
                    <a:pt x="174" y="1"/>
                    <a:pt x="171" y="0"/>
                    <a:pt x="168" y="2"/>
                  </a:cubicBezTo>
                  <a:cubicBezTo>
                    <a:pt x="89" y="51"/>
                    <a:pt x="89" y="51"/>
                    <a:pt x="89" y="51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7" y="0"/>
                    <a:pt x="3" y="1"/>
                    <a:pt x="2" y="3"/>
                  </a:cubicBezTo>
                  <a:cubicBezTo>
                    <a:pt x="0" y="6"/>
                    <a:pt x="1" y="10"/>
                    <a:pt x="4" y="12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4" y="105"/>
                    <a:pt x="4" y="105"/>
                    <a:pt x="4" y="105"/>
                  </a:cubicBezTo>
                  <a:cubicBezTo>
                    <a:pt x="3" y="105"/>
                    <a:pt x="3" y="105"/>
                    <a:pt x="3" y="105"/>
                  </a:cubicBezTo>
                  <a:cubicBezTo>
                    <a:pt x="3" y="105"/>
                    <a:pt x="3" y="105"/>
                    <a:pt x="3" y="105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1" y="108"/>
                    <a:pt x="1" y="108"/>
                    <a:pt x="1" y="108"/>
                  </a:cubicBezTo>
                  <a:cubicBezTo>
                    <a:pt x="1" y="108"/>
                    <a:pt x="1" y="108"/>
                    <a:pt x="1" y="108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1" y="111"/>
                    <a:pt x="1" y="111"/>
                    <a:pt x="1" y="111"/>
                  </a:cubicBezTo>
                  <a:cubicBezTo>
                    <a:pt x="1" y="112"/>
                    <a:pt x="1" y="112"/>
                    <a:pt x="1" y="112"/>
                  </a:cubicBezTo>
                  <a:cubicBezTo>
                    <a:pt x="1" y="112"/>
                    <a:pt x="1" y="112"/>
                    <a:pt x="1" y="112"/>
                  </a:cubicBezTo>
                  <a:cubicBezTo>
                    <a:pt x="1" y="113"/>
                    <a:pt x="1" y="113"/>
                    <a:pt x="1" y="113"/>
                  </a:cubicBezTo>
                  <a:cubicBezTo>
                    <a:pt x="2" y="113"/>
                    <a:pt x="2" y="113"/>
                    <a:pt x="2" y="113"/>
                  </a:cubicBezTo>
                  <a:cubicBezTo>
                    <a:pt x="2" y="113"/>
                    <a:pt x="2" y="113"/>
                    <a:pt x="2" y="113"/>
                  </a:cubicBezTo>
                  <a:cubicBezTo>
                    <a:pt x="2" y="114"/>
                    <a:pt x="2" y="114"/>
                    <a:pt x="3" y="114"/>
                  </a:cubicBezTo>
                  <a:cubicBezTo>
                    <a:pt x="3" y="114"/>
                    <a:pt x="3" y="114"/>
                    <a:pt x="3" y="114"/>
                  </a:cubicBezTo>
                  <a:cubicBezTo>
                    <a:pt x="4" y="115"/>
                    <a:pt x="4" y="115"/>
                    <a:pt x="4" y="115"/>
                  </a:cubicBezTo>
                  <a:cubicBezTo>
                    <a:pt x="78" y="161"/>
                    <a:pt x="78" y="161"/>
                    <a:pt x="78" y="161"/>
                  </a:cubicBezTo>
                  <a:cubicBezTo>
                    <a:pt x="4" y="208"/>
                    <a:pt x="4" y="208"/>
                    <a:pt x="4" y="208"/>
                  </a:cubicBezTo>
                  <a:cubicBezTo>
                    <a:pt x="1" y="210"/>
                    <a:pt x="0" y="213"/>
                    <a:pt x="2" y="216"/>
                  </a:cubicBezTo>
                  <a:cubicBezTo>
                    <a:pt x="3" y="218"/>
                    <a:pt x="5" y="219"/>
                    <a:pt x="7" y="219"/>
                  </a:cubicBezTo>
                  <a:cubicBezTo>
                    <a:pt x="8" y="219"/>
                    <a:pt x="9" y="219"/>
                    <a:pt x="10" y="218"/>
                  </a:cubicBezTo>
                  <a:cubicBezTo>
                    <a:pt x="89" y="169"/>
                    <a:pt x="89" y="169"/>
                    <a:pt x="89" y="169"/>
                  </a:cubicBezTo>
                  <a:cubicBezTo>
                    <a:pt x="168" y="218"/>
                    <a:pt x="168" y="218"/>
                    <a:pt x="168" y="218"/>
                  </a:cubicBezTo>
                  <a:cubicBezTo>
                    <a:pt x="169" y="219"/>
                    <a:pt x="170" y="219"/>
                    <a:pt x="171" y="219"/>
                  </a:cubicBezTo>
                  <a:cubicBezTo>
                    <a:pt x="173" y="219"/>
                    <a:pt x="175" y="218"/>
                    <a:pt x="176" y="216"/>
                  </a:cubicBezTo>
                  <a:cubicBezTo>
                    <a:pt x="178" y="213"/>
                    <a:pt x="177" y="210"/>
                    <a:pt x="174" y="208"/>
                  </a:cubicBezTo>
                  <a:close/>
                  <a:moveTo>
                    <a:pt x="18" y="110"/>
                  </a:moveTo>
                  <a:cubicBezTo>
                    <a:pt x="89" y="65"/>
                    <a:pt x="89" y="65"/>
                    <a:pt x="89" y="65"/>
                  </a:cubicBezTo>
                  <a:cubicBezTo>
                    <a:pt x="160" y="110"/>
                    <a:pt x="160" y="110"/>
                    <a:pt x="160" y="110"/>
                  </a:cubicBezTo>
                  <a:cubicBezTo>
                    <a:pt x="89" y="154"/>
                    <a:pt x="89" y="154"/>
                    <a:pt x="89" y="154"/>
                  </a:cubicBezTo>
                  <a:lnTo>
                    <a:pt x="18" y="110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46"/>
            <p:cNvSpPr>
              <a:spLocks/>
            </p:cNvSpPr>
            <p:nvPr/>
          </p:nvSpPr>
          <p:spPr bwMode="gray">
            <a:xfrm>
              <a:off x="8642650" y="5386708"/>
              <a:ext cx="346075" cy="112712"/>
            </a:xfrm>
            <a:custGeom>
              <a:avLst/>
              <a:gdLst>
                <a:gd name="T0" fmla="*/ 250 w 250"/>
                <a:gd name="T1" fmla="*/ 72 h 81"/>
                <a:gd name="T2" fmla="*/ 241 w 250"/>
                <a:gd name="T3" fmla="*/ 81 h 81"/>
                <a:gd name="T4" fmla="*/ 9 w 250"/>
                <a:gd name="T5" fmla="*/ 81 h 81"/>
                <a:gd name="T6" fmla="*/ 0 w 250"/>
                <a:gd name="T7" fmla="*/ 72 h 81"/>
                <a:gd name="T8" fmla="*/ 0 w 250"/>
                <a:gd name="T9" fmla="*/ 9 h 81"/>
                <a:gd name="T10" fmla="*/ 9 w 250"/>
                <a:gd name="T11" fmla="*/ 0 h 81"/>
                <a:gd name="T12" fmla="*/ 241 w 250"/>
                <a:gd name="T13" fmla="*/ 0 h 81"/>
                <a:gd name="T14" fmla="*/ 250 w 250"/>
                <a:gd name="T15" fmla="*/ 9 h 81"/>
                <a:gd name="T16" fmla="*/ 250 w 250"/>
                <a:gd name="T17" fmla="*/ 72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0" h="81">
                  <a:moveTo>
                    <a:pt x="250" y="72"/>
                  </a:moveTo>
                  <a:cubicBezTo>
                    <a:pt x="250" y="77"/>
                    <a:pt x="246" y="81"/>
                    <a:pt x="241" y="81"/>
                  </a:cubicBezTo>
                  <a:cubicBezTo>
                    <a:pt x="9" y="81"/>
                    <a:pt x="9" y="81"/>
                    <a:pt x="9" y="81"/>
                  </a:cubicBezTo>
                  <a:cubicBezTo>
                    <a:pt x="4" y="81"/>
                    <a:pt x="0" y="77"/>
                    <a:pt x="0" y="72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lnTo>
                    <a:pt x="250" y="72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47"/>
            <p:cNvSpPr>
              <a:spLocks/>
            </p:cNvSpPr>
            <p:nvPr/>
          </p:nvSpPr>
          <p:spPr bwMode="gray">
            <a:xfrm>
              <a:off x="8642650" y="5405758"/>
              <a:ext cx="327025" cy="93662"/>
            </a:xfrm>
            <a:custGeom>
              <a:avLst/>
              <a:gdLst>
                <a:gd name="T0" fmla="*/ 22 w 236"/>
                <a:gd name="T1" fmla="*/ 55 h 68"/>
                <a:gd name="T2" fmla="*/ 14 w 236"/>
                <a:gd name="T3" fmla="*/ 46 h 68"/>
                <a:gd name="T4" fmla="*/ 14 w 236"/>
                <a:gd name="T5" fmla="*/ 0 h 68"/>
                <a:gd name="T6" fmla="*/ 0 w 236"/>
                <a:gd name="T7" fmla="*/ 0 h 68"/>
                <a:gd name="T8" fmla="*/ 0 w 236"/>
                <a:gd name="T9" fmla="*/ 59 h 68"/>
                <a:gd name="T10" fmla="*/ 9 w 236"/>
                <a:gd name="T11" fmla="*/ 68 h 68"/>
                <a:gd name="T12" fmla="*/ 236 w 236"/>
                <a:gd name="T13" fmla="*/ 68 h 68"/>
                <a:gd name="T14" fmla="*/ 236 w 236"/>
                <a:gd name="T15" fmla="*/ 55 h 68"/>
                <a:gd name="T16" fmla="*/ 22 w 236"/>
                <a:gd name="T17" fmla="*/ 55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" h="68">
                  <a:moveTo>
                    <a:pt x="22" y="55"/>
                  </a:moveTo>
                  <a:cubicBezTo>
                    <a:pt x="17" y="55"/>
                    <a:pt x="14" y="51"/>
                    <a:pt x="14" y="46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64"/>
                    <a:pt x="4" y="68"/>
                    <a:pt x="9" y="68"/>
                  </a:cubicBezTo>
                  <a:cubicBezTo>
                    <a:pt x="236" y="68"/>
                    <a:pt x="236" y="68"/>
                    <a:pt x="236" y="68"/>
                  </a:cubicBezTo>
                  <a:cubicBezTo>
                    <a:pt x="236" y="55"/>
                    <a:pt x="236" y="55"/>
                    <a:pt x="236" y="55"/>
                  </a:cubicBezTo>
                  <a:lnTo>
                    <a:pt x="22" y="55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48"/>
            <p:cNvSpPr>
              <a:spLocks/>
            </p:cNvSpPr>
            <p:nvPr/>
          </p:nvSpPr>
          <p:spPr bwMode="gray">
            <a:xfrm>
              <a:off x="8642650" y="5386708"/>
              <a:ext cx="346075" cy="112712"/>
            </a:xfrm>
            <a:custGeom>
              <a:avLst/>
              <a:gdLst>
                <a:gd name="T0" fmla="*/ 241 w 250"/>
                <a:gd name="T1" fmla="*/ 81 h 81"/>
                <a:gd name="T2" fmla="*/ 236 w 250"/>
                <a:gd name="T3" fmla="*/ 81 h 81"/>
                <a:gd name="T4" fmla="*/ 236 w 250"/>
                <a:gd name="T5" fmla="*/ 22 h 81"/>
                <a:gd name="T6" fmla="*/ 228 w 250"/>
                <a:gd name="T7" fmla="*/ 13 h 81"/>
                <a:gd name="T8" fmla="*/ 0 w 250"/>
                <a:gd name="T9" fmla="*/ 13 h 81"/>
                <a:gd name="T10" fmla="*/ 0 w 250"/>
                <a:gd name="T11" fmla="*/ 9 h 81"/>
                <a:gd name="T12" fmla="*/ 9 w 250"/>
                <a:gd name="T13" fmla="*/ 0 h 81"/>
                <a:gd name="T14" fmla="*/ 241 w 250"/>
                <a:gd name="T15" fmla="*/ 0 h 81"/>
                <a:gd name="T16" fmla="*/ 250 w 250"/>
                <a:gd name="T17" fmla="*/ 9 h 81"/>
                <a:gd name="T18" fmla="*/ 250 w 250"/>
                <a:gd name="T19" fmla="*/ 72 h 81"/>
                <a:gd name="T20" fmla="*/ 241 w 250"/>
                <a:gd name="T21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0" h="81">
                  <a:moveTo>
                    <a:pt x="241" y="81"/>
                  </a:moveTo>
                  <a:cubicBezTo>
                    <a:pt x="236" y="81"/>
                    <a:pt x="236" y="81"/>
                    <a:pt x="236" y="81"/>
                  </a:cubicBezTo>
                  <a:cubicBezTo>
                    <a:pt x="236" y="22"/>
                    <a:pt x="236" y="22"/>
                    <a:pt x="236" y="22"/>
                  </a:cubicBezTo>
                  <a:cubicBezTo>
                    <a:pt x="236" y="17"/>
                    <a:pt x="232" y="13"/>
                    <a:pt x="228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cubicBezTo>
                    <a:pt x="250" y="72"/>
                    <a:pt x="250" y="72"/>
                    <a:pt x="250" y="72"/>
                  </a:cubicBezTo>
                  <a:cubicBezTo>
                    <a:pt x="250" y="77"/>
                    <a:pt x="246" y="81"/>
                    <a:pt x="241" y="8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Oval 49"/>
            <p:cNvSpPr>
              <a:spLocks noChangeArrowheads="1"/>
            </p:cNvSpPr>
            <p:nvPr/>
          </p:nvSpPr>
          <p:spPr bwMode="gray">
            <a:xfrm>
              <a:off x="8674400" y="5454970"/>
              <a:ext cx="87313" cy="873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Oval 50"/>
            <p:cNvSpPr>
              <a:spLocks noChangeArrowheads="1"/>
            </p:cNvSpPr>
            <p:nvPr/>
          </p:nvSpPr>
          <p:spPr bwMode="gray">
            <a:xfrm>
              <a:off x="8693450" y="5474020"/>
              <a:ext cx="49213" cy="49212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51"/>
            <p:cNvSpPr>
              <a:spLocks/>
            </p:cNvSpPr>
            <p:nvPr/>
          </p:nvSpPr>
          <p:spPr bwMode="gray">
            <a:xfrm>
              <a:off x="8693450" y="5480370"/>
              <a:ext cx="42863" cy="42862"/>
            </a:xfrm>
            <a:custGeom>
              <a:avLst/>
              <a:gdLst>
                <a:gd name="T0" fmla="*/ 18 w 31"/>
                <a:gd name="T1" fmla="*/ 31 h 31"/>
                <a:gd name="T2" fmla="*/ 31 w 31"/>
                <a:gd name="T3" fmla="*/ 26 h 31"/>
                <a:gd name="T4" fmla="*/ 6 w 31"/>
                <a:gd name="T5" fmla="*/ 0 h 31"/>
                <a:gd name="T6" fmla="*/ 0 w 31"/>
                <a:gd name="T7" fmla="*/ 13 h 31"/>
                <a:gd name="T8" fmla="*/ 18 w 31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18" y="31"/>
                  </a:moveTo>
                  <a:cubicBezTo>
                    <a:pt x="23" y="31"/>
                    <a:pt x="28" y="29"/>
                    <a:pt x="31" y="26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4"/>
                    <a:pt x="0" y="8"/>
                    <a:pt x="0" y="13"/>
                  </a:cubicBezTo>
                  <a:cubicBezTo>
                    <a:pt x="0" y="23"/>
                    <a:pt x="8" y="31"/>
                    <a:pt x="18" y="3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Oval 52"/>
            <p:cNvSpPr>
              <a:spLocks noChangeArrowheads="1"/>
            </p:cNvSpPr>
            <p:nvPr/>
          </p:nvSpPr>
          <p:spPr bwMode="gray">
            <a:xfrm>
              <a:off x="8869662" y="5454970"/>
              <a:ext cx="87313" cy="873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Oval 53"/>
            <p:cNvSpPr>
              <a:spLocks noChangeArrowheads="1"/>
            </p:cNvSpPr>
            <p:nvPr/>
          </p:nvSpPr>
          <p:spPr bwMode="gray">
            <a:xfrm>
              <a:off x="8887125" y="5474020"/>
              <a:ext cx="50800" cy="49212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54"/>
            <p:cNvSpPr>
              <a:spLocks/>
            </p:cNvSpPr>
            <p:nvPr/>
          </p:nvSpPr>
          <p:spPr bwMode="gray">
            <a:xfrm>
              <a:off x="8887125" y="5480370"/>
              <a:ext cx="42863" cy="42862"/>
            </a:xfrm>
            <a:custGeom>
              <a:avLst/>
              <a:gdLst>
                <a:gd name="T0" fmla="*/ 18 w 31"/>
                <a:gd name="T1" fmla="*/ 31 h 31"/>
                <a:gd name="T2" fmla="*/ 31 w 31"/>
                <a:gd name="T3" fmla="*/ 26 h 31"/>
                <a:gd name="T4" fmla="*/ 6 w 31"/>
                <a:gd name="T5" fmla="*/ 0 h 31"/>
                <a:gd name="T6" fmla="*/ 0 w 31"/>
                <a:gd name="T7" fmla="*/ 13 h 31"/>
                <a:gd name="T8" fmla="*/ 18 w 31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18" y="31"/>
                  </a:moveTo>
                  <a:cubicBezTo>
                    <a:pt x="23" y="31"/>
                    <a:pt x="28" y="29"/>
                    <a:pt x="31" y="26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4"/>
                    <a:pt x="0" y="8"/>
                    <a:pt x="0" y="13"/>
                  </a:cubicBezTo>
                  <a:cubicBezTo>
                    <a:pt x="0" y="23"/>
                    <a:pt x="8" y="31"/>
                    <a:pt x="18" y="3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55"/>
            <p:cNvSpPr>
              <a:spLocks noEditPoints="1"/>
            </p:cNvSpPr>
            <p:nvPr/>
          </p:nvSpPr>
          <p:spPr bwMode="gray">
            <a:xfrm>
              <a:off x="8631537" y="4907283"/>
              <a:ext cx="368300" cy="223837"/>
            </a:xfrm>
            <a:custGeom>
              <a:avLst/>
              <a:gdLst>
                <a:gd name="T0" fmla="*/ 258 w 266"/>
                <a:gd name="T1" fmla="*/ 0 h 163"/>
                <a:gd name="T2" fmla="*/ 8 w 266"/>
                <a:gd name="T3" fmla="*/ 0 h 163"/>
                <a:gd name="T4" fmla="*/ 0 w 266"/>
                <a:gd name="T5" fmla="*/ 8 h 163"/>
                <a:gd name="T6" fmla="*/ 8 w 266"/>
                <a:gd name="T7" fmla="*/ 16 h 163"/>
                <a:gd name="T8" fmla="*/ 23 w 266"/>
                <a:gd name="T9" fmla="*/ 16 h 163"/>
                <a:gd name="T10" fmla="*/ 23 w 266"/>
                <a:gd name="T11" fmla="*/ 102 h 163"/>
                <a:gd name="T12" fmla="*/ 17 w 266"/>
                <a:gd name="T13" fmla="*/ 102 h 163"/>
                <a:gd name="T14" fmla="*/ 8 w 266"/>
                <a:gd name="T15" fmla="*/ 111 h 163"/>
                <a:gd name="T16" fmla="*/ 8 w 266"/>
                <a:gd name="T17" fmla="*/ 155 h 163"/>
                <a:gd name="T18" fmla="*/ 17 w 266"/>
                <a:gd name="T19" fmla="*/ 163 h 163"/>
                <a:gd name="T20" fmla="*/ 249 w 266"/>
                <a:gd name="T21" fmla="*/ 163 h 163"/>
                <a:gd name="T22" fmla="*/ 258 w 266"/>
                <a:gd name="T23" fmla="*/ 155 h 163"/>
                <a:gd name="T24" fmla="*/ 258 w 266"/>
                <a:gd name="T25" fmla="*/ 111 h 163"/>
                <a:gd name="T26" fmla="*/ 249 w 266"/>
                <a:gd name="T27" fmla="*/ 102 h 163"/>
                <a:gd name="T28" fmla="*/ 243 w 266"/>
                <a:gd name="T29" fmla="*/ 102 h 163"/>
                <a:gd name="T30" fmla="*/ 243 w 266"/>
                <a:gd name="T31" fmla="*/ 16 h 163"/>
                <a:gd name="T32" fmla="*/ 258 w 266"/>
                <a:gd name="T33" fmla="*/ 16 h 163"/>
                <a:gd name="T34" fmla="*/ 266 w 266"/>
                <a:gd name="T35" fmla="*/ 8 h 163"/>
                <a:gd name="T36" fmla="*/ 258 w 266"/>
                <a:gd name="T37" fmla="*/ 0 h 163"/>
                <a:gd name="T38" fmla="*/ 189 w 266"/>
                <a:gd name="T39" fmla="*/ 16 h 163"/>
                <a:gd name="T40" fmla="*/ 189 w 266"/>
                <a:gd name="T41" fmla="*/ 102 h 163"/>
                <a:gd name="T42" fmla="*/ 160 w 266"/>
                <a:gd name="T43" fmla="*/ 102 h 163"/>
                <a:gd name="T44" fmla="*/ 160 w 266"/>
                <a:gd name="T45" fmla="*/ 16 h 163"/>
                <a:gd name="T46" fmla="*/ 189 w 266"/>
                <a:gd name="T47" fmla="*/ 16 h 163"/>
                <a:gd name="T48" fmla="*/ 148 w 266"/>
                <a:gd name="T49" fmla="*/ 16 h 163"/>
                <a:gd name="T50" fmla="*/ 148 w 266"/>
                <a:gd name="T51" fmla="*/ 102 h 163"/>
                <a:gd name="T52" fmla="*/ 118 w 266"/>
                <a:gd name="T53" fmla="*/ 102 h 163"/>
                <a:gd name="T54" fmla="*/ 118 w 266"/>
                <a:gd name="T55" fmla="*/ 16 h 163"/>
                <a:gd name="T56" fmla="*/ 148 w 266"/>
                <a:gd name="T57" fmla="*/ 16 h 163"/>
                <a:gd name="T58" fmla="*/ 106 w 266"/>
                <a:gd name="T59" fmla="*/ 16 h 163"/>
                <a:gd name="T60" fmla="*/ 106 w 266"/>
                <a:gd name="T61" fmla="*/ 102 h 163"/>
                <a:gd name="T62" fmla="*/ 77 w 266"/>
                <a:gd name="T63" fmla="*/ 102 h 163"/>
                <a:gd name="T64" fmla="*/ 77 w 266"/>
                <a:gd name="T65" fmla="*/ 16 h 163"/>
                <a:gd name="T66" fmla="*/ 106 w 266"/>
                <a:gd name="T67" fmla="*/ 16 h 163"/>
                <a:gd name="T68" fmla="*/ 35 w 266"/>
                <a:gd name="T69" fmla="*/ 16 h 163"/>
                <a:gd name="T70" fmla="*/ 65 w 266"/>
                <a:gd name="T71" fmla="*/ 16 h 163"/>
                <a:gd name="T72" fmla="*/ 65 w 266"/>
                <a:gd name="T73" fmla="*/ 102 h 163"/>
                <a:gd name="T74" fmla="*/ 35 w 266"/>
                <a:gd name="T75" fmla="*/ 102 h 163"/>
                <a:gd name="T76" fmla="*/ 35 w 266"/>
                <a:gd name="T77" fmla="*/ 16 h 163"/>
                <a:gd name="T78" fmla="*/ 201 w 266"/>
                <a:gd name="T79" fmla="*/ 102 h 163"/>
                <a:gd name="T80" fmla="*/ 201 w 266"/>
                <a:gd name="T81" fmla="*/ 16 h 163"/>
                <a:gd name="T82" fmla="*/ 231 w 266"/>
                <a:gd name="T83" fmla="*/ 16 h 163"/>
                <a:gd name="T84" fmla="*/ 231 w 266"/>
                <a:gd name="T85" fmla="*/ 102 h 163"/>
                <a:gd name="T86" fmla="*/ 201 w 266"/>
                <a:gd name="T87" fmla="*/ 10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66" h="163">
                  <a:moveTo>
                    <a:pt x="25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3"/>
                    <a:pt x="4" y="16"/>
                    <a:pt x="8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3" y="102"/>
                    <a:pt x="23" y="102"/>
                    <a:pt x="23" y="102"/>
                  </a:cubicBezTo>
                  <a:cubicBezTo>
                    <a:pt x="17" y="102"/>
                    <a:pt x="17" y="102"/>
                    <a:pt x="17" y="102"/>
                  </a:cubicBezTo>
                  <a:cubicBezTo>
                    <a:pt x="12" y="102"/>
                    <a:pt x="8" y="106"/>
                    <a:pt x="8" y="111"/>
                  </a:cubicBezTo>
                  <a:cubicBezTo>
                    <a:pt x="8" y="155"/>
                    <a:pt x="8" y="155"/>
                    <a:pt x="8" y="155"/>
                  </a:cubicBezTo>
                  <a:cubicBezTo>
                    <a:pt x="8" y="160"/>
                    <a:pt x="12" y="163"/>
                    <a:pt x="17" y="163"/>
                  </a:cubicBezTo>
                  <a:cubicBezTo>
                    <a:pt x="249" y="163"/>
                    <a:pt x="249" y="163"/>
                    <a:pt x="249" y="163"/>
                  </a:cubicBezTo>
                  <a:cubicBezTo>
                    <a:pt x="254" y="163"/>
                    <a:pt x="258" y="160"/>
                    <a:pt x="258" y="155"/>
                  </a:cubicBezTo>
                  <a:cubicBezTo>
                    <a:pt x="258" y="111"/>
                    <a:pt x="258" y="111"/>
                    <a:pt x="258" y="111"/>
                  </a:cubicBezTo>
                  <a:cubicBezTo>
                    <a:pt x="258" y="106"/>
                    <a:pt x="254" y="102"/>
                    <a:pt x="249" y="102"/>
                  </a:cubicBezTo>
                  <a:cubicBezTo>
                    <a:pt x="243" y="102"/>
                    <a:pt x="243" y="102"/>
                    <a:pt x="243" y="102"/>
                  </a:cubicBezTo>
                  <a:cubicBezTo>
                    <a:pt x="243" y="16"/>
                    <a:pt x="243" y="16"/>
                    <a:pt x="243" y="16"/>
                  </a:cubicBezTo>
                  <a:cubicBezTo>
                    <a:pt x="258" y="16"/>
                    <a:pt x="258" y="16"/>
                    <a:pt x="258" y="16"/>
                  </a:cubicBezTo>
                  <a:cubicBezTo>
                    <a:pt x="262" y="16"/>
                    <a:pt x="266" y="13"/>
                    <a:pt x="266" y="8"/>
                  </a:cubicBezTo>
                  <a:cubicBezTo>
                    <a:pt x="266" y="4"/>
                    <a:pt x="262" y="0"/>
                    <a:pt x="258" y="0"/>
                  </a:cubicBezTo>
                  <a:close/>
                  <a:moveTo>
                    <a:pt x="189" y="16"/>
                  </a:moveTo>
                  <a:cubicBezTo>
                    <a:pt x="189" y="102"/>
                    <a:pt x="189" y="102"/>
                    <a:pt x="189" y="102"/>
                  </a:cubicBezTo>
                  <a:cubicBezTo>
                    <a:pt x="160" y="102"/>
                    <a:pt x="160" y="102"/>
                    <a:pt x="160" y="102"/>
                  </a:cubicBezTo>
                  <a:cubicBezTo>
                    <a:pt x="160" y="16"/>
                    <a:pt x="160" y="16"/>
                    <a:pt x="160" y="16"/>
                  </a:cubicBezTo>
                  <a:lnTo>
                    <a:pt x="189" y="16"/>
                  </a:lnTo>
                  <a:close/>
                  <a:moveTo>
                    <a:pt x="148" y="16"/>
                  </a:moveTo>
                  <a:cubicBezTo>
                    <a:pt x="148" y="102"/>
                    <a:pt x="148" y="102"/>
                    <a:pt x="148" y="102"/>
                  </a:cubicBezTo>
                  <a:cubicBezTo>
                    <a:pt x="118" y="102"/>
                    <a:pt x="118" y="102"/>
                    <a:pt x="118" y="102"/>
                  </a:cubicBezTo>
                  <a:cubicBezTo>
                    <a:pt x="118" y="16"/>
                    <a:pt x="118" y="16"/>
                    <a:pt x="118" y="16"/>
                  </a:cubicBezTo>
                  <a:lnTo>
                    <a:pt x="148" y="16"/>
                  </a:lnTo>
                  <a:close/>
                  <a:moveTo>
                    <a:pt x="106" y="16"/>
                  </a:moveTo>
                  <a:cubicBezTo>
                    <a:pt x="106" y="102"/>
                    <a:pt x="106" y="102"/>
                    <a:pt x="106" y="102"/>
                  </a:cubicBezTo>
                  <a:cubicBezTo>
                    <a:pt x="77" y="102"/>
                    <a:pt x="77" y="102"/>
                    <a:pt x="77" y="102"/>
                  </a:cubicBezTo>
                  <a:cubicBezTo>
                    <a:pt x="77" y="16"/>
                    <a:pt x="77" y="16"/>
                    <a:pt x="77" y="16"/>
                  </a:cubicBezTo>
                  <a:lnTo>
                    <a:pt x="106" y="16"/>
                  </a:lnTo>
                  <a:close/>
                  <a:moveTo>
                    <a:pt x="35" y="16"/>
                  </a:moveTo>
                  <a:cubicBezTo>
                    <a:pt x="65" y="16"/>
                    <a:pt x="65" y="16"/>
                    <a:pt x="65" y="16"/>
                  </a:cubicBezTo>
                  <a:cubicBezTo>
                    <a:pt x="65" y="102"/>
                    <a:pt x="65" y="102"/>
                    <a:pt x="65" y="102"/>
                  </a:cubicBezTo>
                  <a:cubicBezTo>
                    <a:pt x="35" y="102"/>
                    <a:pt x="35" y="102"/>
                    <a:pt x="35" y="102"/>
                  </a:cubicBezTo>
                  <a:lnTo>
                    <a:pt x="35" y="16"/>
                  </a:lnTo>
                  <a:close/>
                  <a:moveTo>
                    <a:pt x="201" y="102"/>
                  </a:moveTo>
                  <a:cubicBezTo>
                    <a:pt x="201" y="16"/>
                    <a:pt x="201" y="16"/>
                    <a:pt x="201" y="16"/>
                  </a:cubicBezTo>
                  <a:cubicBezTo>
                    <a:pt x="231" y="16"/>
                    <a:pt x="231" y="16"/>
                    <a:pt x="231" y="16"/>
                  </a:cubicBezTo>
                  <a:cubicBezTo>
                    <a:pt x="231" y="102"/>
                    <a:pt x="231" y="102"/>
                    <a:pt x="231" y="102"/>
                  </a:cubicBezTo>
                  <a:lnTo>
                    <a:pt x="201" y="102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56"/>
            <p:cNvSpPr>
              <a:spLocks/>
            </p:cNvSpPr>
            <p:nvPr/>
          </p:nvSpPr>
          <p:spPr bwMode="gray">
            <a:xfrm>
              <a:off x="8642650" y="5067620"/>
              <a:ext cx="327025" cy="63500"/>
            </a:xfrm>
            <a:custGeom>
              <a:avLst/>
              <a:gdLst>
                <a:gd name="T0" fmla="*/ 22 w 236"/>
                <a:gd name="T1" fmla="*/ 34 h 47"/>
                <a:gd name="T2" fmla="*/ 14 w 236"/>
                <a:gd name="T3" fmla="*/ 25 h 47"/>
                <a:gd name="T4" fmla="*/ 14 w 236"/>
                <a:gd name="T5" fmla="*/ 0 h 47"/>
                <a:gd name="T6" fmla="*/ 0 w 236"/>
                <a:gd name="T7" fmla="*/ 0 h 47"/>
                <a:gd name="T8" fmla="*/ 0 w 236"/>
                <a:gd name="T9" fmla="*/ 39 h 47"/>
                <a:gd name="T10" fmla="*/ 9 w 236"/>
                <a:gd name="T11" fmla="*/ 47 h 47"/>
                <a:gd name="T12" fmla="*/ 236 w 236"/>
                <a:gd name="T13" fmla="*/ 47 h 47"/>
                <a:gd name="T14" fmla="*/ 236 w 236"/>
                <a:gd name="T15" fmla="*/ 34 h 47"/>
                <a:gd name="T16" fmla="*/ 22 w 236"/>
                <a:gd name="T17" fmla="*/ 3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" h="47">
                  <a:moveTo>
                    <a:pt x="22" y="34"/>
                  </a:moveTo>
                  <a:cubicBezTo>
                    <a:pt x="17" y="34"/>
                    <a:pt x="14" y="30"/>
                    <a:pt x="14" y="2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44"/>
                    <a:pt x="4" y="47"/>
                    <a:pt x="9" y="47"/>
                  </a:cubicBezTo>
                  <a:cubicBezTo>
                    <a:pt x="236" y="47"/>
                    <a:pt x="236" y="47"/>
                    <a:pt x="236" y="47"/>
                  </a:cubicBezTo>
                  <a:cubicBezTo>
                    <a:pt x="236" y="34"/>
                    <a:pt x="236" y="34"/>
                    <a:pt x="236" y="34"/>
                  </a:cubicBezTo>
                  <a:lnTo>
                    <a:pt x="22" y="34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57"/>
            <p:cNvSpPr>
              <a:spLocks/>
            </p:cNvSpPr>
            <p:nvPr/>
          </p:nvSpPr>
          <p:spPr bwMode="gray">
            <a:xfrm>
              <a:off x="8642650" y="5046983"/>
              <a:ext cx="346075" cy="84137"/>
            </a:xfrm>
            <a:custGeom>
              <a:avLst/>
              <a:gdLst>
                <a:gd name="T0" fmla="*/ 241 w 250"/>
                <a:gd name="T1" fmla="*/ 61 h 61"/>
                <a:gd name="T2" fmla="*/ 236 w 250"/>
                <a:gd name="T3" fmla="*/ 61 h 61"/>
                <a:gd name="T4" fmla="*/ 236 w 250"/>
                <a:gd name="T5" fmla="*/ 22 h 61"/>
                <a:gd name="T6" fmla="*/ 228 w 250"/>
                <a:gd name="T7" fmla="*/ 14 h 61"/>
                <a:gd name="T8" fmla="*/ 0 w 250"/>
                <a:gd name="T9" fmla="*/ 14 h 61"/>
                <a:gd name="T10" fmla="*/ 0 w 250"/>
                <a:gd name="T11" fmla="*/ 9 h 61"/>
                <a:gd name="T12" fmla="*/ 9 w 250"/>
                <a:gd name="T13" fmla="*/ 0 h 61"/>
                <a:gd name="T14" fmla="*/ 241 w 250"/>
                <a:gd name="T15" fmla="*/ 0 h 61"/>
                <a:gd name="T16" fmla="*/ 250 w 250"/>
                <a:gd name="T17" fmla="*/ 9 h 61"/>
                <a:gd name="T18" fmla="*/ 250 w 250"/>
                <a:gd name="T19" fmla="*/ 53 h 61"/>
                <a:gd name="T20" fmla="*/ 241 w 250"/>
                <a:gd name="T2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0" h="61">
                  <a:moveTo>
                    <a:pt x="241" y="61"/>
                  </a:moveTo>
                  <a:cubicBezTo>
                    <a:pt x="236" y="61"/>
                    <a:pt x="236" y="61"/>
                    <a:pt x="236" y="61"/>
                  </a:cubicBezTo>
                  <a:cubicBezTo>
                    <a:pt x="236" y="22"/>
                    <a:pt x="236" y="22"/>
                    <a:pt x="236" y="22"/>
                  </a:cubicBezTo>
                  <a:cubicBezTo>
                    <a:pt x="236" y="18"/>
                    <a:pt x="232" y="14"/>
                    <a:pt x="228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cubicBezTo>
                    <a:pt x="250" y="53"/>
                    <a:pt x="250" y="53"/>
                    <a:pt x="250" y="53"/>
                  </a:cubicBezTo>
                  <a:cubicBezTo>
                    <a:pt x="250" y="58"/>
                    <a:pt x="246" y="61"/>
                    <a:pt x="241" y="6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58"/>
            <p:cNvSpPr>
              <a:spLocks/>
            </p:cNvSpPr>
            <p:nvPr/>
          </p:nvSpPr>
          <p:spPr bwMode="gray">
            <a:xfrm>
              <a:off x="10792125" y="4919983"/>
              <a:ext cx="61913" cy="311150"/>
            </a:xfrm>
            <a:custGeom>
              <a:avLst/>
              <a:gdLst>
                <a:gd name="T0" fmla="*/ 39 w 45"/>
                <a:gd name="T1" fmla="*/ 180 h 226"/>
                <a:gd name="T2" fmla="*/ 33 w 45"/>
                <a:gd name="T3" fmla="*/ 180 h 226"/>
                <a:gd name="T4" fmla="*/ 33 w 45"/>
                <a:gd name="T5" fmla="*/ 0 h 226"/>
                <a:gd name="T6" fmla="*/ 12 w 45"/>
                <a:gd name="T7" fmla="*/ 0 h 226"/>
                <a:gd name="T8" fmla="*/ 12 w 45"/>
                <a:gd name="T9" fmla="*/ 180 h 226"/>
                <a:gd name="T10" fmla="*/ 5 w 45"/>
                <a:gd name="T11" fmla="*/ 180 h 226"/>
                <a:gd name="T12" fmla="*/ 0 w 45"/>
                <a:gd name="T13" fmla="*/ 186 h 226"/>
                <a:gd name="T14" fmla="*/ 0 w 45"/>
                <a:gd name="T15" fmla="*/ 226 h 226"/>
                <a:gd name="T16" fmla="*/ 45 w 45"/>
                <a:gd name="T17" fmla="*/ 226 h 226"/>
                <a:gd name="T18" fmla="*/ 45 w 45"/>
                <a:gd name="T19" fmla="*/ 186 h 226"/>
                <a:gd name="T20" fmla="*/ 39 w 45"/>
                <a:gd name="T21" fmla="*/ 18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" h="226">
                  <a:moveTo>
                    <a:pt x="39" y="180"/>
                  </a:moveTo>
                  <a:cubicBezTo>
                    <a:pt x="33" y="180"/>
                    <a:pt x="33" y="180"/>
                    <a:pt x="33" y="18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80"/>
                    <a:pt x="12" y="180"/>
                    <a:pt x="12" y="180"/>
                  </a:cubicBezTo>
                  <a:cubicBezTo>
                    <a:pt x="5" y="180"/>
                    <a:pt x="5" y="180"/>
                    <a:pt x="5" y="180"/>
                  </a:cubicBezTo>
                  <a:cubicBezTo>
                    <a:pt x="2" y="180"/>
                    <a:pt x="0" y="182"/>
                    <a:pt x="0" y="186"/>
                  </a:cubicBezTo>
                  <a:cubicBezTo>
                    <a:pt x="0" y="226"/>
                    <a:pt x="0" y="226"/>
                    <a:pt x="0" y="226"/>
                  </a:cubicBezTo>
                  <a:cubicBezTo>
                    <a:pt x="45" y="226"/>
                    <a:pt x="45" y="226"/>
                    <a:pt x="45" y="226"/>
                  </a:cubicBezTo>
                  <a:cubicBezTo>
                    <a:pt x="45" y="186"/>
                    <a:pt x="45" y="186"/>
                    <a:pt x="45" y="186"/>
                  </a:cubicBezTo>
                  <a:cubicBezTo>
                    <a:pt x="45" y="182"/>
                    <a:pt x="42" y="180"/>
                    <a:pt x="39" y="180"/>
                  </a:cubicBezTo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59"/>
            <p:cNvSpPr>
              <a:spLocks/>
            </p:cNvSpPr>
            <p:nvPr/>
          </p:nvSpPr>
          <p:spPr bwMode="gray">
            <a:xfrm>
              <a:off x="10827050" y="4919983"/>
              <a:ext cx="26988" cy="311150"/>
            </a:xfrm>
            <a:custGeom>
              <a:avLst/>
              <a:gdLst>
                <a:gd name="T0" fmla="*/ 14 w 20"/>
                <a:gd name="T1" fmla="*/ 180 h 226"/>
                <a:gd name="T2" fmla="*/ 8 w 20"/>
                <a:gd name="T3" fmla="*/ 180 h 226"/>
                <a:gd name="T4" fmla="*/ 8 w 20"/>
                <a:gd name="T5" fmla="*/ 0 h 226"/>
                <a:gd name="T6" fmla="*/ 0 w 20"/>
                <a:gd name="T7" fmla="*/ 0 h 226"/>
                <a:gd name="T8" fmla="*/ 0 w 20"/>
                <a:gd name="T9" fmla="*/ 180 h 226"/>
                <a:gd name="T10" fmla="*/ 6 w 20"/>
                <a:gd name="T11" fmla="*/ 180 h 226"/>
                <a:gd name="T12" fmla="*/ 12 w 20"/>
                <a:gd name="T13" fmla="*/ 186 h 226"/>
                <a:gd name="T14" fmla="*/ 12 w 20"/>
                <a:gd name="T15" fmla="*/ 226 h 226"/>
                <a:gd name="T16" fmla="*/ 20 w 20"/>
                <a:gd name="T17" fmla="*/ 226 h 226"/>
                <a:gd name="T18" fmla="*/ 20 w 20"/>
                <a:gd name="T19" fmla="*/ 186 h 226"/>
                <a:gd name="T20" fmla="*/ 14 w 20"/>
                <a:gd name="T21" fmla="*/ 18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226">
                  <a:moveTo>
                    <a:pt x="14" y="180"/>
                  </a:moveTo>
                  <a:cubicBezTo>
                    <a:pt x="8" y="180"/>
                    <a:pt x="8" y="180"/>
                    <a:pt x="8" y="18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6" y="180"/>
                    <a:pt x="6" y="180"/>
                    <a:pt x="6" y="180"/>
                  </a:cubicBezTo>
                  <a:cubicBezTo>
                    <a:pt x="9" y="180"/>
                    <a:pt x="12" y="182"/>
                    <a:pt x="12" y="186"/>
                  </a:cubicBezTo>
                  <a:cubicBezTo>
                    <a:pt x="12" y="226"/>
                    <a:pt x="12" y="226"/>
                    <a:pt x="12" y="226"/>
                  </a:cubicBezTo>
                  <a:cubicBezTo>
                    <a:pt x="20" y="226"/>
                    <a:pt x="20" y="226"/>
                    <a:pt x="20" y="226"/>
                  </a:cubicBezTo>
                  <a:cubicBezTo>
                    <a:pt x="20" y="186"/>
                    <a:pt x="20" y="186"/>
                    <a:pt x="20" y="186"/>
                  </a:cubicBezTo>
                  <a:cubicBezTo>
                    <a:pt x="20" y="182"/>
                    <a:pt x="17" y="180"/>
                    <a:pt x="14" y="180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60"/>
            <p:cNvSpPr>
              <a:spLocks/>
            </p:cNvSpPr>
            <p:nvPr/>
          </p:nvSpPr>
          <p:spPr bwMode="gray">
            <a:xfrm>
              <a:off x="10792125" y="4919983"/>
              <a:ext cx="25400" cy="311150"/>
            </a:xfrm>
            <a:custGeom>
              <a:avLst/>
              <a:gdLst>
                <a:gd name="T0" fmla="*/ 19 w 19"/>
                <a:gd name="T1" fmla="*/ 0 h 226"/>
                <a:gd name="T2" fmla="*/ 12 w 19"/>
                <a:gd name="T3" fmla="*/ 0 h 226"/>
                <a:gd name="T4" fmla="*/ 12 w 19"/>
                <a:gd name="T5" fmla="*/ 180 h 226"/>
                <a:gd name="T6" fmla="*/ 5 w 19"/>
                <a:gd name="T7" fmla="*/ 180 h 226"/>
                <a:gd name="T8" fmla="*/ 0 w 19"/>
                <a:gd name="T9" fmla="*/ 186 h 226"/>
                <a:gd name="T10" fmla="*/ 0 w 19"/>
                <a:gd name="T11" fmla="*/ 226 h 226"/>
                <a:gd name="T12" fmla="*/ 7 w 19"/>
                <a:gd name="T13" fmla="*/ 226 h 226"/>
                <a:gd name="T14" fmla="*/ 7 w 19"/>
                <a:gd name="T15" fmla="*/ 186 h 226"/>
                <a:gd name="T16" fmla="*/ 13 w 19"/>
                <a:gd name="T17" fmla="*/ 180 h 226"/>
                <a:gd name="T18" fmla="*/ 19 w 19"/>
                <a:gd name="T19" fmla="*/ 180 h 226"/>
                <a:gd name="T20" fmla="*/ 19 w 19"/>
                <a:gd name="T21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226">
                  <a:moveTo>
                    <a:pt x="19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180"/>
                    <a:pt x="12" y="180"/>
                    <a:pt x="12" y="180"/>
                  </a:cubicBezTo>
                  <a:cubicBezTo>
                    <a:pt x="5" y="180"/>
                    <a:pt x="5" y="180"/>
                    <a:pt x="5" y="180"/>
                  </a:cubicBezTo>
                  <a:cubicBezTo>
                    <a:pt x="2" y="180"/>
                    <a:pt x="0" y="182"/>
                    <a:pt x="0" y="186"/>
                  </a:cubicBezTo>
                  <a:cubicBezTo>
                    <a:pt x="0" y="226"/>
                    <a:pt x="0" y="226"/>
                    <a:pt x="0" y="226"/>
                  </a:cubicBezTo>
                  <a:cubicBezTo>
                    <a:pt x="7" y="226"/>
                    <a:pt x="7" y="226"/>
                    <a:pt x="7" y="226"/>
                  </a:cubicBezTo>
                  <a:cubicBezTo>
                    <a:pt x="7" y="186"/>
                    <a:pt x="7" y="186"/>
                    <a:pt x="7" y="186"/>
                  </a:cubicBezTo>
                  <a:cubicBezTo>
                    <a:pt x="7" y="182"/>
                    <a:pt x="10" y="180"/>
                    <a:pt x="13" y="180"/>
                  </a:cubicBezTo>
                  <a:cubicBezTo>
                    <a:pt x="19" y="180"/>
                    <a:pt x="19" y="180"/>
                    <a:pt x="19" y="180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solidFill>
              <a:srgbClr val="FFC7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61"/>
            <p:cNvSpPr>
              <a:spLocks/>
            </p:cNvSpPr>
            <p:nvPr/>
          </p:nvSpPr>
          <p:spPr bwMode="gray">
            <a:xfrm>
              <a:off x="10068225" y="4172270"/>
              <a:ext cx="242888" cy="239712"/>
            </a:xfrm>
            <a:custGeom>
              <a:avLst/>
              <a:gdLst>
                <a:gd name="T0" fmla="*/ 153 w 153"/>
                <a:gd name="T1" fmla="*/ 98 h 151"/>
                <a:gd name="T2" fmla="*/ 100 w 153"/>
                <a:gd name="T3" fmla="*/ 151 h 151"/>
                <a:gd name="T4" fmla="*/ 0 w 153"/>
                <a:gd name="T5" fmla="*/ 52 h 151"/>
                <a:gd name="T6" fmla="*/ 53 w 153"/>
                <a:gd name="T7" fmla="*/ 0 h 151"/>
                <a:gd name="T8" fmla="*/ 153 w 153"/>
                <a:gd name="T9" fmla="*/ 98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" h="151">
                  <a:moveTo>
                    <a:pt x="153" y="98"/>
                  </a:moveTo>
                  <a:lnTo>
                    <a:pt x="100" y="151"/>
                  </a:lnTo>
                  <a:lnTo>
                    <a:pt x="0" y="52"/>
                  </a:lnTo>
                  <a:lnTo>
                    <a:pt x="53" y="0"/>
                  </a:lnTo>
                  <a:lnTo>
                    <a:pt x="153" y="98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62"/>
            <p:cNvSpPr>
              <a:spLocks/>
            </p:cNvSpPr>
            <p:nvPr/>
          </p:nvSpPr>
          <p:spPr bwMode="gray">
            <a:xfrm>
              <a:off x="9560225" y="3665858"/>
              <a:ext cx="579438" cy="576262"/>
            </a:xfrm>
            <a:custGeom>
              <a:avLst/>
              <a:gdLst>
                <a:gd name="T0" fmla="*/ 415 w 419"/>
                <a:gd name="T1" fmla="*/ 379 h 419"/>
                <a:gd name="T2" fmla="*/ 415 w 419"/>
                <a:gd name="T3" fmla="*/ 392 h 419"/>
                <a:gd name="T4" fmla="*/ 392 w 419"/>
                <a:gd name="T5" fmla="*/ 415 h 419"/>
                <a:gd name="T6" fmla="*/ 380 w 419"/>
                <a:gd name="T7" fmla="*/ 415 h 419"/>
                <a:gd name="T8" fmla="*/ 3 w 419"/>
                <a:gd name="T9" fmla="*/ 39 h 419"/>
                <a:gd name="T10" fmla="*/ 3 w 419"/>
                <a:gd name="T11" fmla="*/ 27 h 419"/>
                <a:gd name="T12" fmla="*/ 27 w 419"/>
                <a:gd name="T13" fmla="*/ 3 h 419"/>
                <a:gd name="T14" fmla="*/ 39 w 419"/>
                <a:gd name="T15" fmla="*/ 3 h 419"/>
                <a:gd name="T16" fmla="*/ 415 w 419"/>
                <a:gd name="T17" fmla="*/ 379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9" h="419">
                  <a:moveTo>
                    <a:pt x="415" y="379"/>
                  </a:moveTo>
                  <a:cubicBezTo>
                    <a:pt x="419" y="383"/>
                    <a:pt x="419" y="388"/>
                    <a:pt x="415" y="392"/>
                  </a:cubicBezTo>
                  <a:cubicBezTo>
                    <a:pt x="392" y="415"/>
                    <a:pt x="392" y="415"/>
                    <a:pt x="392" y="415"/>
                  </a:cubicBezTo>
                  <a:cubicBezTo>
                    <a:pt x="388" y="419"/>
                    <a:pt x="383" y="419"/>
                    <a:pt x="380" y="415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0" y="35"/>
                    <a:pt x="0" y="30"/>
                    <a:pt x="3" y="27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30" y="0"/>
                    <a:pt x="36" y="0"/>
                    <a:pt x="39" y="3"/>
                  </a:cubicBezTo>
                  <a:lnTo>
                    <a:pt x="415" y="379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63"/>
            <p:cNvSpPr>
              <a:spLocks/>
            </p:cNvSpPr>
            <p:nvPr/>
          </p:nvSpPr>
          <p:spPr bwMode="gray">
            <a:xfrm>
              <a:off x="10185700" y="4288158"/>
              <a:ext cx="1066800" cy="1058862"/>
            </a:xfrm>
            <a:custGeom>
              <a:avLst/>
              <a:gdLst>
                <a:gd name="T0" fmla="*/ 672 w 672"/>
                <a:gd name="T1" fmla="*/ 594 h 667"/>
                <a:gd name="T2" fmla="*/ 597 w 672"/>
                <a:gd name="T3" fmla="*/ 667 h 667"/>
                <a:gd name="T4" fmla="*/ 0 w 672"/>
                <a:gd name="T5" fmla="*/ 74 h 667"/>
                <a:gd name="T6" fmla="*/ 74 w 672"/>
                <a:gd name="T7" fmla="*/ 0 h 667"/>
                <a:gd name="T8" fmla="*/ 672 w 672"/>
                <a:gd name="T9" fmla="*/ 594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2" h="667">
                  <a:moveTo>
                    <a:pt x="672" y="594"/>
                  </a:moveTo>
                  <a:lnTo>
                    <a:pt x="597" y="667"/>
                  </a:lnTo>
                  <a:lnTo>
                    <a:pt x="0" y="74"/>
                  </a:lnTo>
                  <a:lnTo>
                    <a:pt x="74" y="0"/>
                  </a:lnTo>
                  <a:lnTo>
                    <a:pt x="672" y="594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64"/>
            <p:cNvSpPr>
              <a:spLocks/>
            </p:cNvSpPr>
            <p:nvPr/>
          </p:nvSpPr>
          <p:spPr bwMode="gray">
            <a:xfrm>
              <a:off x="10055525" y="4159570"/>
              <a:ext cx="109538" cy="106362"/>
            </a:xfrm>
            <a:custGeom>
              <a:avLst/>
              <a:gdLst>
                <a:gd name="T0" fmla="*/ 9 w 79"/>
                <a:gd name="T1" fmla="*/ 77 h 77"/>
                <a:gd name="T2" fmla="*/ 4 w 79"/>
                <a:gd name="T3" fmla="*/ 75 h 77"/>
                <a:gd name="T4" fmla="*/ 4 w 79"/>
                <a:gd name="T5" fmla="*/ 64 h 77"/>
                <a:gd name="T6" fmla="*/ 64 w 79"/>
                <a:gd name="T7" fmla="*/ 3 h 77"/>
                <a:gd name="T8" fmla="*/ 75 w 79"/>
                <a:gd name="T9" fmla="*/ 3 h 77"/>
                <a:gd name="T10" fmla="*/ 75 w 79"/>
                <a:gd name="T11" fmla="*/ 15 h 77"/>
                <a:gd name="T12" fmla="*/ 15 w 79"/>
                <a:gd name="T13" fmla="*/ 75 h 77"/>
                <a:gd name="T14" fmla="*/ 9 w 79"/>
                <a:gd name="T1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" h="77">
                  <a:moveTo>
                    <a:pt x="9" y="77"/>
                  </a:moveTo>
                  <a:cubicBezTo>
                    <a:pt x="7" y="77"/>
                    <a:pt x="5" y="77"/>
                    <a:pt x="4" y="75"/>
                  </a:cubicBezTo>
                  <a:cubicBezTo>
                    <a:pt x="0" y="72"/>
                    <a:pt x="0" y="67"/>
                    <a:pt x="4" y="64"/>
                  </a:cubicBezTo>
                  <a:cubicBezTo>
                    <a:pt x="64" y="3"/>
                    <a:pt x="64" y="3"/>
                    <a:pt x="64" y="3"/>
                  </a:cubicBezTo>
                  <a:cubicBezTo>
                    <a:pt x="67" y="0"/>
                    <a:pt x="72" y="0"/>
                    <a:pt x="75" y="3"/>
                  </a:cubicBezTo>
                  <a:cubicBezTo>
                    <a:pt x="79" y="6"/>
                    <a:pt x="79" y="12"/>
                    <a:pt x="75" y="15"/>
                  </a:cubicBezTo>
                  <a:cubicBezTo>
                    <a:pt x="15" y="75"/>
                    <a:pt x="15" y="75"/>
                    <a:pt x="15" y="75"/>
                  </a:cubicBezTo>
                  <a:cubicBezTo>
                    <a:pt x="13" y="77"/>
                    <a:pt x="11" y="77"/>
                    <a:pt x="9" y="77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65"/>
            <p:cNvSpPr>
              <a:spLocks/>
            </p:cNvSpPr>
            <p:nvPr/>
          </p:nvSpPr>
          <p:spPr bwMode="gray">
            <a:xfrm>
              <a:off x="9787237" y="3891283"/>
              <a:ext cx="79375" cy="77787"/>
            </a:xfrm>
            <a:custGeom>
              <a:avLst/>
              <a:gdLst>
                <a:gd name="T0" fmla="*/ 9 w 58"/>
                <a:gd name="T1" fmla="*/ 57 h 57"/>
                <a:gd name="T2" fmla="*/ 3 w 58"/>
                <a:gd name="T3" fmla="*/ 55 h 57"/>
                <a:gd name="T4" fmla="*/ 3 w 58"/>
                <a:gd name="T5" fmla="*/ 44 h 57"/>
                <a:gd name="T6" fmla="*/ 44 w 58"/>
                <a:gd name="T7" fmla="*/ 3 h 57"/>
                <a:gd name="T8" fmla="*/ 55 w 58"/>
                <a:gd name="T9" fmla="*/ 3 h 57"/>
                <a:gd name="T10" fmla="*/ 55 w 58"/>
                <a:gd name="T11" fmla="*/ 14 h 57"/>
                <a:gd name="T12" fmla="*/ 15 w 58"/>
                <a:gd name="T13" fmla="*/ 55 h 57"/>
                <a:gd name="T14" fmla="*/ 9 w 58"/>
                <a:gd name="T15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57">
                  <a:moveTo>
                    <a:pt x="9" y="57"/>
                  </a:moveTo>
                  <a:cubicBezTo>
                    <a:pt x="7" y="57"/>
                    <a:pt x="5" y="56"/>
                    <a:pt x="3" y="55"/>
                  </a:cubicBezTo>
                  <a:cubicBezTo>
                    <a:pt x="0" y="52"/>
                    <a:pt x="0" y="47"/>
                    <a:pt x="3" y="44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7" y="0"/>
                    <a:pt x="52" y="0"/>
                    <a:pt x="55" y="3"/>
                  </a:cubicBezTo>
                  <a:cubicBezTo>
                    <a:pt x="58" y="6"/>
                    <a:pt x="58" y="11"/>
                    <a:pt x="55" y="14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3" y="56"/>
                    <a:pt x="11" y="57"/>
                    <a:pt x="9" y="57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66"/>
            <p:cNvSpPr>
              <a:spLocks/>
            </p:cNvSpPr>
            <p:nvPr/>
          </p:nvSpPr>
          <p:spPr bwMode="gray">
            <a:xfrm>
              <a:off x="10168237" y="4270695"/>
              <a:ext cx="153988" cy="150812"/>
            </a:xfrm>
            <a:custGeom>
              <a:avLst/>
              <a:gdLst>
                <a:gd name="T0" fmla="*/ 9 w 111"/>
                <a:gd name="T1" fmla="*/ 110 h 110"/>
                <a:gd name="T2" fmla="*/ 3 w 111"/>
                <a:gd name="T3" fmla="*/ 108 h 110"/>
                <a:gd name="T4" fmla="*/ 3 w 111"/>
                <a:gd name="T5" fmla="*/ 96 h 110"/>
                <a:gd name="T6" fmla="*/ 96 w 111"/>
                <a:gd name="T7" fmla="*/ 3 h 110"/>
                <a:gd name="T8" fmla="*/ 108 w 111"/>
                <a:gd name="T9" fmla="*/ 3 h 110"/>
                <a:gd name="T10" fmla="*/ 108 w 111"/>
                <a:gd name="T11" fmla="*/ 15 h 110"/>
                <a:gd name="T12" fmla="*/ 15 w 111"/>
                <a:gd name="T13" fmla="*/ 108 h 110"/>
                <a:gd name="T14" fmla="*/ 9 w 111"/>
                <a:gd name="T15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110">
                  <a:moveTo>
                    <a:pt x="9" y="110"/>
                  </a:moveTo>
                  <a:cubicBezTo>
                    <a:pt x="7" y="110"/>
                    <a:pt x="5" y="109"/>
                    <a:pt x="3" y="108"/>
                  </a:cubicBezTo>
                  <a:cubicBezTo>
                    <a:pt x="0" y="104"/>
                    <a:pt x="0" y="99"/>
                    <a:pt x="3" y="96"/>
                  </a:cubicBezTo>
                  <a:cubicBezTo>
                    <a:pt x="96" y="3"/>
                    <a:pt x="96" y="3"/>
                    <a:pt x="96" y="3"/>
                  </a:cubicBezTo>
                  <a:cubicBezTo>
                    <a:pt x="100" y="0"/>
                    <a:pt x="105" y="0"/>
                    <a:pt x="108" y="3"/>
                  </a:cubicBezTo>
                  <a:cubicBezTo>
                    <a:pt x="111" y="6"/>
                    <a:pt x="111" y="11"/>
                    <a:pt x="108" y="15"/>
                  </a:cubicBezTo>
                  <a:cubicBezTo>
                    <a:pt x="15" y="108"/>
                    <a:pt x="15" y="108"/>
                    <a:pt x="15" y="108"/>
                  </a:cubicBezTo>
                  <a:cubicBezTo>
                    <a:pt x="13" y="109"/>
                    <a:pt x="11" y="110"/>
                    <a:pt x="9" y="110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67"/>
            <p:cNvSpPr>
              <a:spLocks/>
            </p:cNvSpPr>
            <p:nvPr/>
          </p:nvSpPr>
          <p:spPr bwMode="gray">
            <a:xfrm>
              <a:off x="10269837" y="4296095"/>
              <a:ext cx="982663" cy="944562"/>
            </a:xfrm>
            <a:custGeom>
              <a:avLst/>
              <a:gdLst>
                <a:gd name="T0" fmla="*/ 619 w 619"/>
                <a:gd name="T1" fmla="*/ 589 h 595"/>
                <a:gd name="T2" fmla="*/ 613 w 619"/>
                <a:gd name="T3" fmla="*/ 595 h 595"/>
                <a:gd name="T4" fmla="*/ 0 w 619"/>
                <a:gd name="T5" fmla="*/ 26 h 595"/>
                <a:gd name="T6" fmla="*/ 27 w 619"/>
                <a:gd name="T7" fmla="*/ 0 h 595"/>
                <a:gd name="T8" fmla="*/ 619 w 619"/>
                <a:gd name="T9" fmla="*/ 589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9" h="595">
                  <a:moveTo>
                    <a:pt x="619" y="589"/>
                  </a:moveTo>
                  <a:lnTo>
                    <a:pt x="613" y="595"/>
                  </a:lnTo>
                  <a:lnTo>
                    <a:pt x="0" y="26"/>
                  </a:lnTo>
                  <a:lnTo>
                    <a:pt x="27" y="0"/>
                  </a:lnTo>
                  <a:lnTo>
                    <a:pt x="619" y="589"/>
                  </a:ln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68"/>
            <p:cNvSpPr>
              <a:spLocks/>
            </p:cNvSpPr>
            <p:nvPr/>
          </p:nvSpPr>
          <p:spPr bwMode="gray">
            <a:xfrm>
              <a:off x="10193637" y="4370708"/>
              <a:ext cx="949325" cy="976312"/>
            </a:xfrm>
            <a:custGeom>
              <a:avLst/>
              <a:gdLst>
                <a:gd name="T0" fmla="*/ 592 w 598"/>
                <a:gd name="T1" fmla="*/ 615 h 615"/>
                <a:gd name="T2" fmla="*/ 598 w 598"/>
                <a:gd name="T3" fmla="*/ 610 h 615"/>
                <a:gd name="T4" fmla="*/ 27 w 598"/>
                <a:gd name="T5" fmla="*/ 0 h 615"/>
                <a:gd name="T6" fmla="*/ 0 w 598"/>
                <a:gd name="T7" fmla="*/ 27 h 615"/>
                <a:gd name="T8" fmla="*/ 592 w 598"/>
                <a:gd name="T9" fmla="*/ 615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8" h="615">
                  <a:moveTo>
                    <a:pt x="592" y="615"/>
                  </a:moveTo>
                  <a:lnTo>
                    <a:pt x="598" y="610"/>
                  </a:lnTo>
                  <a:lnTo>
                    <a:pt x="27" y="0"/>
                  </a:lnTo>
                  <a:lnTo>
                    <a:pt x="0" y="27"/>
                  </a:lnTo>
                  <a:lnTo>
                    <a:pt x="592" y="615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69"/>
            <p:cNvSpPr>
              <a:spLocks/>
            </p:cNvSpPr>
            <p:nvPr/>
          </p:nvSpPr>
          <p:spPr bwMode="gray">
            <a:xfrm>
              <a:off x="10615912" y="5231133"/>
              <a:ext cx="665163" cy="93662"/>
            </a:xfrm>
            <a:custGeom>
              <a:avLst/>
              <a:gdLst>
                <a:gd name="T0" fmla="*/ 481 w 481"/>
                <a:gd name="T1" fmla="*/ 14 h 69"/>
                <a:gd name="T2" fmla="*/ 467 w 481"/>
                <a:gd name="T3" fmla="*/ 0 h 69"/>
                <a:gd name="T4" fmla="*/ 15 w 481"/>
                <a:gd name="T5" fmla="*/ 0 h 69"/>
                <a:gd name="T6" fmla="*/ 0 w 481"/>
                <a:gd name="T7" fmla="*/ 14 h 69"/>
                <a:gd name="T8" fmla="*/ 0 w 481"/>
                <a:gd name="T9" fmla="*/ 55 h 69"/>
                <a:gd name="T10" fmla="*/ 15 w 481"/>
                <a:gd name="T11" fmla="*/ 69 h 69"/>
                <a:gd name="T12" fmla="*/ 467 w 481"/>
                <a:gd name="T13" fmla="*/ 69 h 69"/>
                <a:gd name="T14" fmla="*/ 481 w 481"/>
                <a:gd name="T15" fmla="*/ 55 h 69"/>
                <a:gd name="T16" fmla="*/ 481 w 481"/>
                <a:gd name="T17" fmla="*/ 1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1" h="69">
                  <a:moveTo>
                    <a:pt x="481" y="14"/>
                  </a:moveTo>
                  <a:cubicBezTo>
                    <a:pt x="481" y="6"/>
                    <a:pt x="475" y="0"/>
                    <a:pt x="467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4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63"/>
                    <a:pt x="7" y="69"/>
                    <a:pt x="15" y="69"/>
                  </a:cubicBezTo>
                  <a:cubicBezTo>
                    <a:pt x="467" y="69"/>
                    <a:pt x="467" y="69"/>
                    <a:pt x="467" y="69"/>
                  </a:cubicBezTo>
                  <a:cubicBezTo>
                    <a:pt x="475" y="69"/>
                    <a:pt x="481" y="63"/>
                    <a:pt x="481" y="55"/>
                  </a:cubicBezTo>
                  <a:lnTo>
                    <a:pt x="481" y="14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Oval 70"/>
            <p:cNvSpPr>
              <a:spLocks noChangeArrowheads="1"/>
            </p:cNvSpPr>
            <p:nvPr/>
          </p:nvSpPr>
          <p:spPr bwMode="gray">
            <a:xfrm>
              <a:off x="1031270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Oval 71"/>
            <p:cNvSpPr>
              <a:spLocks noChangeArrowheads="1"/>
            </p:cNvSpPr>
            <p:nvPr/>
          </p:nvSpPr>
          <p:spPr bwMode="gray">
            <a:xfrm>
              <a:off x="10695287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Oval 72"/>
            <p:cNvSpPr>
              <a:spLocks noChangeArrowheads="1"/>
            </p:cNvSpPr>
            <p:nvPr/>
          </p:nvSpPr>
          <p:spPr bwMode="gray">
            <a:xfrm>
              <a:off x="1098580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73"/>
            <p:cNvSpPr>
              <a:spLocks/>
            </p:cNvSpPr>
            <p:nvPr/>
          </p:nvSpPr>
          <p:spPr bwMode="gray">
            <a:xfrm>
              <a:off x="10176175" y="5042220"/>
              <a:ext cx="341313" cy="404812"/>
            </a:xfrm>
            <a:custGeom>
              <a:avLst/>
              <a:gdLst>
                <a:gd name="T0" fmla="*/ 247 w 247"/>
                <a:gd name="T1" fmla="*/ 0 h 295"/>
                <a:gd name="T2" fmla="*/ 66 w 247"/>
                <a:gd name="T3" fmla="*/ 0 h 295"/>
                <a:gd name="T4" fmla="*/ 16 w 247"/>
                <a:gd name="T5" fmla="*/ 295 h 295"/>
                <a:gd name="T6" fmla="*/ 197 w 247"/>
                <a:gd name="T7" fmla="*/ 295 h 295"/>
                <a:gd name="T8" fmla="*/ 247 w 247"/>
                <a:gd name="T9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295">
                  <a:moveTo>
                    <a:pt x="247" y="0"/>
                  </a:moveTo>
                  <a:cubicBezTo>
                    <a:pt x="193" y="0"/>
                    <a:pt x="97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197" y="295"/>
                    <a:pt x="197" y="295"/>
                    <a:pt x="197" y="295"/>
                  </a:cubicBezTo>
                  <a:cubicBezTo>
                    <a:pt x="197" y="295"/>
                    <a:pt x="181" y="76"/>
                    <a:pt x="247" y="0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74"/>
            <p:cNvSpPr>
              <a:spLocks/>
            </p:cNvSpPr>
            <p:nvPr/>
          </p:nvSpPr>
          <p:spPr bwMode="gray">
            <a:xfrm>
              <a:off x="10727037" y="5324795"/>
              <a:ext cx="3175" cy="1587"/>
            </a:xfrm>
            <a:custGeom>
              <a:avLst/>
              <a:gdLst>
                <a:gd name="T0" fmla="*/ 0 w 2"/>
                <a:gd name="T1" fmla="*/ 1 h 1"/>
                <a:gd name="T2" fmla="*/ 2 w 2"/>
                <a:gd name="T3" fmla="*/ 0 h 1"/>
                <a:gd name="T4" fmla="*/ 0 w 2"/>
                <a:gd name="T5" fmla="*/ 0 h 1"/>
                <a:gd name="T6" fmla="*/ 0 w 2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1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75"/>
            <p:cNvSpPr>
              <a:spLocks/>
            </p:cNvSpPr>
            <p:nvPr/>
          </p:nvSpPr>
          <p:spPr bwMode="gray">
            <a:xfrm>
              <a:off x="10512725" y="5324795"/>
              <a:ext cx="3175" cy="1587"/>
            </a:xfrm>
            <a:custGeom>
              <a:avLst/>
              <a:gdLst>
                <a:gd name="T0" fmla="*/ 0 w 3"/>
                <a:gd name="T1" fmla="*/ 1 h 1"/>
                <a:gd name="T2" fmla="*/ 3 w 3"/>
                <a:gd name="T3" fmla="*/ 0 h 1"/>
                <a:gd name="T4" fmla="*/ 0 w 3"/>
                <a:gd name="T5" fmla="*/ 0 h 1"/>
                <a:gd name="T6" fmla="*/ 0 w 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">
                  <a:moveTo>
                    <a:pt x="0" y="1"/>
                  </a:moveTo>
                  <a:cubicBezTo>
                    <a:pt x="1" y="0"/>
                    <a:pt x="2" y="0"/>
                    <a:pt x="3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76"/>
            <p:cNvSpPr>
              <a:spLocks/>
            </p:cNvSpPr>
            <p:nvPr/>
          </p:nvSpPr>
          <p:spPr bwMode="gray">
            <a:xfrm>
              <a:off x="10176175" y="5042220"/>
              <a:ext cx="127000" cy="404812"/>
            </a:xfrm>
            <a:custGeom>
              <a:avLst/>
              <a:gdLst>
                <a:gd name="T0" fmla="*/ 92 w 92"/>
                <a:gd name="T1" fmla="*/ 0 h 295"/>
                <a:gd name="T2" fmla="*/ 66 w 92"/>
                <a:gd name="T3" fmla="*/ 0 h 295"/>
                <a:gd name="T4" fmla="*/ 16 w 92"/>
                <a:gd name="T5" fmla="*/ 295 h 295"/>
                <a:gd name="T6" fmla="*/ 42 w 92"/>
                <a:gd name="T7" fmla="*/ 295 h 295"/>
                <a:gd name="T8" fmla="*/ 92 w 92"/>
                <a:gd name="T9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295">
                  <a:moveTo>
                    <a:pt x="92" y="0"/>
                  </a:moveTo>
                  <a:cubicBezTo>
                    <a:pt x="82" y="0"/>
                    <a:pt x="73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42" y="295"/>
                    <a:pt x="42" y="295"/>
                    <a:pt x="42" y="295"/>
                  </a:cubicBezTo>
                  <a:cubicBezTo>
                    <a:pt x="42" y="295"/>
                    <a:pt x="26" y="76"/>
                    <a:pt x="92" y="0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Rectangle 77"/>
            <p:cNvSpPr>
              <a:spLocks noChangeArrowheads="1"/>
            </p:cNvSpPr>
            <p:nvPr/>
          </p:nvSpPr>
          <p:spPr bwMode="gray">
            <a:xfrm>
              <a:off x="9574512" y="3729358"/>
              <a:ext cx="22225" cy="693737"/>
            </a:xfrm>
            <a:prstGeom prst="rect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78"/>
            <p:cNvSpPr>
              <a:spLocks/>
            </p:cNvSpPr>
            <p:nvPr/>
          </p:nvSpPr>
          <p:spPr bwMode="gray">
            <a:xfrm>
              <a:off x="10393662" y="5042220"/>
              <a:ext cx="906463" cy="404812"/>
            </a:xfrm>
            <a:custGeom>
              <a:avLst/>
              <a:gdLst>
                <a:gd name="T0" fmla="*/ 642 w 656"/>
                <a:gd name="T1" fmla="*/ 206 h 295"/>
                <a:gd name="T2" fmla="*/ 219 w 656"/>
                <a:gd name="T3" fmla="*/ 206 h 295"/>
                <a:gd name="T4" fmla="*/ 217 w 656"/>
                <a:gd name="T5" fmla="*/ 207 h 295"/>
                <a:gd name="T6" fmla="*/ 217 w 656"/>
                <a:gd name="T7" fmla="*/ 0 h 295"/>
                <a:gd name="T8" fmla="*/ 66 w 656"/>
                <a:gd name="T9" fmla="*/ 0 h 295"/>
                <a:gd name="T10" fmla="*/ 16 w 656"/>
                <a:gd name="T11" fmla="*/ 295 h 295"/>
                <a:gd name="T12" fmla="*/ 642 w 656"/>
                <a:gd name="T13" fmla="*/ 295 h 295"/>
                <a:gd name="T14" fmla="*/ 656 w 656"/>
                <a:gd name="T15" fmla="*/ 281 h 295"/>
                <a:gd name="T16" fmla="*/ 656 w 656"/>
                <a:gd name="T17" fmla="*/ 221 h 295"/>
                <a:gd name="T18" fmla="*/ 642 w 656"/>
                <a:gd name="T19" fmla="*/ 206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6" h="295">
                  <a:moveTo>
                    <a:pt x="642" y="206"/>
                  </a:moveTo>
                  <a:cubicBezTo>
                    <a:pt x="219" y="206"/>
                    <a:pt x="219" y="206"/>
                    <a:pt x="219" y="206"/>
                  </a:cubicBezTo>
                  <a:cubicBezTo>
                    <a:pt x="219" y="206"/>
                    <a:pt x="218" y="206"/>
                    <a:pt x="217" y="207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17" y="0"/>
                    <a:pt x="119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642" y="295"/>
                    <a:pt x="642" y="295"/>
                    <a:pt x="642" y="295"/>
                  </a:cubicBezTo>
                  <a:cubicBezTo>
                    <a:pt x="650" y="295"/>
                    <a:pt x="656" y="289"/>
                    <a:pt x="656" y="281"/>
                  </a:cubicBezTo>
                  <a:cubicBezTo>
                    <a:pt x="656" y="221"/>
                    <a:pt x="656" y="221"/>
                    <a:pt x="656" y="221"/>
                  </a:cubicBezTo>
                  <a:cubicBezTo>
                    <a:pt x="656" y="213"/>
                    <a:pt x="650" y="206"/>
                    <a:pt x="642" y="206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79"/>
            <p:cNvSpPr>
              <a:spLocks/>
            </p:cNvSpPr>
            <p:nvPr/>
          </p:nvSpPr>
          <p:spPr bwMode="gray">
            <a:xfrm>
              <a:off x="10393662" y="5042220"/>
              <a:ext cx="300038" cy="404812"/>
            </a:xfrm>
            <a:custGeom>
              <a:avLst/>
              <a:gdLst>
                <a:gd name="T0" fmla="*/ 81 w 217"/>
                <a:gd name="T1" fmla="*/ 15 h 295"/>
                <a:gd name="T2" fmla="*/ 217 w 217"/>
                <a:gd name="T3" fmla="*/ 15 h 295"/>
                <a:gd name="T4" fmla="*/ 217 w 217"/>
                <a:gd name="T5" fmla="*/ 0 h 295"/>
                <a:gd name="T6" fmla="*/ 66 w 217"/>
                <a:gd name="T7" fmla="*/ 0 h 295"/>
                <a:gd name="T8" fmla="*/ 16 w 217"/>
                <a:gd name="T9" fmla="*/ 295 h 295"/>
                <a:gd name="T10" fmla="*/ 30 w 217"/>
                <a:gd name="T11" fmla="*/ 295 h 295"/>
                <a:gd name="T12" fmla="*/ 81 w 217"/>
                <a:gd name="T13" fmla="*/ 1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7" h="295">
                  <a:moveTo>
                    <a:pt x="81" y="15"/>
                  </a:moveTo>
                  <a:cubicBezTo>
                    <a:pt x="122" y="15"/>
                    <a:pt x="188" y="15"/>
                    <a:pt x="217" y="15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17" y="0"/>
                    <a:pt x="119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30" y="295"/>
                    <a:pt x="30" y="295"/>
                    <a:pt x="30" y="295"/>
                  </a:cubicBezTo>
                  <a:cubicBezTo>
                    <a:pt x="28" y="244"/>
                    <a:pt x="25" y="79"/>
                    <a:pt x="81" y="15"/>
                  </a:cubicBezTo>
                  <a:close/>
                </a:path>
              </a:pathLst>
            </a:custGeom>
            <a:solidFill>
              <a:srgbClr val="FFCB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80"/>
            <p:cNvSpPr>
              <a:spLocks/>
            </p:cNvSpPr>
            <p:nvPr/>
          </p:nvSpPr>
          <p:spPr bwMode="gray">
            <a:xfrm>
              <a:off x="10414300" y="542798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81"/>
            <p:cNvSpPr>
              <a:spLocks/>
            </p:cNvSpPr>
            <p:nvPr/>
          </p:nvSpPr>
          <p:spPr bwMode="gray">
            <a:xfrm>
              <a:off x="10414300" y="5432745"/>
              <a:ext cx="0" cy="1587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82"/>
            <p:cNvSpPr>
              <a:spLocks/>
            </p:cNvSpPr>
            <p:nvPr/>
          </p:nvSpPr>
          <p:spPr bwMode="gray">
            <a:xfrm>
              <a:off x="10414300" y="544068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83"/>
            <p:cNvSpPr>
              <a:spLocks/>
            </p:cNvSpPr>
            <p:nvPr/>
          </p:nvSpPr>
          <p:spPr bwMode="gray">
            <a:xfrm>
              <a:off x="10433350" y="5324795"/>
              <a:ext cx="866775" cy="122237"/>
            </a:xfrm>
            <a:custGeom>
              <a:avLst/>
              <a:gdLst>
                <a:gd name="T0" fmla="*/ 613 w 627"/>
                <a:gd name="T1" fmla="*/ 0 h 89"/>
                <a:gd name="T2" fmla="*/ 613 w 627"/>
                <a:gd name="T3" fmla="*/ 56 h 89"/>
                <a:gd name="T4" fmla="*/ 599 w 627"/>
                <a:gd name="T5" fmla="*/ 71 h 89"/>
                <a:gd name="T6" fmla="*/ 0 w 627"/>
                <a:gd name="T7" fmla="*/ 71 h 89"/>
                <a:gd name="T8" fmla="*/ 1 w 627"/>
                <a:gd name="T9" fmla="*/ 89 h 89"/>
                <a:gd name="T10" fmla="*/ 613 w 627"/>
                <a:gd name="T11" fmla="*/ 89 h 89"/>
                <a:gd name="T12" fmla="*/ 627 w 627"/>
                <a:gd name="T13" fmla="*/ 75 h 89"/>
                <a:gd name="T14" fmla="*/ 627 w 627"/>
                <a:gd name="T15" fmla="*/ 15 h 89"/>
                <a:gd name="T16" fmla="*/ 613 w 627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7" h="89">
                  <a:moveTo>
                    <a:pt x="613" y="0"/>
                  </a:moveTo>
                  <a:cubicBezTo>
                    <a:pt x="613" y="56"/>
                    <a:pt x="613" y="56"/>
                    <a:pt x="613" y="56"/>
                  </a:cubicBezTo>
                  <a:cubicBezTo>
                    <a:pt x="613" y="64"/>
                    <a:pt x="607" y="71"/>
                    <a:pt x="599" y="71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78"/>
                    <a:pt x="1" y="84"/>
                    <a:pt x="1" y="89"/>
                  </a:cubicBezTo>
                  <a:cubicBezTo>
                    <a:pt x="613" y="89"/>
                    <a:pt x="613" y="89"/>
                    <a:pt x="613" y="89"/>
                  </a:cubicBezTo>
                  <a:cubicBezTo>
                    <a:pt x="621" y="89"/>
                    <a:pt x="627" y="83"/>
                    <a:pt x="627" y="75"/>
                  </a:cubicBezTo>
                  <a:cubicBezTo>
                    <a:pt x="627" y="15"/>
                    <a:pt x="627" y="15"/>
                    <a:pt x="627" y="15"/>
                  </a:cubicBezTo>
                  <a:cubicBezTo>
                    <a:pt x="627" y="7"/>
                    <a:pt x="621" y="1"/>
                    <a:pt x="613" y="0"/>
                  </a:cubicBezTo>
                  <a:close/>
                </a:path>
              </a:pathLst>
            </a:custGeom>
            <a:solidFill>
              <a:srgbClr val="DB9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84"/>
            <p:cNvSpPr>
              <a:spLocks/>
            </p:cNvSpPr>
            <p:nvPr/>
          </p:nvSpPr>
          <p:spPr bwMode="gray">
            <a:xfrm>
              <a:off x="10452400" y="5086670"/>
              <a:ext cx="203200" cy="238125"/>
            </a:xfrm>
            <a:custGeom>
              <a:avLst/>
              <a:gdLst>
                <a:gd name="T0" fmla="*/ 146 w 146"/>
                <a:gd name="T1" fmla="*/ 174 h 174"/>
                <a:gd name="T2" fmla="*/ 146 w 146"/>
                <a:gd name="T3" fmla="*/ 0 h 174"/>
                <a:gd name="T4" fmla="*/ 40 w 146"/>
                <a:gd name="T5" fmla="*/ 0 h 174"/>
                <a:gd name="T6" fmla="*/ 0 w 146"/>
                <a:gd name="T7" fmla="*/ 174 h 174"/>
                <a:gd name="T8" fmla="*/ 146 w 146"/>
                <a:gd name="T9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174">
                  <a:moveTo>
                    <a:pt x="146" y="174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46" y="0"/>
                    <a:pt x="82" y="0"/>
                    <a:pt x="40" y="0"/>
                  </a:cubicBezTo>
                  <a:cubicBezTo>
                    <a:pt x="8" y="38"/>
                    <a:pt x="0" y="119"/>
                    <a:pt x="0" y="174"/>
                  </a:cubicBezTo>
                  <a:lnTo>
                    <a:pt x="146" y="174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85"/>
            <p:cNvSpPr>
              <a:spLocks/>
            </p:cNvSpPr>
            <p:nvPr/>
          </p:nvSpPr>
          <p:spPr bwMode="gray">
            <a:xfrm>
              <a:off x="10452400" y="5086670"/>
              <a:ext cx="203200" cy="238125"/>
            </a:xfrm>
            <a:custGeom>
              <a:avLst/>
              <a:gdLst>
                <a:gd name="T0" fmla="*/ 146 w 146"/>
                <a:gd name="T1" fmla="*/ 174 h 174"/>
                <a:gd name="T2" fmla="*/ 40 w 146"/>
                <a:gd name="T3" fmla="*/ 0 h 174"/>
                <a:gd name="T4" fmla="*/ 0 w 146"/>
                <a:gd name="T5" fmla="*/ 174 h 174"/>
                <a:gd name="T6" fmla="*/ 146 w 146"/>
                <a:gd name="T7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6" h="174">
                  <a:moveTo>
                    <a:pt x="146" y="174"/>
                  </a:moveTo>
                  <a:cubicBezTo>
                    <a:pt x="146" y="174"/>
                    <a:pt x="84" y="73"/>
                    <a:pt x="40" y="0"/>
                  </a:cubicBezTo>
                  <a:cubicBezTo>
                    <a:pt x="8" y="38"/>
                    <a:pt x="0" y="119"/>
                    <a:pt x="0" y="174"/>
                  </a:cubicBezTo>
                  <a:lnTo>
                    <a:pt x="146" y="174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Oval 86"/>
            <p:cNvSpPr>
              <a:spLocks noChangeArrowheads="1"/>
            </p:cNvSpPr>
            <p:nvPr/>
          </p:nvSpPr>
          <p:spPr bwMode="gray">
            <a:xfrm>
              <a:off x="10458750" y="5353370"/>
              <a:ext cx="188913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Oval 87"/>
            <p:cNvSpPr>
              <a:spLocks noChangeArrowheads="1"/>
            </p:cNvSpPr>
            <p:nvPr/>
          </p:nvSpPr>
          <p:spPr bwMode="gray">
            <a:xfrm>
              <a:off x="10503200" y="5396233"/>
              <a:ext cx="100013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Oval 88"/>
            <p:cNvSpPr>
              <a:spLocks noChangeArrowheads="1"/>
            </p:cNvSpPr>
            <p:nvPr/>
          </p:nvSpPr>
          <p:spPr bwMode="gray">
            <a:xfrm>
              <a:off x="11041362" y="5353370"/>
              <a:ext cx="192088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Oval 89"/>
            <p:cNvSpPr>
              <a:spLocks noChangeArrowheads="1"/>
            </p:cNvSpPr>
            <p:nvPr/>
          </p:nvSpPr>
          <p:spPr bwMode="gray">
            <a:xfrm>
              <a:off x="1083975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90"/>
            <p:cNvSpPr>
              <a:spLocks/>
            </p:cNvSpPr>
            <p:nvPr/>
          </p:nvSpPr>
          <p:spPr bwMode="gray">
            <a:xfrm>
              <a:off x="10503200" y="5412108"/>
              <a:ext cx="85725" cy="87312"/>
            </a:xfrm>
            <a:custGeom>
              <a:avLst/>
              <a:gdLst>
                <a:gd name="T0" fmla="*/ 37 w 62"/>
                <a:gd name="T1" fmla="*/ 63 h 63"/>
                <a:gd name="T2" fmla="*/ 62 w 62"/>
                <a:gd name="T3" fmla="*/ 52 h 63"/>
                <a:gd name="T4" fmla="*/ 10 w 62"/>
                <a:gd name="T5" fmla="*/ 0 h 63"/>
                <a:gd name="T6" fmla="*/ 0 w 62"/>
                <a:gd name="T7" fmla="*/ 26 h 63"/>
                <a:gd name="T8" fmla="*/ 37 w 62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3">
                  <a:moveTo>
                    <a:pt x="37" y="63"/>
                  </a:moveTo>
                  <a:cubicBezTo>
                    <a:pt x="47" y="63"/>
                    <a:pt x="56" y="59"/>
                    <a:pt x="62" y="5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6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91"/>
            <p:cNvSpPr>
              <a:spLocks/>
            </p:cNvSpPr>
            <p:nvPr/>
          </p:nvSpPr>
          <p:spPr bwMode="gray">
            <a:xfrm>
              <a:off x="10241262" y="5359720"/>
              <a:ext cx="120650" cy="15875"/>
            </a:xfrm>
            <a:custGeom>
              <a:avLst/>
              <a:gdLst>
                <a:gd name="T0" fmla="*/ 81 w 87"/>
                <a:gd name="T1" fmla="*/ 12 h 12"/>
                <a:gd name="T2" fmla="*/ 6 w 87"/>
                <a:gd name="T3" fmla="*/ 12 h 12"/>
                <a:gd name="T4" fmla="*/ 0 w 87"/>
                <a:gd name="T5" fmla="*/ 6 h 12"/>
                <a:gd name="T6" fmla="*/ 6 w 87"/>
                <a:gd name="T7" fmla="*/ 0 h 12"/>
                <a:gd name="T8" fmla="*/ 81 w 87"/>
                <a:gd name="T9" fmla="*/ 0 h 12"/>
                <a:gd name="T10" fmla="*/ 87 w 87"/>
                <a:gd name="T11" fmla="*/ 6 h 12"/>
                <a:gd name="T12" fmla="*/ 81 w 87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12">
                  <a:moveTo>
                    <a:pt x="8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4" y="0"/>
                    <a:pt x="87" y="3"/>
                    <a:pt x="87" y="6"/>
                  </a:cubicBezTo>
                  <a:cubicBezTo>
                    <a:pt x="87" y="9"/>
                    <a:pt x="84" y="12"/>
                    <a:pt x="81" y="12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92"/>
            <p:cNvSpPr>
              <a:spLocks/>
            </p:cNvSpPr>
            <p:nvPr/>
          </p:nvSpPr>
          <p:spPr bwMode="gray">
            <a:xfrm>
              <a:off x="10241262" y="5396233"/>
              <a:ext cx="120650" cy="17462"/>
            </a:xfrm>
            <a:custGeom>
              <a:avLst/>
              <a:gdLst>
                <a:gd name="T0" fmla="*/ 81 w 87"/>
                <a:gd name="T1" fmla="*/ 12 h 12"/>
                <a:gd name="T2" fmla="*/ 6 w 87"/>
                <a:gd name="T3" fmla="*/ 12 h 12"/>
                <a:gd name="T4" fmla="*/ 0 w 87"/>
                <a:gd name="T5" fmla="*/ 6 h 12"/>
                <a:gd name="T6" fmla="*/ 6 w 87"/>
                <a:gd name="T7" fmla="*/ 0 h 12"/>
                <a:gd name="T8" fmla="*/ 81 w 87"/>
                <a:gd name="T9" fmla="*/ 0 h 12"/>
                <a:gd name="T10" fmla="*/ 87 w 87"/>
                <a:gd name="T11" fmla="*/ 6 h 12"/>
                <a:gd name="T12" fmla="*/ 81 w 87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12">
                  <a:moveTo>
                    <a:pt x="8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10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4" y="0"/>
                    <a:pt x="87" y="3"/>
                    <a:pt x="87" y="6"/>
                  </a:cubicBezTo>
                  <a:cubicBezTo>
                    <a:pt x="87" y="10"/>
                    <a:pt x="84" y="12"/>
                    <a:pt x="81" y="12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93"/>
            <p:cNvSpPr>
              <a:spLocks/>
            </p:cNvSpPr>
            <p:nvPr/>
          </p:nvSpPr>
          <p:spPr bwMode="gray">
            <a:xfrm>
              <a:off x="10209512" y="5086670"/>
              <a:ext cx="227013" cy="239712"/>
            </a:xfrm>
            <a:custGeom>
              <a:avLst/>
              <a:gdLst>
                <a:gd name="T0" fmla="*/ 31 w 164"/>
                <a:gd name="T1" fmla="*/ 0 h 175"/>
                <a:gd name="T2" fmla="*/ 0 w 164"/>
                <a:gd name="T3" fmla="*/ 175 h 175"/>
                <a:gd name="T4" fmla="*/ 133 w 164"/>
                <a:gd name="T5" fmla="*/ 175 h 175"/>
                <a:gd name="T6" fmla="*/ 164 w 164"/>
                <a:gd name="T7" fmla="*/ 0 h 175"/>
                <a:gd name="T8" fmla="*/ 31 w 164"/>
                <a:gd name="T9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4" h="175">
                  <a:moveTo>
                    <a:pt x="31" y="0"/>
                  </a:moveTo>
                  <a:cubicBezTo>
                    <a:pt x="9" y="49"/>
                    <a:pt x="1" y="119"/>
                    <a:pt x="0" y="175"/>
                  </a:cubicBezTo>
                  <a:cubicBezTo>
                    <a:pt x="133" y="175"/>
                    <a:pt x="133" y="175"/>
                    <a:pt x="133" y="175"/>
                  </a:cubicBezTo>
                  <a:cubicBezTo>
                    <a:pt x="134" y="119"/>
                    <a:pt x="142" y="49"/>
                    <a:pt x="164" y="0"/>
                  </a:cubicBezTo>
                  <a:lnTo>
                    <a:pt x="31" y="0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94"/>
            <p:cNvSpPr>
              <a:spLocks/>
            </p:cNvSpPr>
            <p:nvPr/>
          </p:nvSpPr>
          <p:spPr bwMode="gray">
            <a:xfrm>
              <a:off x="10209512" y="5086670"/>
              <a:ext cx="185738" cy="239712"/>
            </a:xfrm>
            <a:custGeom>
              <a:avLst/>
              <a:gdLst>
                <a:gd name="T0" fmla="*/ 31 w 134"/>
                <a:gd name="T1" fmla="*/ 0 h 175"/>
                <a:gd name="T2" fmla="*/ 0 w 134"/>
                <a:gd name="T3" fmla="*/ 175 h 175"/>
                <a:gd name="T4" fmla="*/ 133 w 134"/>
                <a:gd name="T5" fmla="*/ 175 h 175"/>
                <a:gd name="T6" fmla="*/ 31 w 134"/>
                <a:gd name="T7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" h="175">
                  <a:moveTo>
                    <a:pt x="31" y="0"/>
                  </a:moveTo>
                  <a:cubicBezTo>
                    <a:pt x="9" y="49"/>
                    <a:pt x="1" y="119"/>
                    <a:pt x="0" y="175"/>
                  </a:cubicBezTo>
                  <a:cubicBezTo>
                    <a:pt x="133" y="175"/>
                    <a:pt x="133" y="175"/>
                    <a:pt x="133" y="175"/>
                  </a:cubicBezTo>
                  <a:cubicBezTo>
                    <a:pt x="134" y="119"/>
                    <a:pt x="31" y="0"/>
                    <a:pt x="31" y="0"/>
                  </a:cubicBez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95"/>
            <p:cNvSpPr>
              <a:spLocks noEditPoints="1"/>
            </p:cNvSpPr>
            <p:nvPr/>
          </p:nvSpPr>
          <p:spPr bwMode="gray">
            <a:xfrm>
              <a:off x="9257012" y="4496120"/>
              <a:ext cx="280988" cy="279400"/>
            </a:xfrm>
            <a:custGeom>
              <a:avLst/>
              <a:gdLst>
                <a:gd name="T0" fmla="*/ 203 w 203"/>
                <a:gd name="T1" fmla="*/ 93 h 203"/>
                <a:gd name="T2" fmla="*/ 187 w 203"/>
                <a:gd name="T3" fmla="*/ 77 h 203"/>
                <a:gd name="T4" fmla="*/ 192 w 203"/>
                <a:gd name="T5" fmla="*/ 54 h 203"/>
                <a:gd name="T6" fmla="*/ 170 w 203"/>
                <a:gd name="T7" fmla="*/ 46 h 203"/>
                <a:gd name="T8" fmla="*/ 167 w 203"/>
                <a:gd name="T9" fmla="*/ 23 h 203"/>
                <a:gd name="T10" fmla="*/ 144 w 203"/>
                <a:gd name="T11" fmla="*/ 25 h 203"/>
                <a:gd name="T12" fmla="*/ 132 w 203"/>
                <a:gd name="T13" fmla="*/ 4 h 203"/>
                <a:gd name="T14" fmla="*/ 111 w 203"/>
                <a:gd name="T15" fmla="*/ 15 h 203"/>
                <a:gd name="T16" fmla="*/ 92 w 203"/>
                <a:gd name="T17" fmla="*/ 0 h 203"/>
                <a:gd name="T18" fmla="*/ 77 w 203"/>
                <a:gd name="T19" fmla="*/ 18 h 203"/>
                <a:gd name="T20" fmla="*/ 54 w 203"/>
                <a:gd name="T21" fmla="*/ 11 h 203"/>
                <a:gd name="T22" fmla="*/ 47 w 203"/>
                <a:gd name="T23" fmla="*/ 33 h 203"/>
                <a:gd name="T24" fmla="*/ 23 w 203"/>
                <a:gd name="T25" fmla="*/ 36 h 203"/>
                <a:gd name="T26" fmla="*/ 24 w 203"/>
                <a:gd name="T27" fmla="*/ 59 h 203"/>
                <a:gd name="T28" fmla="*/ 4 w 203"/>
                <a:gd name="T29" fmla="*/ 71 h 203"/>
                <a:gd name="T30" fmla="*/ 14 w 203"/>
                <a:gd name="T31" fmla="*/ 93 h 203"/>
                <a:gd name="T32" fmla="*/ 0 w 203"/>
                <a:gd name="T33" fmla="*/ 112 h 203"/>
                <a:gd name="T34" fmla="*/ 16 w 203"/>
                <a:gd name="T35" fmla="*/ 127 h 203"/>
                <a:gd name="T36" fmla="*/ 11 w 203"/>
                <a:gd name="T37" fmla="*/ 149 h 203"/>
                <a:gd name="T38" fmla="*/ 32 w 203"/>
                <a:gd name="T39" fmla="*/ 158 h 203"/>
                <a:gd name="T40" fmla="*/ 36 w 203"/>
                <a:gd name="T41" fmla="*/ 180 h 203"/>
                <a:gd name="T42" fmla="*/ 59 w 203"/>
                <a:gd name="T43" fmla="*/ 180 h 203"/>
                <a:gd name="T44" fmla="*/ 71 w 203"/>
                <a:gd name="T45" fmla="*/ 199 h 203"/>
                <a:gd name="T46" fmla="*/ 92 w 203"/>
                <a:gd name="T47" fmla="*/ 191 h 203"/>
                <a:gd name="T48" fmla="*/ 111 w 203"/>
                <a:gd name="T49" fmla="*/ 203 h 203"/>
                <a:gd name="T50" fmla="*/ 127 w 203"/>
                <a:gd name="T51" fmla="*/ 188 h 203"/>
                <a:gd name="T52" fmla="*/ 149 w 203"/>
                <a:gd name="T53" fmla="*/ 192 h 203"/>
                <a:gd name="T54" fmla="*/ 158 w 203"/>
                <a:gd name="T55" fmla="*/ 171 h 203"/>
                <a:gd name="T56" fmla="*/ 180 w 203"/>
                <a:gd name="T57" fmla="*/ 167 h 203"/>
                <a:gd name="T58" fmla="*/ 180 w 203"/>
                <a:gd name="T59" fmla="*/ 144 h 203"/>
                <a:gd name="T60" fmla="*/ 199 w 203"/>
                <a:gd name="T61" fmla="*/ 132 h 203"/>
                <a:gd name="T62" fmla="*/ 190 w 203"/>
                <a:gd name="T63" fmla="*/ 112 h 203"/>
                <a:gd name="T64" fmla="*/ 57 w 203"/>
                <a:gd name="T65" fmla="*/ 58 h 203"/>
                <a:gd name="T66" fmla="*/ 93 w 203"/>
                <a:gd name="T67" fmla="*/ 73 h 203"/>
                <a:gd name="T68" fmla="*/ 39 w 203"/>
                <a:gd name="T69" fmla="*/ 95 h 203"/>
                <a:gd name="T70" fmla="*/ 93 w 203"/>
                <a:gd name="T71" fmla="*/ 166 h 203"/>
                <a:gd name="T72" fmla="*/ 39 w 203"/>
                <a:gd name="T73" fmla="*/ 111 h 203"/>
                <a:gd name="T74" fmla="*/ 93 w 203"/>
                <a:gd name="T75" fmla="*/ 133 h 203"/>
                <a:gd name="T76" fmla="*/ 89 w 203"/>
                <a:gd name="T77" fmla="*/ 102 h 203"/>
                <a:gd name="T78" fmla="*/ 114 w 203"/>
                <a:gd name="T79" fmla="*/ 102 h 203"/>
                <a:gd name="T80" fmla="*/ 89 w 203"/>
                <a:gd name="T81" fmla="*/ 102 h 203"/>
                <a:gd name="T82" fmla="*/ 110 w 203"/>
                <a:gd name="T83" fmla="*/ 166 h 203"/>
                <a:gd name="T84" fmla="*/ 124 w 203"/>
                <a:gd name="T85" fmla="*/ 125 h 203"/>
                <a:gd name="T86" fmla="*/ 165 w 203"/>
                <a:gd name="T87" fmla="*/ 111 h 203"/>
                <a:gd name="T88" fmla="*/ 132 w 203"/>
                <a:gd name="T89" fmla="*/ 95 h 203"/>
                <a:gd name="T90" fmla="*/ 110 w 203"/>
                <a:gd name="T91" fmla="*/ 40 h 203"/>
                <a:gd name="T92" fmla="*/ 165 w 203"/>
                <a:gd name="T93" fmla="*/ 95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3" h="203">
                  <a:moveTo>
                    <a:pt x="203" y="112"/>
                  </a:moveTo>
                  <a:cubicBezTo>
                    <a:pt x="203" y="93"/>
                    <a:pt x="203" y="93"/>
                    <a:pt x="203" y="93"/>
                  </a:cubicBezTo>
                  <a:cubicBezTo>
                    <a:pt x="190" y="93"/>
                    <a:pt x="190" y="93"/>
                    <a:pt x="190" y="93"/>
                  </a:cubicBezTo>
                  <a:cubicBezTo>
                    <a:pt x="189" y="88"/>
                    <a:pt x="188" y="82"/>
                    <a:pt x="187" y="77"/>
                  </a:cubicBezTo>
                  <a:cubicBezTo>
                    <a:pt x="199" y="72"/>
                    <a:pt x="199" y="72"/>
                    <a:pt x="199" y="72"/>
                  </a:cubicBezTo>
                  <a:cubicBezTo>
                    <a:pt x="192" y="54"/>
                    <a:pt x="192" y="54"/>
                    <a:pt x="192" y="54"/>
                  </a:cubicBezTo>
                  <a:cubicBezTo>
                    <a:pt x="179" y="60"/>
                    <a:pt x="179" y="60"/>
                    <a:pt x="179" y="60"/>
                  </a:cubicBezTo>
                  <a:cubicBezTo>
                    <a:pt x="177" y="55"/>
                    <a:pt x="174" y="51"/>
                    <a:pt x="170" y="46"/>
                  </a:cubicBezTo>
                  <a:cubicBezTo>
                    <a:pt x="180" y="36"/>
                    <a:pt x="180" y="36"/>
                    <a:pt x="180" y="36"/>
                  </a:cubicBezTo>
                  <a:cubicBezTo>
                    <a:pt x="167" y="23"/>
                    <a:pt x="167" y="23"/>
                    <a:pt x="167" y="23"/>
                  </a:cubicBezTo>
                  <a:cubicBezTo>
                    <a:pt x="157" y="33"/>
                    <a:pt x="157" y="33"/>
                    <a:pt x="157" y="33"/>
                  </a:cubicBezTo>
                  <a:cubicBezTo>
                    <a:pt x="153" y="30"/>
                    <a:pt x="148" y="27"/>
                    <a:pt x="144" y="25"/>
                  </a:cubicBezTo>
                  <a:cubicBezTo>
                    <a:pt x="149" y="11"/>
                    <a:pt x="149" y="11"/>
                    <a:pt x="149" y="11"/>
                  </a:cubicBezTo>
                  <a:cubicBezTo>
                    <a:pt x="132" y="4"/>
                    <a:pt x="132" y="4"/>
                    <a:pt x="132" y="4"/>
                  </a:cubicBezTo>
                  <a:cubicBezTo>
                    <a:pt x="127" y="18"/>
                    <a:pt x="127" y="18"/>
                    <a:pt x="127" y="18"/>
                  </a:cubicBezTo>
                  <a:cubicBezTo>
                    <a:pt x="122" y="16"/>
                    <a:pt x="116" y="15"/>
                    <a:pt x="111" y="15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87" y="15"/>
                    <a:pt x="82" y="16"/>
                    <a:pt x="77" y="18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60" y="25"/>
                    <a:pt x="60" y="25"/>
                    <a:pt x="60" y="25"/>
                  </a:cubicBezTo>
                  <a:cubicBezTo>
                    <a:pt x="55" y="27"/>
                    <a:pt x="51" y="30"/>
                    <a:pt x="47" y="33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0" y="51"/>
                    <a:pt x="27" y="55"/>
                    <a:pt x="24" y="59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4" y="71"/>
                    <a:pt x="4" y="71"/>
                    <a:pt x="4" y="71"/>
                  </a:cubicBezTo>
                  <a:cubicBezTo>
                    <a:pt x="17" y="77"/>
                    <a:pt x="17" y="77"/>
                    <a:pt x="17" y="77"/>
                  </a:cubicBezTo>
                  <a:cubicBezTo>
                    <a:pt x="15" y="82"/>
                    <a:pt x="14" y="88"/>
                    <a:pt x="14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14" y="112"/>
                    <a:pt x="14" y="112"/>
                    <a:pt x="14" y="112"/>
                  </a:cubicBezTo>
                  <a:cubicBezTo>
                    <a:pt x="14" y="117"/>
                    <a:pt x="15" y="122"/>
                    <a:pt x="16" y="127"/>
                  </a:cubicBezTo>
                  <a:cubicBezTo>
                    <a:pt x="4" y="132"/>
                    <a:pt x="4" y="132"/>
                    <a:pt x="4" y="132"/>
                  </a:cubicBezTo>
                  <a:cubicBezTo>
                    <a:pt x="11" y="149"/>
                    <a:pt x="11" y="149"/>
                    <a:pt x="11" y="149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6" y="149"/>
                    <a:pt x="29" y="154"/>
                    <a:pt x="32" y="158"/>
                  </a:cubicBezTo>
                  <a:cubicBezTo>
                    <a:pt x="23" y="167"/>
                    <a:pt x="23" y="167"/>
                    <a:pt x="23" y="167"/>
                  </a:cubicBezTo>
                  <a:cubicBezTo>
                    <a:pt x="36" y="180"/>
                    <a:pt x="36" y="180"/>
                    <a:pt x="36" y="180"/>
                  </a:cubicBezTo>
                  <a:cubicBezTo>
                    <a:pt x="45" y="171"/>
                    <a:pt x="45" y="171"/>
                    <a:pt x="45" y="171"/>
                  </a:cubicBezTo>
                  <a:cubicBezTo>
                    <a:pt x="50" y="175"/>
                    <a:pt x="54" y="178"/>
                    <a:pt x="59" y="180"/>
                  </a:cubicBezTo>
                  <a:cubicBezTo>
                    <a:pt x="54" y="192"/>
                    <a:pt x="54" y="192"/>
                    <a:pt x="54" y="192"/>
                  </a:cubicBezTo>
                  <a:cubicBezTo>
                    <a:pt x="71" y="199"/>
                    <a:pt x="71" y="199"/>
                    <a:pt x="71" y="199"/>
                  </a:cubicBezTo>
                  <a:cubicBezTo>
                    <a:pt x="76" y="188"/>
                    <a:pt x="76" y="188"/>
                    <a:pt x="76" y="188"/>
                  </a:cubicBezTo>
                  <a:cubicBezTo>
                    <a:pt x="81" y="189"/>
                    <a:pt x="87" y="190"/>
                    <a:pt x="92" y="191"/>
                  </a:cubicBezTo>
                  <a:cubicBezTo>
                    <a:pt x="92" y="203"/>
                    <a:pt x="92" y="203"/>
                    <a:pt x="92" y="203"/>
                  </a:cubicBezTo>
                  <a:cubicBezTo>
                    <a:pt x="111" y="203"/>
                    <a:pt x="111" y="203"/>
                    <a:pt x="111" y="203"/>
                  </a:cubicBezTo>
                  <a:cubicBezTo>
                    <a:pt x="111" y="191"/>
                    <a:pt x="111" y="191"/>
                    <a:pt x="111" y="191"/>
                  </a:cubicBezTo>
                  <a:cubicBezTo>
                    <a:pt x="117" y="190"/>
                    <a:pt x="122" y="189"/>
                    <a:pt x="127" y="188"/>
                  </a:cubicBezTo>
                  <a:cubicBezTo>
                    <a:pt x="132" y="199"/>
                    <a:pt x="132" y="199"/>
                    <a:pt x="132" y="199"/>
                  </a:cubicBezTo>
                  <a:cubicBezTo>
                    <a:pt x="149" y="192"/>
                    <a:pt x="149" y="192"/>
                    <a:pt x="149" y="192"/>
                  </a:cubicBezTo>
                  <a:cubicBezTo>
                    <a:pt x="144" y="181"/>
                    <a:pt x="144" y="181"/>
                    <a:pt x="144" y="181"/>
                  </a:cubicBezTo>
                  <a:cubicBezTo>
                    <a:pt x="149" y="178"/>
                    <a:pt x="154" y="175"/>
                    <a:pt x="158" y="171"/>
                  </a:cubicBezTo>
                  <a:cubicBezTo>
                    <a:pt x="167" y="180"/>
                    <a:pt x="167" y="180"/>
                    <a:pt x="167" y="180"/>
                  </a:cubicBezTo>
                  <a:cubicBezTo>
                    <a:pt x="180" y="167"/>
                    <a:pt x="180" y="167"/>
                    <a:pt x="180" y="167"/>
                  </a:cubicBezTo>
                  <a:cubicBezTo>
                    <a:pt x="171" y="158"/>
                    <a:pt x="171" y="158"/>
                    <a:pt x="171" y="158"/>
                  </a:cubicBezTo>
                  <a:cubicBezTo>
                    <a:pt x="175" y="154"/>
                    <a:pt x="178" y="149"/>
                    <a:pt x="180" y="144"/>
                  </a:cubicBezTo>
                  <a:cubicBezTo>
                    <a:pt x="192" y="149"/>
                    <a:pt x="192" y="149"/>
                    <a:pt x="192" y="149"/>
                  </a:cubicBezTo>
                  <a:cubicBezTo>
                    <a:pt x="199" y="132"/>
                    <a:pt x="199" y="132"/>
                    <a:pt x="199" y="132"/>
                  </a:cubicBezTo>
                  <a:cubicBezTo>
                    <a:pt x="187" y="127"/>
                    <a:pt x="187" y="127"/>
                    <a:pt x="187" y="127"/>
                  </a:cubicBezTo>
                  <a:cubicBezTo>
                    <a:pt x="188" y="122"/>
                    <a:pt x="189" y="117"/>
                    <a:pt x="190" y="112"/>
                  </a:cubicBezTo>
                  <a:lnTo>
                    <a:pt x="203" y="112"/>
                  </a:lnTo>
                  <a:close/>
                  <a:moveTo>
                    <a:pt x="57" y="58"/>
                  </a:moveTo>
                  <a:cubicBezTo>
                    <a:pt x="67" y="48"/>
                    <a:pt x="80" y="41"/>
                    <a:pt x="93" y="40"/>
                  </a:cubicBezTo>
                  <a:cubicBezTo>
                    <a:pt x="93" y="73"/>
                    <a:pt x="93" y="73"/>
                    <a:pt x="93" y="73"/>
                  </a:cubicBezTo>
                  <a:cubicBezTo>
                    <a:pt x="83" y="76"/>
                    <a:pt x="75" y="84"/>
                    <a:pt x="72" y="95"/>
                  </a:cubicBezTo>
                  <a:cubicBezTo>
                    <a:pt x="39" y="95"/>
                    <a:pt x="39" y="95"/>
                    <a:pt x="39" y="95"/>
                  </a:cubicBezTo>
                  <a:cubicBezTo>
                    <a:pt x="40" y="81"/>
                    <a:pt x="47" y="68"/>
                    <a:pt x="57" y="58"/>
                  </a:cubicBezTo>
                  <a:close/>
                  <a:moveTo>
                    <a:pt x="93" y="166"/>
                  </a:moveTo>
                  <a:cubicBezTo>
                    <a:pt x="80" y="164"/>
                    <a:pt x="67" y="158"/>
                    <a:pt x="57" y="148"/>
                  </a:cubicBezTo>
                  <a:cubicBezTo>
                    <a:pt x="47" y="138"/>
                    <a:pt x="40" y="125"/>
                    <a:pt x="39" y="111"/>
                  </a:cubicBezTo>
                  <a:cubicBezTo>
                    <a:pt x="72" y="111"/>
                    <a:pt x="72" y="111"/>
                    <a:pt x="72" y="111"/>
                  </a:cubicBezTo>
                  <a:cubicBezTo>
                    <a:pt x="75" y="122"/>
                    <a:pt x="83" y="130"/>
                    <a:pt x="93" y="133"/>
                  </a:cubicBezTo>
                  <a:lnTo>
                    <a:pt x="93" y="166"/>
                  </a:lnTo>
                  <a:close/>
                  <a:moveTo>
                    <a:pt x="89" y="102"/>
                  </a:moveTo>
                  <a:cubicBezTo>
                    <a:pt x="89" y="95"/>
                    <a:pt x="95" y="89"/>
                    <a:pt x="102" y="89"/>
                  </a:cubicBezTo>
                  <a:cubicBezTo>
                    <a:pt x="109" y="89"/>
                    <a:pt x="114" y="95"/>
                    <a:pt x="114" y="102"/>
                  </a:cubicBezTo>
                  <a:cubicBezTo>
                    <a:pt x="114" y="109"/>
                    <a:pt x="109" y="114"/>
                    <a:pt x="102" y="114"/>
                  </a:cubicBezTo>
                  <a:cubicBezTo>
                    <a:pt x="95" y="114"/>
                    <a:pt x="89" y="109"/>
                    <a:pt x="89" y="102"/>
                  </a:cubicBezTo>
                  <a:close/>
                  <a:moveTo>
                    <a:pt x="147" y="148"/>
                  </a:moveTo>
                  <a:cubicBezTo>
                    <a:pt x="137" y="158"/>
                    <a:pt x="124" y="164"/>
                    <a:pt x="110" y="166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15" y="131"/>
                    <a:pt x="120" y="129"/>
                    <a:pt x="124" y="125"/>
                  </a:cubicBezTo>
                  <a:cubicBezTo>
                    <a:pt x="128" y="121"/>
                    <a:pt x="130" y="116"/>
                    <a:pt x="132" y="111"/>
                  </a:cubicBezTo>
                  <a:cubicBezTo>
                    <a:pt x="165" y="111"/>
                    <a:pt x="165" y="111"/>
                    <a:pt x="165" y="111"/>
                  </a:cubicBezTo>
                  <a:cubicBezTo>
                    <a:pt x="163" y="125"/>
                    <a:pt x="157" y="138"/>
                    <a:pt x="147" y="148"/>
                  </a:cubicBezTo>
                  <a:close/>
                  <a:moveTo>
                    <a:pt x="132" y="95"/>
                  </a:moveTo>
                  <a:cubicBezTo>
                    <a:pt x="129" y="84"/>
                    <a:pt x="121" y="76"/>
                    <a:pt x="110" y="73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24" y="41"/>
                    <a:pt x="137" y="48"/>
                    <a:pt x="147" y="58"/>
                  </a:cubicBezTo>
                  <a:cubicBezTo>
                    <a:pt x="157" y="68"/>
                    <a:pt x="163" y="81"/>
                    <a:pt x="165" y="95"/>
                  </a:cubicBezTo>
                  <a:lnTo>
                    <a:pt x="132" y="95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96"/>
            <p:cNvSpPr>
              <a:spLocks noEditPoints="1"/>
            </p:cNvSpPr>
            <p:nvPr/>
          </p:nvSpPr>
          <p:spPr bwMode="gray">
            <a:xfrm>
              <a:off x="9109375" y="4723133"/>
              <a:ext cx="254000" cy="254000"/>
            </a:xfrm>
            <a:custGeom>
              <a:avLst/>
              <a:gdLst>
                <a:gd name="T0" fmla="*/ 184 w 184"/>
                <a:gd name="T1" fmla="*/ 112 h 185"/>
                <a:gd name="T2" fmla="*/ 161 w 184"/>
                <a:gd name="T3" fmla="*/ 89 h 185"/>
                <a:gd name="T4" fmla="*/ 181 w 184"/>
                <a:gd name="T5" fmla="*/ 63 h 185"/>
                <a:gd name="T6" fmla="*/ 150 w 184"/>
                <a:gd name="T7" fmla="*/ 55 h 185"/>
                <a:gd name="T8" fmla="*/ 155 w 184"/>
                <a:gd name="T9" fmla="*/ 22 h 185"/>
                <a:gd name="T10" fmla="*/ 123 w 184"/>
                <a:gd name="T11" fmla="*/ 31 h 185"/>
                <a:gd name="T12" fmla="*/ 111 w 184"/>
                <a:gd name="T13" fmla="*/ 0 h 185"/>
                <a:gd name="T14" fmla="*/ 88 w 184"/>
                <a:gd name="T15" fmla="*/ 23 h 185"/>
                <a:gd name="T16" fmla="*/ 63 w 184"/>
                <a:gd name="T17" fmla="*/ 3 h 185"/>
                <a:gd name="T18" fmla="*/ 54 w 184"/>
                <a:gd name="T19" fmla="*/ 34 h 185"/>
                <a:gd name="T20" fmla="*/ 22 w 184"/>
                <a:gd name="T21" fmla="*/ 29 h 185"/>
                <a:gd name="T22" fmla="*/ 30 w 184"/>
                <a:gd name="T23" fmla="*/ 61 h 185"/>
                <a:gd name="T24" fmla="*/ 0 w 184"/>
                <a:gd name="T25" fmla="*/ 73 h 185"/>
                <a:gd name="T26" fmla="*/ 23 w 184"/>
                <a:gd name="T27" fmla="*/ 96 h 185"/>
                <a:gd name="T28" fmla="*/ 2 w 184"/>
                <a:gd name="T29" fmla="*/ 121 h 185"/>
                <a:gd name="T30" fmla="*/ 34 w 184"/>
                <a:gd name="T31" fmla="*/ 130 h 185"/>
                <a:gd name="T32" fmla="*/ 29 w 184"/>
                <a:gd name="T33" fmla="*/ 162 h 185"/>
                <a:gd name="T34" fmla="*/ 60 w 184"/>
                <a:gd name="T35" fmla="*/ 154 h 185"/>
                <a:gd name="T36" fmla="*/ 72 w 184"/>
                <a:gd name="T37" fmla="*/ 185 h 185"/>
                <a:gd name="T38" fmla="*/ 95 w 184"/>
                <a:gd name="T39" fmla="*/ 161 h 185"/>
                <a:gd name="T40" fmla="*/ 121 w 184"/>
                <a:gd name="T41" fmla="*/ 182 h 185"/>
                <a:gd name="T42" fmla="*/ 129 w 184"/>
                <a:gd name="T43" fmla="*/ 150 h 185"/>
                <a:gd name="T44" fmla="*/ 162 w 184"/>
                <a:gd name="T45" fmla="*/ 156 h 185"/>
                <a:gd name="T46" fmla="*/ 153 w 184"/>
                <a:gd name="T47" fmla="*/ 124 h 185"/>
                <a:gd name="T48" fmla="*/ 184 w 184"/>
                <a:gd name="T49" fmla="*/ 112 h 185"/>
                <a:gd name="T50" fmla="*/ 92 w 184"/>
                <a:gd name="T51" fmla="*/ 115 h 185"/>
                <a:gd name="T52" fmla="*/ 69 w 184"/>
                <a:gd name="T53" fmla="*/ 92 h 185"/>
                <a:gd name="T54" fmla="*/ 92 w 184"/>
                <a:gd name="T55" fmla="*/ 70 h 185"/>
                <a:gd name="T56" fmla="*/ 114 w 184"/>
                <a:gd name="T57" fmla="*/ 92 h 185"/>
                <a:gd name="T58" fmla="*/ 92 w 184"/>
                <a:gd name="T59" fmla="*/ 115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4" h="185">
                  <a:moveTo>
                    <a:pt x="184" y="112"/>
                  </a:moveTo>
                  <a:cubicBezTo>
                    <a:pt x="161" y="89"/>
                    <a:pt x="161" y="89"/>
                    <a:pt x="161" y="89"/>
                  </a:cubicBezTo>
                  <a:cubicBezTo>
                    <a:pt x="181" y="63"/>
                    <a:pt x="181" y="63"/>
                    <a:pt x="181" y="63"/>
                  </a:cubicBezTo>
                  <a:cubicBezTo>
                    <a:pt x="150" y="55"/>
                    <a:pt x="150" y="55"/>
                    <a:pt x="150" y="55"/>
                  </a:cubicBezTo>
                  <a:cubicBezTo>
                    <a:pt x="155" y="22"/>
                    <a:pt x="155" y="22"/>
                    <a:pt x="155" y="22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54" y="34"/>
                    <a:pt x="54" y="34"/>
                    <a:pt x="54" y="34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23" y="96"/>
                    <a:pt x="23" y="96"/>
                    <a:pt x="23" y="96"/>
                  </a:cubicBezTo>
                  <a:cubicBezTo>
                    <a:pt x="2" y="121"/>
                    <a:pt x="2" y="121"/>
                    <a:pt x="2" y="121"/>
                  </a:cubicBezTo>
                  <a:cubicBezTo>
                    <a:pt x="34" y="130"/>
                    <a:pt x="34" y="130"/>
                    <a:pt x="34" y="130"/>
                  </a:cubicBezTo>
                  <a:cubicBezTo>
                    <a:pt x="29" y="162"/>
                    <a:pt x="29" y="162"/>
                    <a:pt x="29" y="162"/>
                  </a:cubicBezTo>
                  <a:cubicBezTo>
                    <a:pt x="60" y="154"/>
                    <a:pt x="60" y="154"/>
                    <a:pt x="60" y="154"/>
                  </a:cubicBezTo>
                  <a:cubicBezTo>
                    <a:pt x="72" y="185"/>
                    <a:pt x="72" y="185"/>
                    <a:pt x="72" y="185"/>
                  </a:cubicBezTo>
                  <a:cubicBezTo>
                    <a:pt x="95" y="161"/>
                    <a:pt x="95" y="161"/>
                    <a:pt x="95" y="161"/>
                  </a:cubicBezTo>
                  <a:cubicBezTo>
                    <a:pt x="121" y="182"/>
                    <a:pt x="121" y="182"/>
                    <a:pt x="121" y="182"/>
                  </a:cubicBezTo>
                  <a:cubicBezTo>
                    <a:pt x="129" y="150"/>
                    <a:pt x="129" y="150"/>
                    <a:pt x="129" y="150"/>
                  </a:cubicBezTo>
                  <a:cubicBezTo>
                    <a:pt x="162" y="156"/>
                    <a:pt x="162" y="156"/>
                    <a:pt x="162" y="156"/>
                  </a:cubicBezTo>
                  <a:cubicBezTo>
                    <a:pt x="153" y="124"/>
                    <a:pt x="153" y="124"/>
                    <a:pt x="153" y="124"/>
                  </a:cubicBezTo>
                  <a:lnTo>
                    <a:pt x="184" y="112"/>
                  </a:lnTo>
                  <a:close/>
                  <a:moveTo>
                    <a:pt x="92" y="115"/>
                  </a:moveTo>
                  <a:cubicBezTo>
                    <a:pt x="79" y="115"/>
                    <a:pt x="69" y="105"/>
                    <a:pt x="69" y="92"/>
                  </a:cubicBezTo>
                  <a:cubicBezTo>
                    <a:pt x="69" y="80"/>
                    <a:pt x="79" y="70"/>
                    <a:pt x="92" y="70"/>
                  </a:cubicBezTo>
                  <a:cubicBezTo>
                    <a:pt x="104" y="70"/>
                    <a:pt x="114" y="80"/>
                    <a:pt x="114" y="92"/>
                  </a:cubicBezTo>
                  <a:cubicBezTo>
                    <a:pt x="114" y="105"/>
                    <a:pt x="104" y="115"/>
                    <a:pt x="92" y="115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97"/>
            <p:cNvSpPr>
              <a:spLocks noEditPoints="1"/>
            </p:cNvSpPr>
            <p:nvPr/>
          </p:nvSpPr>
          <p:spPr bwMode="gray">
            <a:xfrm>
              <a:off x="9464975" y="4650108"/>
              <a:ext cx="358775" cy="355600"/>
            </a:xfrm>
            <a:custGeom>
              <a:avLst/>
              <a:gdLst>
                <a:gd name="T0" fmla="*/ 247 w 259"/>
                <a:gd name="T1" fmla="*/ 139 h 259"/>
                <a:gd name="T2" fmla="*/ 228 w 259"/>
                <a:gd name="T3" fmla="*/ 133 h 259"/>
                <a:gd name="T4" fmla="*/ 224 w 259"/>
                <a:gd name="T5" fmla="*/ 103 h 259"/>
                <a:gd name="T6" fmla="*/ 241 w 259"/>
                <a:gd name="T7" fmla="*/ 94 h 259"/>
                <a:gd name="T8" fmla="*/ 247 w 259"/>
                <a:gd name="T9" fmla="*/ 73 h 259"/>
                <a:gd name="T10" fmla="*/ 239 w 259"/>
                <a:gd name="T11" fmla="*/ 59 h 259"/>
                <a:gd name="T12" fmla="*/ 219 w 259"/>
                <a:gd name="T13" fmla="*/ 53 h 259"/>
                <a:gd name="T14" fmla="*/ 202 w 259"/>
                <a:gd name="T15" fmla="*/ 63 h 259"/>
                <a:gd name="T16" fmla="*/ 178 w 259"/>
                <a:gd name="T17" fmla="*/ 44 h 259"/>
                <a:gd name="T18" fmla="*/ 183 w 259"/>
                <a:gd name="T19" fmla="*/ 25 h 259"/>
                <a:gd name="T20" fmla="*/ 173 w 259"/>
                <a:gd name="T21" fmla="*/ 7 h 259"/>
                <a:gd name="T22" fmla="*/ 157 w 259"/>
                <a:gd name="T23" fmla="*/ 2 h 259"/>
                <a:gd name="T24" fmla="*/ 138 w 259"/>
                <a:gd name="T25" fmla="*/ 12 h 259"/>
                <a:gd name="T26" fmla="*/ 133 w 259"/>
                <a:gd name="T27" fmla="*/ 31 h 259"/>
                <a:gd name="T28" fmla="*/ 103 w 259"/>
                <a:gd name="T29" fmla="*/ 35 h 259"/>
                <a:gd name="T30" fmla="*/ 93 w 259"/>
                <a:gd name="T31" fmla="*/ 18 h 259"/>
                <a:gd name="T32" fmla="*/ 73 w 259"/>
                <a:gd name="T33" fmla="*/ 12 h 259"/>
                <a:gd name="T34" fmla="*/ 59 w 259"/>
                <a:gd name="T35" fmla="*/ 20 h 259"/>
                <a:gd name="T36" fmla="*/ 53 w 259"/>
                <a:gd name="T37" fmla="*/ 40 h 259"/>
                <a:gd name="T38" fmla="*/ 63 w 259"/>
                <a:gd name="T39" fmla="*/ 58 h 259"/>
                <a:gd name="T40" fmla="*/ 44 w 259"/>
                <a:gd name="T41" fmla="*/ 81 h 259"/>
                <a:gd name="T42" fmla="*/ 25 w 259"/>
                <a:gd name="T43" fmla="*/ 76 h 259"/>
                <a:gd name="T44" fmla="*/ 7 w 259"/>
                <a:gd name="T45" fmla="*/ 86 h 259"/>
                <a:gd name="T46" fmla="*/ 2 w 259"/>
                <a:gd name="T47" fmla="*/ 103 h 259"/>
                <a:gd name="T48" fmla="*/ 12 w 259"/>
                <a:gd name="T49" fmla="*/ 121 h 259"/>
                <a:gd name="T50" fmla="*/ 31 w 259"/>
                <a:gd name="T51" fmla="*/ 126 h 259"/>
                <a:gd name="T52" fmla="*/ 35 w 259"/>
                <a:gd name="T53" fmla="*/ 156 h 259"/>
                <a:gd name="T54" fmla="*/ 18 w 259"/>
                <a:gd name="T55" fmla="*/ 166 h 259"/>
                <a:gd name="T56" fmla="*/ 12 w 259"/>
                <a:gd name="T57" fmla="*/ 186 h 259"/>
                <a:gd name="T58" fmla="*/ 20 w 259"/>
                <a:gd name="T59" fmla="*/ 201 h 259"/>
                <a:gd name="T60" fmla="*/ 40 w 259"/>
                <a:gd name="T61" fmla="*/ 206 h 259"/>
                <a:gd name="T62" fmla="*/ 58 w 259"/>
                <a:gd name="T63" fmla="*/ 197 h 259"/>
                <a:gd name="T64" fmla="*/ 81 w 259"/>
                <a:gd name="T65" fmla="*/ 215 h 259"/>
                <a:gd name="T66" fmla="*/ 76 w 259"/>
                <a:gd name="T67" fmla="*/ 234 h 259"/>
                <a:gd name="T68" fmla="*/ 86 w 259"/>
                <a:gd name="T69" fmla="*/ 253 h 259"/>
                <a:gd name="T70" fmla="*/ 102 w 259"/>
                <a:gd name="T71" fmla="*/ 257 h 259"/>
                <a:gd name="T72" fmla="*/ 121 w 259"/>
                <a:gd name="T73" fmla="*/ 247 h 259"/>
                <a:gd name="T74" fmla="*/ 126 w 259"/>
                <a:gd name="T75" fmla="*/ 228 h 259"/>
                <a:gd name="T76" fmla="*/ 156 w 259"/>
                <a:gd name="T77" fmla="*/ 224 h 259"/>
                <a:gd name="T78" fmla="*/ 166 w 259"/>
                <a:gd name="T79" fmla="*/ 242 h 259"/>
                <a:gd name="T80" fmla="*/ 186 w 259"/>
                <a:gd name="T81" fmla="*/ 247 h 259"/>
                <a:gd name="T82" fmla="*/ 200 w 259"/>
                <a:gd name="T83" fmla="*/ 239 h 259"/>
                <a:gd name="T84" fmla="*/ 206 w 259"/>
                <a:gd name="T85" fmla="*/ 219 h 259"/>
                <a:gd name="T86" fmla="*/ 197 w 259"/>
                <a:gd name="T87" fmla="*/ 202 h 259"/>
                <a:gd name="T88" fmla="*/ 215 w 259"/>
                <a:gd name="T89" fmla="*/ 178 h 259"/>
                <a:gd name="T90" fmla="*/ 234 w 259"/>
                <a:gd name="T91" fmla="*/ 183 h 259"/>
                <a:gd name="T92" fmla="*/ 252 w 259"/>
                <a:gd name="T93" fmla="*/ 173 h 259"/>
                <a:gd name="T94" fmla="*/ 257 w 259"/>
                <a:gd name="T95" fmla="*/ 157 h 259"/>
                <a:gd name="T96" fmla="*/ 247 w 259"/>
                <a:gd name="T97" fmla="*/ 139 h 259"/>
                <a:gd name="T98" fmla="*/ 116 w 259"/>
                <a:gd name="T99" fmla="*/ 178 h 259"/>
                <a:gd name="T100" fmla="*/ 82 w 259"/>
                <a:gd name="T101" fmla="*/ 116 h 259"/>
                <a:gd name="T102" fmla="*/ 143 w 259"/>
                <a:gd name="T103" fmla="*/ 82 h 259"/>
                <a:gd name="T104" fmla="*/ 177 w 259"/>
                <a:gd name="T105" fmla="*/ 143 h 259"/>
                <a:gd name="T106" fmla="*/ 116 w 259"/>
                <a:gd name="T107" fmla="*/ 178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59" h="259">
                  <a:moveTo>
                    <a:pt x="247" y="139"/>
                  </a:moveTo>
                  <a:cubicBezTo>
                    <a:pt x="228" y="133"/>
                    <a:pt x="228" y="133"/>
                    <a:pt x="228" y="133"/>
                  </a:cubicBezTo>
                  <a:cubicBezTo>
                    <a:pt x="228" y="123"/>
                    <a:pt x="227" y="113"/>
                    <a:pt x="224" y="103"/>
                  </a:cubicBezTo>
                  <a:cubicBezTo>
                    <a:pt x="241" y="94"/>
                    <a:pt x="241" y="94"/>
                    <a:pt x="241" y="94"/>
                  </a:cubicBezTo>
                  <a:cubicBezTo>
                    <a:pt x="249" y="90"/>
                    <a:pt x="251" y="81"/>
                    <a:pt x="247" y="73"/>
                  </a:cubicBezTo>
                  <a:cubicBezTo>
                    <a:pt x="239" y="59"/>
                    <a:pt x="239" y="59"/>
                    <a:pt x="239" y="59"/>
                  </a:cubicBezTo>
                  <a:cubicBezTo>
                    <a:pt x="235" y="52"/>
                    <a:pt x="226" y="49"/>
                    <a:pt x="219" y="53"/>
                  </a:cubicBezTo>
                  <a:cubicBezTo>
                    <a:pt x="202" y="63"/>
                    <a:pt x="202" y="63"/>
                    <a:pt x="202" y="63"/>
                  </a:cubicBezTo>
                  <a:cubicBezTo>
                    <a:pt x="195" y="55"/>
                    <a:pt x="187" y="49"/>
                    <a:pt x="178" y="44"/>
                  </a:cubicBezTo>
                  <a:cubicBezTo>
                    <a:pt x="183" y="25"/>
                    <a:pt x="183" y="25"/>
                    <a:pt x="183" y="25"/>
                  </a:cubicBezTo>
                  <a:cubicBezTo>
                    <a:pt x="185" y="17"/>
                    <a:pt x="181" y="9"/>
                    <a:pt x="173" y="7"/>
                  </a:cubicBezTo>
                  <a:cubicBezTo>
                    <a:pt x="157" y="2"/>
                    <a:pt x="157" y="2"/>
                    <a:pt x="157" y="2"/>
                  </a:cubicBezTo>
                  <a:cubicBezTo>
                    <a:pt x="149" y="0"/>
                    <a:pt x="141" y="5"/>
                    <a:pt x="138" y="12"/>
                  </a:cubicBezTo>
                  <a:cubicBezTo>
                    <a:pt x="133" y="31"/>
                    <a:pt x="133" y="31"/>
                    <a:pt x="133" y="31"/>
                  </a:cubicBezTo>
                  <a:cubicBezTo>
                    <a:pt x="123" y="31"/>
                    <a:pt x="113" y="32"/>
                    <a:pt x="103" y="35"/>
                  </a:cubicBezTo>
                  <a:cubicBezTo>
                    <a:pt x="93" y="18"/>
                    <a:pt x="93" y="18"/>
                    <a:pt x="93" y="18"/>
                  </a:cubicBezTo>
                  <a:cubicBezTo>
                    <a:pt x="90" y="11"/>
                    <a:pt x="80" y="8"/>
                    <a:pt x="73" y="12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51" y="24"/>
                    <a:pt x="49" y="33"/>
                    <a:pt x="53" y="40"/>
                  </a:cubicBezTo>
                  <a:cubicBezTo>
                    <a:pt x="63" y="58"/>
                    <a:pt x="63" y="58"/>
                    <a:pt x="63" y="58"/>
                  </a:cubicBezTo>
                  <a:cubicBezTo>
                    <a:pt x="55" y="64"/>
                    <a:pt x="49" y="72"/>
                    <a:pt x="44" y="81"/>
                  </a:cubicBezTo>
                  <a:cubicBezTo>
                    <a:pt x="25" y="76"/>
                    <a:pt x="25" y="76"/>
                    <a:pt x="25" y="76"/>
                  </a:cubicBezTo>
                  <a:cubicBezTo>
                    <a:pt x="17" y="74"/>
                    <a:pt x="9" y="78"/>
                    <a:pt x="7" y="86"/>
                  </a:cubicBezTo>
                  <a:cubicBezTo>
                    <a:pt x="2" y="103"/>
                    <a:pt x="2" y="103"/>
                    <a:pt x="2" y="103"/>
                  </a:cubicBezTo>
                  <a:cubicBezTo>
                    <a:pt x="0" y="110"/>
                    <a:pt x="4" y="119"/>
                    <a:pt x="12" y="121"/>
                  </a:cubicBezTo>
                  <a:cubicBezTo>
                    <a:pt x="31" y="126"/>
                    <a:pt x="31" y="126"/>
                    <a:pt x="31" y="126"/>
                  </a:cubicBezTo>
                  <a:cubicBezTo>
                    <a:pt x="31" y="136"/>
                    <a:pt x="32" y="146"/>
                    <a:pt x="35" y="156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1" y="170"/>
                    <a:pt x="8" y="179"/>
                    <a:pt x="12" y="186"/>
                  </a:cubicBezTo>
                  <a:cubicBezTo>
                    <a:pt x="20" y="201"/>
                    <a:pt x="20" y="201"/>
                    <a:pt x="20" y="201"/>
                  </a:cubicBezTo>
                  <a:cubicBezTo>
                    <a:pt x="24" y="208"/>
                    <a:pt x="33" y="210"/>
                    <a:pt x="40" y="206"/>
                  </a:cubicBezTo>
                  <a:cubicBezTo>
                    <a:pt x="58" y="197"/>
                    <a:pt x="58" y="197"/>
                    <a:pt x="58" y="197"/>
                  </a:cubicBezTo>
                  <a:cubicBezTo>
                    <a:pt x="64" y="204"/>
                    <a:pt x="72" y="210"/>
                    <a:pt x="81" y="215"/>
                  </a:cubicBezTo>
                  <a:cubicBezTo>
                    <a:pt x="76" y="234"/>
                    <a:pt x="76" y="234"/>
                    <a:pt x="76" y="234"/>
                  </a:cubicBezTo>
                  <a:cubicBezTo>
                    <a:pt x="74" y="242"/>
                    <a:pt x="78" y="250"/>
                    <a:pt x="86" y="253"/>
                  </a:cubicBezTo>
                  <a:cubicBezTo>
                    <a:pt x="102" y="257"/>
                    <a:pt x="102" y="257"/>
                    <a:pt x="102" y="257"/>
                  </a:cubicBezTo>
                  <a:cubicBezTo>
                    <a:pt x="110" y="259"/>
                    <a:pt x="118" y="255"/>
                    <a:pt x="121" y="247"/>
                  </a:cubicBezTo>
                  <a:cubicBezTo>
                    <a:pt x="126" y="228"/>
                    <a:pt x="126" y="228"/>
                    <a:pt x="126" y="228"/>
                  </a:cubicBezTo>
                  <a:cubicBezTo>
                    <a:pt x="136" y="228"/>
                    <a:pt x="146" y="227"/>
                    <a:pt x="156" y="224"/>
                  </a:cubicBezTo>
                  <a:cubicBezTo>
                    <a:pt x="166" y="242"/>
                    <a:pt x="166" y="242"/>
                    <a:pt x="166" y="242"/>
                  </a:cubicBezTo>
                  <a:cubicBezTo>
                    <a:pt x="170" y="249"/>
                    <a:pt x="179" y="251"/>
                    <a:pt x="186" y="247"/>
                  </a:cubicBezTo>
                  <a:cubicBezTo>
                    <a:pt x="200" y="239"/>
                    <a:pt x="200" y="239"/>
                    <a:pt x="200" y="239"/>
                  </a:cubicBezTo>
                  <a:cubicBezTo>
                    <a:pt x="208" y="235"/>
                    <a:pt x="210" y="226"/>
                    <a:pt x="206" y="219"/>
                  </a:cubicBezTo>
                  <a:cubicBezTo>
                    <a:pt x="197" y="202"/>
                    <a:pt x="197" y="202"/>
                    <a:pt x="197" y="202"/>
                  </a:cubicBezTo>
                  <a:cubicBezTo>
                    <a:pt x="204" y="195"/>
                    <a:pt x="210" y="187"/>
                    <a:pt x="215" y="178"/>
                  </a:cubicBezTo>
                  <a:cubicBezTo>
                    <a:pt x="234" y="183"/>
                    <a:pt x="234" y="183"/>
                    <a:pt x="234" y="183"/>
                  </a:cubicBezTo>
                  <a:cubicBezTo>
                    <a:pt x="242" y="185"/>
                    <a:pt x="250" y="181"/>
                    <a:pt x="252" y="173"/>
                  </a:cubicBezTo>
                  <a:cubicBezTo>
                    <a:pt x="257" y="157"/>
                    <a:pt x="257" y="157"/>
                    <a:pt x="257" y="157"/>
                  </a:cubicBezTo>
                  <a:cubicBezTo>
                    <a:pt x="259" y="149"/>
                    <a:pt x="255" y="141"/>
                    <a:pt x="247" y="139"/>
                  </a:cubicBezTo>
                  <a:close/>
                  <a:moveTo>
                    <a:pt x="116" y="178"/>
                  </a:moveTo>
                  <a:cubicBezTo>
                    <a:pt x="90" y="170"/>
                    <a:pt x="74" y="143"/>
                    <a:pt x="82" y="116"/>
                  </a:cubicBezTo>
                  <a:cubicBezTo>
                    <a:pt x="89" y="90"/>
                    <a:pt x="117" y="74"/>
                    <a:pt x="143" y="82"/>
                  </a:cubicBezTo>
                  <a:cubicBezTo>
                    <a:pt x="169" y="89"/>
                    <a:pt x="185" y="117"/>
                    <a:pt x="177" y="143"/>
                  </a:cubicBezTo>
                  <a:cubicBezTo>
                    <a:pt x="170" y="170"/>
                    <a:pt x="142" y="185"/>
                    <a:pt x="116" y="178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98"/>
            <p:cNvSpPr>
              <a:spLocks noEditPoints="1"/>
            </p:cNvSpPr>
            <p:nvPr/>
          </p:nvSpPr>
          <p:spPr bwMode="gray">
            <a:xfrm>
              <a:off x="9818987" y="4658045"/>
              <a:ext cx="227013" cy="228600"/>
            </a:xfrm>
            <a:custGeom>
              <a:avLst/>
              <a:gdLst>
                <a:gd name="T0" fmla="*/ 165 w 165"/>
                <a:gd name="T1" fmla="*/ 75 h 166"/>
                <a:gd name="T2" fmla="*/ 165 w 165"/>
                <a:gd name="T3" fmla="*/ 75 h 166"/>
                <a:gd name="T4" fmla="*/ 151 w 165"/>
                <a:gd name="T5" fmla="*/ 63 h 166"/>
                <a:gd name="T6" fmla="*/ 156 w 165"/>
                <a:gd name="T7" fmla="*/ 44 h 166"/>
                <a:gd name="T8" fmla="*/ 138 w 165"/>
                <a:gd name="T9" fmla="*/ 38 h 166"/>
                <a:gd name="T10" fmla="*/ 136 w 165"/>
                <a:gd name="T11" fmla="*/ 19 h 166"/>
                <a:gd name="T12" fmla="*/ 117 w 165"/>
                <a:gd name="T13" fmla="*/ 20 h 166"/>
                <a:gd name="T14" fmla="*/ 107 w 165"/>
                <a:gd name="T15" fmla="*/ 3 h 166"/>
                <a:gd name="T16" fmla="*/ 90 w 165"/>
                <a:gd name="T17" fmla="*/ 12 h 166"/>
                <a:gd name="T18" fmla="*/ 90 w 165"/>
                <a:gd name="T19" fmla="*/ 0 h 166"/>
                <a:gd name="T20" fmla="*/ 75 w 165"/>
                <a:gd name="T21" fmla="*/ 0 h 166"/>
                <a:gd name="T22" fmla="*/ 62 w 165"/>
                <a:gd name="T23" fmla="*/ 14 h 166"/>
                <a:gd name="T24" fmla="*/ 44 w 165"/>
                <a:gd name="T25" fmla="*/ 9 h 166"/>
                <a:gd name="T26" fmla="*/ 36 w 165"/>
                <a:gd name="T27" fmla="*/ 27 h 166"/>
                <a:gd name="T28" fmla="*/ 18 w 165"/>
                <a:gd name="T29" fmla="*/ 30 h 166"/>
                <a:gd name="T30" fmla="*/ 19 w 165"/>
                <a:gd name="T31" fmla="*/ 48 h 166"/>
                <a:gd name="T32" fmla="*/ 3 w 165"/>
                <a:gd name="T33" fmla="*/ 58 h 166"/>
                <a:gd name="T34" fmla="*/ 10 w 165"/>
                <a:gd name="T35" fmla="*/ 75 h 166"/>
                <a:gd name="T36" fmla="*/ 0 w 165"/>
                <a:gd name="T37" fmla="*/ 75 h 166"/>
                <a:gd name="T38" fmla="*/ 0 w 165"/>
                <a:gd name="T39" fmla="*/ 80 h 166"/>
                <a:gd name="T40" fmla="*/ 0 w 165"/>
                <a:gd name="T41" fmla="*/ 90 h 166"/>
                <a:gd name="T42" fmla="*/ 10 w 165"/>
                <a:gd name="T43" fmla="*/ 90 h 166"/>
                <a:gd name="T44" fmla="*/ 3 w 165"/>
                <a:gd name="T45" fmla="*/ 107 h 166"/>
                <a:gd name="T46" fmla="*/ 18 w 165"/>
                <a:gd name="T47" fmla="*/ 118 h 166"/>
                <a:gd name="T48" fmla="*/ 18 w 165"/>
                <a:gd name="T49" fmla="*/ 136 h 166"/>
                <a:gd name="T50" fmla="*/ 36 w 165"/>
                <a:gd name="T51" fmla="*/ 140 h 166"/>
                <a:gd name="T52" fmla="*/ 44 w 165"/>
                <a:gd name="T53" fmla="*/ 156 h 166"/>
                <a:gd name="T54" fmla="*/ 62 w 165"/>
                <a:gd name="T55" fmla="*/ 153 h 166"/>
                <a:gd name="T56" fmla="*/ 75 w 165"/>
                <a:gd name="T57" fmla="*/ 166 h 166"/>
                <a:gd name="T58" fmla="*/ 90 w 165"/>
                <a:gd name="T59" fmla="*/ 166 h 166"/>
                <a:gd name="T60" fmla="*/ 90 w 165"/>
                <a:gd name="T61" fmla="*/ 155 h 166"/>
                <a:gd name="T62" fmla="*/ 107 w 165"/>
                <a:gd name="T63" fmla="*/ 162 h 166"/>
                <a:gd name="T64" fmla="*/ 117 w 165"/>
                <a:gd name="T65" fmla="*/ 146 h 166"/>
                <a:gd name="T66" fmla="*/ 135 w 165"/>
                <a:gd name="T67" fmla="*/ 147 h 166"/>
                <a:gd name="T68" fmla="*/ 138 w 165"/>
                <a:gd name="T69" fmla="*/ 129 h 166"/>
                <a:gd name="T70" fmla="*/ 156 w 165"/>
                <a:gd name="T71" fmla="*/ 122 h 166"/>
                <a:gd name="T72" fmla="*/ 151 w 165"/>
                <a:gd name="T73" fmla="*/ 103 h 166"/>
                <a:gd name="T74" fmla="*/ 165 w 165"/>
                <a:gd name="T75" fmla="*/ 90 h 166"/>
                <a:gd name="T76" fmla="*/ 133 w 165"/>
                <a:gd name="T77" fmla="*/ 75 h 166"/>
                <a:gd name="T78" fmla="*/ 104 w 165"/>
                <a:gd name="T79" fmla="*/ 71 h 166"/>
                <a:gd name="T80" fmla="*/ 113 w 165"/>
                <a:gd name="T81" fmla="*/ 42 h 166"/>
                <a:gd name="T82" fmla="*/ 90 w 165"/>
                <a:gd name="T83" fmla="*/ 59 h 166"/>
                <a:gd name="T84" fmla="*/ 113 w 165"/>
                <a:gd name="T85" fmla="*/ 42 h 166"/>
                <a:gd name="T86" fmla="*/ 75 w 165"/>
                <a:gd name="T87" fmla="*/ 90 h 166"/>
                <a:gd name="T88" fmla="*/ 90 w 165"/>
                <a:gd name="T89" fmla="*/ 76 h 166"/>
                <a:gd name="T90" fmla="*/ 75 w 165"/>
                <a:gd name="T91" fmla="*/ 32 h 166"/>
                <a:gd name="T92" fmla="*/ 69 w 165"/>
                <a:gd name="T93" fmla="*/ 61 h 166"/>
                <a:gd name="T94" fmla="*/ 75 w 165"/>
                <a:gd name="T95" fmla="*/ 32 h 166"/>
                <a:gd name="T96" fmla="*/ 60 w 165"/>
                <a:gd name="T97" fmla="*/ 71 h 166"/>
                <a:gd name="T98" fmla="*/ 31 w 165"/>
                <a:gd name="T99" fmla="*/ 75 h 166"/>
                <a:gd name="T100" fmla="*/ 41 w 165"/>
                <a:gd name="T101" fmla="*/ 115 h 166"/>
                <a:gd name="T102" fmla="*/ 57 w 165"/>
                <a:gd name="T103" fmla="*/ 90 h 166"/>
                <a:gd name="T104" fmla="*/ 41 w 165"/>
                <a:gd name="T105" fmla="*/ 115 h 166"/>
                <a:gd name="T106" fmla="*/ 69 w 165"/>
                <a:gd name="T107" fmla="*/ 106 h 166"/>
                <a:gd name="T108" fmla="*/ 75 w 165"/>
                <a:gd name="T109" fmla="*/ 135 h 166"/>
                <a:gd name="T110" fmla="*/ 90 w 165"/>
                <a:gd name="T111" fmla="*/ 135 h 166"/>
                <a:gd name="T112" fmla="*/ 94 w 165"/>
                <a:gd name="T113" fmla="*/ 106 h 166"/>
                <a:gd name="T114" fmla="*/ 90 w 165"/>
                <a:gd name="T115" fmla="*/ 135 h 166"/>
                <a:gd name="T116" fmla="*/ 104 w 165"/>
                <a:gd name="T117" fmla="*/ 96 h 166"/>
                <a:gd name="T118" fmla="*/ 133 w 165"/>
                <a:gd name="T119" fmla="*/ 9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65" h="166">
                  <a:moveTo>
                    <a:pt x="165" y="90"/>
                  </a:moveTo>
                  <a:cubicBezTo>
                    <a:pt x="165" y="75"/>
                    <a:pt x="165" y="75"/>
                    <a:pt x="165" y="75"/>
                  </a:cubicBezTo>
                  <a:cubicBezTo>
                    <a:pt x="165" y="75"/>
                    <a:pt x="165" y="75"/>
                    <a:pt x="165" y="75"/>
                  </a:cubicBezTo>
                  <a:cubicBezTo>
                    <a:pt x="165" y="75"/>
                    <a:pt x="165" y="75"/>
                    <a:pt x="165" y="75"/>
                  </a:cubicBezTo>
                  <a:cubicBezTo>
                    <a:pt x="154" y="75"/>
                    <a:pt x="154" y="75"/>
                    <a:pt x="154" y="75"/>
                  </a:cubicBezTo>
                  <a:cubicBezTo>
                    <a:pt x="153" y="71"/>
                    <a:pt x="152" y="67"/>
                    <a:pt x="151" y="63"/>
                  </a:cubicBezTo>
                  <a:cubicBezTo>
                    <a:pt x="162" y="58"/>
                    <a:pt x="162" y="58"/>
                    <a:pt x="162" y="58"/>
                  </a:cubicBezTo>
                  <a:cubicBezTo>
                    <a:pt x="156" y="44"/>
                    <a:pt x="156" y="44"/>
                    <a:pt x="156" y="44"/>
                  </a:cubicBezTo>
                  <a:cubicBezTo>
                    <a:pt x="145" y="49"/>
                    <a:pt x="145" y="49"/>
                    <a:pt x="145" y="49"/>
                  </a:cubicBezTo>
                  <a:cubicBezTo>
                    <a:pt x="143" y="45"/>
                    <a:pt x="141" y="41"/>
                    <a:pt x="138" y="38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36" y="19"/>
                    <a:pt x="136" y="19"/>
                    <a:pt x="136" y="19"/>
                  </a:cubicBezTo>
                  <a:cubicBezTo>
                    <a:pt x="127" y="27"/>
                    <a:pt x="127" y="27"/>
                    <a:pt x="127" y="27"/>
                  </a:cubicBezTo>
                  <a:cubicBezTo>
                    <a:pt x="124" y="25"/>
                    <a:pt x="120" y="22"/>
                    <a:pt x="117" y="20"/>
                  </a:cubicBezTo>
                  <a:cubicBezTo>
                    <a:pt x="121" y="9"/>
                    <a:pt x="121" y="9"/>
                    <a:pt x="121" y="9"/>
                  </a:cubicBezTo>
                  <a:cubicBezTo>
                    <a:pt x="107" y="3"/>
                    <a:pt x="107" y="3"/>
                    <a:pt x="107" y="3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99" y="13"/>
                    <a:pt x="94" y="12"/>
                    <a:pt x="90" y="12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1" y="12"/>
                    <a:pt x="66" y="13"/>
                    <a:pt x="62" y="14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44" y="9"/>
                    <a:pt x="44" y="9"/>
                    <a:pt x="44" y="9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4" y="22"/>
                    <a:pt x="40" y="24"/>
                    <a:pt x="36" y="27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3" y="41"/>
                    <a:pt x="21" y="45"/>
                    <a:pt x="19" y="48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13" y="62"/>
                    <a:pt x="13" y="62"/>
                    <a:pt x="13" y="62"/>
                  </a:cubicBezTo>
                  <a:cubicBezTo>
                    <a:pt x="11" y="66"/>
                    <a:pt x="11" y="71"/>
                    <a:pt x="1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10" y="90"/>
                    <a:pt x="10" y="90"/>
                    <a:pt x="10" y="90"/>
                  </a:cubicBezTo>
                  <a:cubicBezTo>
                    <a:pt x="10" y="95"/>
                    <a:pt x="11" y="99"/>
                    <a:pt x="12" y="103"/>
                  </a:cubicBezTo>
                  <a:cubicBezTo>
                    <a:pt x="3" y="107"/>
                    <a:pt x="3" y="107"/>
                    <a:pt x="3" y="107"/>
                  </a:cubicBezTo>
                  <a:cubicBezTo>
                    <a:pt x="9" y="121"/>
                    <a:pt x="9" y="121"/>
                    <a:pt x="9" y="121"/>
                  </a:cubicBezTo>
                  <a:cubicBezTo>
                    <a:pt x="18" y="118"/>
                    <a:pt x="18" y="118"/>
                    <a:pt x="18" y="118"/>
                  </a:cubicBezTo>
                  <a:cubicBezTo>
                    <a:pt x="20" y="122"/>
                    <a:pt x="23" y="125"/>
                    <a:pt x="26" y="129"/>
                  </a:cubicBezTo>
                  <a:cubicBezTo>
                    <a:pt x="18" y="136"/>
                    <a:pt x="18" y="136"/>
                    <a:pt x="18" y="136"/>
                  </a:cubicBezTo>
                  <a:cubicBezTo>
                    <a:pt x="29" y="147"/>
                    <a:pt x="29" y="147"/>
                    <a:pt x="29" y="147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40" y="142"/>
                    <a:pt x="44" y="145"/>
                    <a:pt x="48" y="147"/>
                  </a:cubicBezTo>
                  <a:cubicBezTo>
                    <a:pt x="44" y="156"/>
                    <a:pt x="44" y="156"/>
                    <a:pt x="44" y="156"/>
                  </a:cubicBezTo>
                  <a:cubicBezTo>
                    <a:pt x="58" y="162"/>
                    <a:pt x="58" y="162"/>
                    <a:pt x="58" y="162"/>
                  </a:cubicBezTo>
                  <a:cubicBezTo>
                    <a:pt x="62" y="153"/>
                    <a:pt x="62" y="153"/>
                    <a:pt x="62" y="153"/>
                  </a:cubicBezTo>
                  <a:cubicBezTo>
                    <a:pt x="66" y="154"/>
                    <a:pt x="70" y="155"/>
                    <a:pt x="75" y="155"/>
                  </a:cubicBezTo>
                  <a:cubicBezTo>
                    <a:pt x="75" y="166"/>
                    <a:pt x="75" y="166"/>
                    <a:pt x="75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55"/>
                    <a:pt x="90" y="155"/>
                    <a:pt x="90" y="155"/>
                  </a:cubicBezTo>
                  <a:cubicBezTo>
                    <a:pt x="94" y="155"/>
                    <a:pt x="99" y="154"/>
                    <a:pt x="103" y="152"/>
                  </a:cubicBezTo>
                  <a:cubicBezTo>
                    <a:pt x="107" y="162"/>
                    <a:pt x="107" y="162"/>
                    <a:pt x="107" y="162"/>
                  </a:cubicBezTo>
                  <a:cubicBezTo>
                    <a:pt x="121" y="156"/>
                    <a:pt x="121" y="156"/>
                    <a:pt x="121" y="156"/>
                  </a:cubicBezTo>
                  <a:cubicBezTo>
                    <a:pt x="117" y="146"/>
                    <a:pt x="117" y="146"/>
                    <a:pt x="117" y="146"/>
                  </a:cubicBezTo>
                  <a:cubicBezTo>
                    <a:pt x="121" y="144"/>
                    <a:pt x="124" y="142"/>
                    <a:pt x="127" y="140"/>
                  </a:cubicBezTo>
                  <a:cubicBezTo>
                    <a:pt x="135" y="147"/>
                    <a:pt x="135" y="147"/>
                    <a:pt x="135" y="147"/>
                  </a:cubicBezTo>
                  <a:cubicBezTo>
                    <a:pt x="146" y="137"/>
                    <a:pt x="146" y="137"/>
                    <a:pt x="146" y="137"/>
                  </a:cubicBezTo>
                  <a:cubicBezTo>
                    <a:pt x="138" y="129"/>
                    <a:pt x="138" y="129"/>
                    <a:pt x="138" y="129"/>
                  </a:cubicBezTo>
                  <a:cubicBezTo>
                    <a:pt x="141" y="125"/>
                    <a:pt x="143" y="121"/>
                    <a:pt x="146" y="117"/>
                  </a:cubicBezTo>
                  <a:cubicBezTo>
                    <a:pt x="156" y="122"/>
                    <a:pt x="156" y="122"/>
                    <a:pt x="156" y="122"/>
                  </a:cubicBezTo>
                  <a:cubicBezTo>
                    <a:pt x="162" y="108"/>
                    <a:pt x="162" y="108"/>
                    <a:pt x="162" y="108"/>
                  </a:cubicBezTo>
                  <a:cubicBezTo>
                    <a:pt x="151" y="103"/>
                    <a:pt x="151" y="103"/>
                    <a:pt x="151" y="103"/>
                  </a:cubicBezTo>
                  <a:cubicBezTo>
                    <a:pt x="152" y="99"/>
                    <a:pt x="153" y="95"/>
                    <a:pt x="154" y="90"/>
                  </a:cubicBezTo>
                  <a:lnTo>
                    <a:pt x="165" y="90"/>
                  </a:lnTo>
                  <a:close/>
                  <a:moveTo>
                    <a:pt x="123" y="52"/>
                  </a:moveTo>
                  <a:cubicBezTo>
                    <a:pt x="128" y="59"/>
                    <a:pt x="132" y="67"/>
                    <a:pt x="133" y="75"/>
                  </a:cubicBezTo>
                  <a:cubicBezTo>
                    <a:pt x="106" y="75"/>
                    <a:pt x="106" y="75"/>
                    <a:pt x="106" y="75"/>
                  </a:cubicBezTo>
                  <a:cubicBezTo>
                    <a:pt x="105" y="74"/>
                    <a:pt x="105" y="72"/>
                    <a:pt x="104" y="71"/>
                  </a:cubicBezTo>
                  <a:lnTo>
                    <a:pt x="123" y="52"/>
                  </a:lnTo>
                  <a:close/>
                  <a:moveTo>
                    <a:pt x="113" y="42"/>
                  </a:moveTo>
                  <a:cubicBezTo>
                    <a:pt x="94" y="61"/>
                    <a:pt x="94" y="61"/>
                    <a:pt x="94" y="61"/>
                  </a:cubicBezTo>
                  <a:cubicBezTo>
                    <a:pt x="93" y="61"/>
                    <a:pt x="92" y="60"/>
                    <a:pt x="90" y="59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9" y="34"/>
                    <a:pt x="107" y="37"/>
                    <a:pt x="113" y="42"/>
                  </a:cubicBezTo>
                  <a:close/>
                  <a:moveTo>
                    <a:pt x="90" y="90"/>
                  </a:moveTo>
                  <a:cubicBezTo>
                    <a:pt x="86" y="94"/>
                    <a:pt x="79" y="94"/>
                    <a:pt x="75" y="90"/>
                  </a:cubicBezTo>
                  <a:cubicBezTo>
                    <a:pt x="71" y="86"/>
                    <a:pt x="71" y="80"/>
                    <a:pt x="75" y="76"/>
                  </a:cubicBezTo>
                  <a:cubicBezTo>
                    <a:pt x="79" y="72"/>
                    <a:pt x="86" y="72"/>
                    <a:pt x="90" y="76"/>
                  </a:cubicBezTo>
                  <a:cubicBezTo>
                    <a:pt x="94" y="80"/>
                    <a:pt x="94" y="86"/>
                    <a:pt x="90" y="90"/>
                  </a:cubicBezTo>
                  <a:close/>
                  <a:moveTo>
                    <a:pt x="75" y="32"/>
                  </a:moveTo>
                  <a:cubicBezTo>
                    <a:pt x="75" y="59"/>
                    <a:pt x="75" y="59"/>
                    <a:pt x="75" y="59"/>
                  </a:cubicBezTo>
                  <a:cubicBezTo>
                    <a:pt x="73" y="60"/>
                    <a:pt x="71" y="60"/>
                    <a:pt x="69" y="61"/>
                  </a:cubicBezTo>
                  <a:cubicBezTo>
                    <a:pt x="50" y="42"/>
                    <a:pt x="50" y="42"/>
                    <a:pt x="50" y="42"/>
                  </a:cubicBezTo>
                  <a:cubicBezTo>
                    <a:pt x="57" y="37"/>
                    <a:pt x="66" y="33"/>
                    <a:pt x="75" y="32"/>
                  </a:cubicBezTo>
                  <a:close/>
                  <a:moveTo>
                    <a:pt x="41" y="52"/>
                  </a:moveTo>
                  <a:cubicBezTo>
                    <a:pt x="60" y="71"/>
                    <a:pt x="60" y="71"/>
                    <a:pt x="60" y="71"/>
                  </a:cubicBezTo>
                  <a:cubicBezTo>
                    <a:pt x="59" y="72"/>
                    <a:pt x="58" y="74"/>
                    <a:pt x="58" y="75"/>
                  </a:cubicBezTo>
                  <a:cubicBezTo>
                    <a:pt x="31" y="75"/>
                    <a:pt x="31" y="75"/>
                    <a:pt x="31" y="75"/>
                  </a:cubicBezTo>
                  <a:cubicBezTo>
                    <a:pt x="32" y="67"/>
                    <a:pt x="35" y="59"/>
                    <a:pt x="41" y="52"/>
                  </a:cubicBezTo>
                  <a:close/>
                  <a:moveTo>
                    <a:pt x="41" y="115"/>
                  </a:moveTo>
                  <a:cubicBezTo>
                    <a:pt x="35" y="108"/>
                    <a:pt x="32" y="99"/>
                    <a:pt x="30" y="90"/>
                  </a:cubicBezTo>
                  <a:cubicBezTo>
                    <a:pt x="57" y="90"/>
                    <a:pt x="57" y="90"/>
                    <a:pt x="57" y="90"/>
                  </a:cubicBezTo>
                  <a:cubicBezTo>
                    <a:pt x="58" y="92"/>
                    <a:pt x="59" y="94"/>
                    <a:pt x="60" y="96"/>
                  </a:cubicBezTo>
                  <a:lnTo>
                    <a:pt x="41" y="115"/>
                  </a:lnTo>
                  <a:close/>
                  <a:moveTo>
                    <a:pt x="50" y="125"/>
                  </a:moveTo>
                  <a:cubicBezTo>
                    <a:pt x="69" y="106"/>
                    <a:pt x="69" y="106"/>
                    <a:pt x="69" y="106"/>
                  </a:cubicBezTo>
                  <a:cubicBezTo>
                    <a:pt x="71" y="107"/>
                    <a:pt x="73" y="107"/>
                    <a:pt x="75" y="108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66" y="134"/>
                    <a:pt x="57" y="130"/>
                    <a:pt x="50" y="125"/>
                  </a:cubicBezTo>
                  <a:close/>
                  <a:moveTo>
                    <a:pt x="90" y="135"/>
                  </a:moveTo>
                  <a:cubicBezTo>
                    <a:pt x="90" y="107"/>
                    <a:pt x="90" y="107"/>
                    <a:pt x="90" y="107"/>
                  </a:cubicBezTo>
                  <a:cubicBezTo>
                    <a:pt x="92" y="107"/>
                    <a:pt x="93" y="106"/>
                    <a:pt x="94" y="106"/>
                  </a:cubicBezTo>
                  <a:cubicBezTo>
                    <a:pt x="113" y="125"/>
                    <a:pt x="113" y="125"/>
                    <a:pt x="113" y="125"/>
                  </a:cubicBezTo>
                  <a:cubicBezTo>
                    <a:pt x="107" y="130"/>
                    <a:pt x="99" y="133"/>
                    <a:pt x="90" y="135"/>
                  </a:cubicBezTo>
                  <a:close/>
                  <a:moveTo>
                    <a:pt x="123" y="115"/>
                  </a:moveTo>
                  <a:cubicBezTo>
                    <a:pt x="104" y="96"/>
                    <a:pt x="104" y="96"/>
                    <a:pt x="104" y="96"/>
                  </a:cubicBezTo>
                  <a:cubicBezTo>
                    <a:pt x="105" y="94"/>
                    <a:pt x="106" y="92"/>
                    <a:pt x="106" y="90"/>
                  </a:cubicBezTo>
                  <a:cubicBezTo>
                    <a:pt x="133" y="90"/>
                    <a:pt x="133" y="90"/>
                    <a:pt x="133" y="90"/>
                  </a:cubicBezTo>
                  <a:cubicBezTo>
                    <a:pt x="132" y="99"/>
                    <a:pt x="129" y="108"/>
                    <a:pt x="123" y="115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99"/>
            <p:cNvSpPr>
              <a:spLocks/>
            </p:cNvSpPr>
            <p:nvPr/>
          </p:nvSpPr>
          <p:spPr bwMode="gray">
            <a:xfrm>
              <a:off x="9061750" y="4907283"/>
              <a:ext cx="1035050" cy="211137"/>
            </a:xfrm>
            <a:custGeom>
              <a:avLst/>
              <a:gdLst>
                <a:gd name="T0" fmla="*/ 3 w 748"/>
                <a:gd name="T1" fmla="*/ 0 h 153"/>
                <a:gd name="T2" fmla="*/ 0 w 748"/>
                <a:gd name="T3" fmla="*/ 26 h 153"/>
                <a:gd name="T4" fmla="*/ 127 w 748"/>
                <a:gd name="T5" fmla="*/ 153 h 153"/>
                <a:gd name="T6" fmla="*/ 621 w 748"/>
                <a:gd name="T7" fmla="*/ 153 h 153"/>
                <a:gd name="T8" fmla="*/ 748 w 748"/>
                <a:gd name="T9" fmla="*/ 26 h 153"/>
                <a:gd name="T10" fmla="*/ 745 w 748"/>
                <a:gd name="T11" fmla="*/ 0 h 153"/>
                <a:gd name="T12" fmla="*/ 3 w 748"/>
                <a:gd name="T13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8" h="153">
                  <a:moveTo>
                    <a:pt x="3" y="0"/>
                  </a:moveTo>
                  <a:cubicBezTo>
                    <a:pt x="1" y="9"/>
                    <a:pt x="0" y="17"/>
                    <a:pt x="0" y="26"/>
                  </a:cubicBezTo>
                  <a:cubicBezTo>
                    <a:pt x="0" y="96"/>
                    <a:pt x="57" y="153"/>
                    <a:pt x="127" y="153"/>
                  </a:cubicBezTo>
                  <a:cubicBezTo>
                    <a:pt x="621" y="153"/>
                    <a:pt x="621" y="153"/>
                    <a:pt x="621" y="153"/>
                  </a:cubicBezTo>
                  <a:cubicBezTo>
                    <a:pt x="691" y="153"/>
                    <a:pt x="748" y="96"/>
                    <a:pt x="748" y="26"/>
                  </a:cubicBezTo>
                  <a:cubicBezTo>
                    <a:pt x="748" y="17"/>
                    <a:pt x="747" y="9"/>
                    <a:pt x="745" y="0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100"/>
            <p:cNvSpPr>
              <a:spLocks/>
            </p:cNvSpPr>
            <p:nvPr/>
          </p:nvSpPr>
          <p:spPr bwMode="gray">
            <a:xfrm>
              <a:off x="9101437" y="4907283"/>
              <a:ext cx="995363" cy="211137"/>
            </a:xfrm>
            <a:custGeom>
              <a:avLst/>
              <a:gdLst>
                <a:gd name="T0" fmla="*/ 716 w 719"/>
                <a:gd name="T1" fmla="*/ 0 h 153"/>
                <a:gd name="T2" fmla="*/ 700 w 719"/>
                <a:gd name="T3" fmla="*/ 0 h 153"/>
                <a:gd name="T4" fmla="*/ 701 w 719"/>
                <a:gd name="T5" fmla="*/ 8 h 153"/>
                <a:gd name="T6" fmla="*/ 573 w 719"/>
                <a:gd name="T7" fmla="*/ 135 h 153"/>
                <a:gd name="T8" fmla="*/ 80 w 719"/>
                <a:gd name="T9" fmla="*/ 135 h 153"/>
                <a:gd name="T10" fmla="*/ 0 w 719"/>
                <a:gd name="T11" fmla="*/ 106 h 153"/>
                <a:gd name="T12" fmla="*/ 98 w 719"/>
                <a:gd name="T13" fmla="*/ 153 h 153"/>
                <a:gd name="T14" fmla="*/ 592 w 719"/>
                <a:gd name="T15" fmla="*/ 153 h 153"/>
                <a:gd name="T16" fmla="*/ 719 w 719"/>
                <a:gd name="T17" fmla="*/ 26 h 153"/>
                <a:gd name="T18" fmla="*/ 716 w 719"/>
                <a:gd name="T19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9" h="153">
                  <a:moveTo>
                    <a:pt x="716" y="0"/>
                  </a:moveTo>
                  <a:cubicBezTo>
                    <a:pt x="700" y="0"/>
                    <a:pt x="700" y="0"/>
                    <a:pt x="700" y="0"/>
                  </a:cubicBezTo>
                  <a:cubicBezTo>
                    <a:pt x="701" y="3"/>
                    <a:pt x="701" y="5"/>
                    <a:pt x="701" y="8"/>
                  </a:cubicBezTo>
                  <a:cubicBezTo>
                    <a:pt x="701" y="78"/>
                    <a:pt x="644" y="135"/>
                    <a:pt x="573" y="135"/>
                  </a:cubicBezTo>
                  <a:cubicBezTo>
                    <a:pt x="80" y="135"/>
                    <a:pt x="80" y="135"/>
                    <a:pt x="80" y="135"/>
                  </a:cubicBezTo>
                  <a:cubicBezTo>
                    <a:pt x="50" y="135"/>
                    <a:pt x="22" y="124"/>
                    <a:pt x="0" y="106"/>
                  </a:cubicBezTo>
                  <a:cubicBezTo>
                    <a:pt x="23" y="135"/>
                    <a:pt x="59" y="153"/>
                    <a:pt x="98" y="153"/>
                  </a:cubicBezTo>
                  <a:cubicBezTo>
                    <a:pt x="592" y="153"/>
                    <a:pt x="592" y="153"/>
                    <a:pt x="592" y="153"/>
                  </a:cubicBezTo>
                  <a:cubicBezTo>
                    <a:pt x="662" y="153"/>
                    <a:pt x="719" y="96"/>
                    <a:pt x="719" y="26"/>
                  </a:cubicBezTo>
                  <a:cubicBezTo>
                    <a:pt x="719" y="17"/>
                    <a:pt x="718" y="9"/>
                    <a:pt x="716" y="0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101"/>
            <p:cNvSpPr>
              <a:spLocks/>
            </p:cNvSpPr>
            <p:nvPr/>
          </p:nvSpPr>
          <p:spPr bwMode="gray">
            <a:xfrm>
              <a:off x="9064925" y="4192908"/>
              <a:ext cx="1028700" cy="377825"/>
            </a:xfrm>
            <a:custGeom>
              <a:avLst/>
              <a:gdLst>
                <a:gd name="T0" fmla="*/ 744 w 744"/>
                <a:gd name="T1" fmla="*/ 274 h 274"/>
                <a:gd name="T2" fmla="*/ 621 w 744"/>
                <a:gd name="T3" fmla="*/ 173 h 274"/>
                <a:gd name="T4" fmla="*/ 581 w 744"/>
                <a:gd name="T5" fmla="*/ 179 h 274"/>
                <a:gd name="T6" fmla="*/ 457 w 744"/>
                <a:gd name="T7" fmla="*/ 68 h 274"/>
                <a:gd name="T8" fmla="*/ 372 w 744"/>
                <a:gd name="T9" fmla="*/ 101 h 274"/>
                <a:gd name="T10" fmla="*/ 249 w 744"/>
                <a:gd name="T11" fmla="*/ 0 h 274"/>
                <a:gd name="T12" fmla="*/ 123 w 744"/>
                <a:gd name="T13" fmla="*/ 125 h 274"/>
                <a:gd name="T14" fmla="*/ 133 w 744"/>
                <a:gd name="T15" fmla="*/ 173 h 274"/>
                <a:gd name="T16" fmla="*/ 123 w 744"/>
                <a:gd name="T17" fmla="*/ 173 h 274"/>
                <a:gd name="T18" fmla="*/ 0 w 744"/>
                <a:gd name="T19" fmla="*/ 274 h 274"/>
                <a:gd name="T20" fmla="*/ 744 w 744"/>
                <a:gd name="T21" fmla="*/ 274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4" h="274">
                  <a:moveTo>
                    <a:pt x="744" y="274"/>
                  </a:moveTo>
                  <a:cubicBezTo>
                    <a:pt x="733" y="217"/>
                    <a:pt x="682" y="173"/>
                    <a:pt x="621" y="173"/>
                  </a:cubicBezTo>
                  <a:cubicBezTo>
                    <a:pt x="607" y="173"/>
                    <a:pt x="594" y="175"/>
                    <a:pt x="581" y="179"/>
                  </a:cubicBezTo>
                  <a:cubicBezTo>
                    <a:pt x="574" y="117"/>
                    <a:pt x="521" y="68"/>
                    <a:pt x="457" y="68"/>
                  </a:cubicBezTo>
                  <a:cubicBezTo>
                    <a:pt x="424" y="68"/>
                    <a:pt x="394" y="81"/>
                    <a:pt x="372" y="101"/>
                  </a:cubicBezTo>
                  <a:cubicBezTo>
                    <a:pt x="361" y="44"/>
                    <a:pt x="310" y="0"/>
                    <a:pt x="249" y="0"/>
                  </a:cubicBezTo>
                  <a:cubicBezTo>
                    <a:pt x="179" y="0"/>
                    <a:pt x="123" y="56"/>
                    <a:pt x="123" y="125"/>
                  </a:cubicBezTo>
                  <a:cubicBezTo>
                    <a:pt x="123" y="142"/>
                    <a:pt x="127" y="159"/>
                    <a:pt x="133" y="173"/>
                  </a:cubicBezTo>
                  <a:cubicBezTo>
                    <a:pt x="130" y="173"/>
                    <a:pt x="127" y="173"/>
                    <a:pt x="123" y="173"/>
                  </a:cubicBezTo>
                  <a:cubicBezTo>
                    <a:pt x="62" y="173"/>
                    <a:pt x="12" y="217"/>
                    <a:pt x="0" y="274"/>
                  </a:cubicBezTo>
                  <a:lnTo>
                    <a:pt x="744" y="27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102"/>
            <p:cNvSpPr>
              <a:spLocks/>
            </p:cNvSpPr>
            <p:nvPr/>
          </p:nvSpPr>
          <p:spPr bwMode="gray">
            <a:xfrm>
              <a:off x="9268125" y="4192908"/>
              <a:ext cx="825500" cy="377825"/>
            </a:xfrm>
            <a:custGeom>
              <a:avLst/>
              <a:gdLst>
                <a:gd name="T0" fmla="*/ 80 w 597"/>
                <a:gd name="T1" fmla="*/ 23 h 274"/>
                <a:gd name="T2" fmla="*/ 203 w 597"/>
                <a:gd name="T3" fmla="*/ 125 h 274"/>
                <a:gd name="T4" fmla="*/ 288 w 597"/>
                <a:gd name="T5" fmla="*/ 91 h 274"/>
                <a:gd name="T6" fmla="*/ 413 w 597"/>
                <a:gd name="T7" fmla="*/ 203 h 274"/>
                <a:gd name="T8" fmla="*/ 452 w 597"/>
                <a:gd name="T9" fmla="*/ 196 h 274"/>
                <a:gd name="T10" fmla="*/ 568 w 597"/>
                <a:gd name="T11" fmla="*/ 274 h 274"/>
                <a:gd name="T12" fmla="*/ 597 w 597"/>
                <a:gd name="T13" fmla="*/ 274 h 274"/>
                <a:gd name="T14" fmla="*/ 474 w 597"/>
                <a:gd name="T15" fmla="*/ 173 h 274"/>
                <a:gd name="T16" fmla="*/ 434 w 597"/>
                <a:gd name="T17" fmla="*/ 179 h 274"/>
                <a:gd name="T18" fmla="*/ 310 w 597"/>
                <a:gd name="T19" fmla="*/ 68 h 274"/>
                <a:gd name="T20" fmla="*/ 225 w 597"/>
                <a:gd name="T21" fmla="*/ 101 h 274"/>
                <a:gd name="T22" fmla="*/ 102 w 597"/>
                <a:gd name="T23" fmla="*/ 0 h 274"/>
                <a:gd name="T24" fmla="*/ 0 w 597"/>
                <a:gd name="T25" fmla="*/ 52 h 274"/>
                <a:gd name="T26" fmla="*/ 80 w 597"/>
                <a:gd name="T27" fmla="*/ 23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7" h="274">
                  <a:moveTo>
                    <a:pt x="80" y="23"/>
                  </a:moveTo>
                  <a:cubicBezTo>
                    <a:pt x="141" y="23"/>
                    <a:pt x="192" y="67"/>
                    <a:pt x="203" y="125"/>
                  </a:cubicBezTo>
                  <a:cubicBezTo>
                    <a:pt x="225" y="104"/>
                    <a:pt x="255" y="91"/>
                    <a:pt x="288" y="91"/>
                  </a:cubicBezTo>
                  <a:cubicBezTo>
                    <a:pt x="353" y="91"/>
                    <a:pt x="406" y="140"/>
                    <a:pt x="413" y="203"/>
                  </a:cubicBezTo>
                  <a:cubicBezTo>
                    <a:pt x="425" y="199"/>
                    <a:pt x="438" y="196"/>
                    <a:pt x="452" y="196"/>
                  </a:cubicBezTo>
                  <a:cubicBezTo>
                    <a:pt x="505" y="196"/>
                    <a:pt x="549" y="229"/>
                    <a:pt x="568" y="274"/>
                  </a:cubicBezTo>
                  <a:cubicBezTo>
                    <a:pt x="597" y="274"/>
                    <a:pt x="597" y="274"/>
                    <a:pt x="597" y="274"/>
                  </a:cubicBezTo>
                  <a:cubicBezTo>
                    <a:pt x="586" y="217"/>
                    <a:pt x="535" y="173"/>
                    <a:pt x="474" y="173"/>
                  </a:cubicBezTo>
                  <a:cubicBezTo>
                    <a:pt x="460" y="173"/>
                    <a:pt x="447" y="175"/>
                    <a:pt x="434" y="179"/>
                  </a:cubicBezTo>
                  <a:cubicBezTo>
                    <a:pt x="427" y="117"/>
                    <a:pt x="374" y="68"/>
                    <a:pt x="310" y="68"/>
                  </a:cubicBezTo>
                  <a:cubicBezTo>
                    <a:pt x="277" y="68"/>
                    <a:pt x="247" y="81"/>
                    <a:pt x="225" y="101"/>
                  </a:cubicBezTo>
                  <a:cubicBezTo>
                    <a:pt x="214" y="44"/>
                    <a:pt x="163" y="0"/>
                    <a:pt x="102" y="0"/>
                  </a:cubicBezTo>
                  <a:cubicBezTo>
                    <a:pt x="60" y="0"/>
                    <a:pt x="23" y="20"/>
                    <a:pt x="0" y="52"/>
                  </a:cubicBezTo>
                  <a:cubicBezTo>
                    <a:pt x="22" y="34"/>
                    <a:pt x="49" y="23"/>
                    <a:pt x="80" y="23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Oval 103"/>
            <p:cNvSpPr>
              <a:spLocks noChangeArrowheads="1"/>
            </p:cNvSpPr>
            <p:nvPr/>
          </p:nvSpPr>
          <p:spPr bwMode="gray">
            <a:xfrm>
              <a:off x="11085812" y="5396233"/>
              <a:ext cx="103188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Oval 104"/>
            <p:cNvSpPr>
              <a:spLocks noChangeArrowheads="1"/>
            </p:cNvSpPr>
            <p:nvPr/>
          </p:nvSpPr>
          <p:spPr bwMode="gray">
            <a:xfrm>
              <a:off x="10884200" y="5396233"/>
              <a:ext cx="101600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105"/>
            <p:cNvSpPr>
              <a:spLocks/>
            </p:cNvSpPr>
            <p:nvPr/>
          </p:nvSpPr>
          <p:spPr bwMode="gray">
            <a:xfrm>
              <a:off x="10884200" y="5412108"/>
              <a:ext cx="85725" cy="87312"/>
            </a:xfrm>
            <a:custGeom>
              <a:avLst/>
              <a:gdLst>
                <a:gd name="T0" fmla="*/ 37 w 62"/>
                <a:gd name="T1" fmla="*/ 63 h 63"/>
                <a:gd name="T2" fmla="*/ 62 w 62"/>
                <a:gd name="T3" fmla="*/ 52 h 63"/>
                <a:gd name="T4" fmla="*/ 11 w 62"/>
                <a:gd name="T5" fmla="*/ 0 h 63"/>
                <a:gd name="T6" fmla="*/ 0 w 62"/>
                <a:gd name="T7" fmla="*/ 26 h 63"/>
                <a:gd name="T8" fmla="*/ 37 w 62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3">
                  <a:moveTo>
                    <a:pt x="37" y="63"/>
                  </a:moveTo>
                  <a:cubicBezTo>
                    <a:pt x="47" y="63"/>
                    <a:pt x="56" y="59"/>
                    <a:pt x="62" y="52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6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Freeform 106"/>
            <p:cNvSpPr>
              <a:spLocks/>
            </p:cNvSpPr>
            <p:nvPr/>
          </p:nvSpPr>
          <p:spPr bwMode="gray">
            <a:xfrm>
              <a:off x="11085812" y="5412108"/>
              <a:ext cx="87313" cy="87312"/>
            </a:xfrm>
            <a:custGeom>
              <a:avLst/>
              <a:gdLst>
                <a:gd name="T0" fmla="*/ 37 w 63"/>
                <a:gd name="T1" fmla="*/ 63 h 63"/>
                <a:gd name="T2" fmla="*/ 63 w 63"/>
                <a:gd name="T3" fmla="*/ 52 h 63"/>
                <a:gd name="T4" fmla="*/ 11 w 63"/>
                <a:gd name="T5" fmla="*/ 0 h 63"/>
                <a:gd name="T6" fmla="*/ 0 w 63"/>
                <a:gd name="T7" fmla="*/ 26 h 63"/>
                <a:gd name="T8" fmla="*/ 37 w 63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63">
                  <a:moveTo>
                    <a:pt x="37" y="63"/>
                  </a:moveTo>
                  <a:cubicBezTo>
                    <a:pt x="47" y="63"/>
                    <a:pt x="56" y="59"/>
                    <a:pt x="63" y="52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7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956632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8787" cy="2308324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8787" cy="2308324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7570247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48481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2321570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3000" b="0">
                <a:latin typeface="+mn-lt"/>
              </a:defRPr>
            </a:lvl1pPr>
            <a:lvl2pPr marL="255588" indent="0">
              <a:buFont typeface="Wingdings" panose="05000000000000000000" pitchFamily="2" charset="2"/>
              <a:buNone/>
              <a:defRPr sz="2400" b="0"/>
            </a:lvl2pPr>
            <a:lvl3pPr marL="450850" indent="0">
              <a:buFont typeface="Wingdings" panose="05000000000000000000" pitchFamily="2" charset="2"/>
              <a:buNone/>
              <a:tabLst/>
              <a:defRPr sz="2200" b="0"/>
            </a:lvl3pPr>
            <a:lvl4pPr marL="652462" indent="0">
              <a:buFont typeface="Wingdings" panose="05000000000000000000" pitchFamily="2" charset="2"/>
              <a:buNone/>
              <a:defRPr sz="2200" b="0"/>
            </a:lvl4pPr>
            <a:lvl5pPr marL="854075" indent="0">
              <a:buFont typeface="Wingdings" panose="05000000000000000000" pitchFamily="2" charset="2"/>
              <a:buNone/>
              <a:tabLst/>
              <a:defRPr sz="22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5588" indent="0">
              <a:buFont typeface="Arial" panose="020B0604020202020204" pitchFamily="34" charset="0"/>
              <a:buNone/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0850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52462" indent="0">
              <a:buFont typeface="Arial" panose="020B0604020202020204" pitchFamily="34" charset="0"/>
              <a:buNone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54075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14350" marR="0" lvl="0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 dirty="0"/>
              <a:t>Click to edit Master text styles</a:t>
            </a:r>
          </a:p>
          <a:p>
            <a:pPr marL="712788" marR="0" lvl="1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Second level</a:t>
            </a:r>
          </a:p>
          <a:p>
            <a:pPr marL="908050" marR="0" lvl="2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Third level</a:t>
            </a:r>
          </a:p>
          <a:p>
            <a:pPr marL="1109662" marR="0" lvl="3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Fourth level</a:t>
            </a:r>
          </a:p>
          <a:p>
            <a:pPr marL="1311275" marR="0" lvl="4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54530601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3000" b="0">
                <a:latin typeface="+mn-lt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4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2200" b="0"/>
            </a:lvl3pPr>
            <a:lvl4pPr marL="828675" indent="-176213">
              <a:buFont typeface="Wingdings" panose="05000000000000000000" pitchFamily="2" charset="2"/>
              <a:buChar char=""/>
              <a:defRPr sz="22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22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98488" indent="-342900"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3750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95362" indent="-342900"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96975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31775" marR="0" lvl="0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Click to edit Master text styles</a:t>
            </a:r>
          </a:p>
          <a:p>
            <a:pPr marL="427038" marR="0" lvl="1" indent="-17145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Second level</a:t>
            </a:r>
          </a:p>
          <a:p>
            <a:pPr marL="639763" marR="0" lvl="2" indent="-188913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Third level</a:t>
            </a:r>
          </a:p>
          <a:p>
            <a:pPr marL="828675" marR="0" lvl="3" indent="-176213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Fourth level</a:t>
            </a:r>
          </a:p>
          <a:p>
            <a:pPr marL="1023938" marR="0" lvl="4" indent="-169863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79650135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81027781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962452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4050760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574406291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0074542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740132"/>
            <a:ext cx="4892040" cy="1514261"/>
          </a:xfrm>
        </p:spPr>
        <p:txBody>
          <a:bodyPr wrap="square" anchor="ctr">
            <a:spAutoFit/>
          </a:bodyPr>
          <a:lstStyle>
            <a:lvl1pPr>
              <a:defRPr sz="48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6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441315" y="0"/>
            <a:ext cx="6995160" cy="6992587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66715563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4848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6420015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2058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1737675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81082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6120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7724681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3000" b="0">
                <a:latin typeface="+mn-lt"/>
              </a:defRPr>
            </a:lvl1pPr>
            <a:lvl2pPr marL="255588" indent="0">
              <a:buFont typeface="Wingdings" panose="05000000000000000000" pitchFamily="2" charset="2"/>
              <a:buNone/>
              <a:defRPr sz="2400" b="0"/>
            </a:lvl2pPr>
            <a:lvl3pPr marL="450850" indent="0">
              <a:buFont typeface="Wingdings" panose="05000000000000000000" pitchFamily="2" charset="2"/>
              <a:buNone/>
              <a:tabLst/>
              <a:defRPr sz="2200" b="0"/>
            </a:lvl3pPr>
            <a:lvl4pPr marL="652462" indent="0">
              <a:buFont typeface="Wingdings" panose="05000000000000000000" pitchFamily="2" charset="2"/>
              <a:buNone/>
              <a:defRPr sz="2200" b="0"/>
            </a:lvl4pPr>
            <a:lvl5pPr marL="854075" indent="0">
              <a:buFont typeface="Wingdings" panose="05000000000000000000" pitchFamily="2" charset="2"/>
              <a:buNone/>
              <a:tabLst/>
              <a:defRPr sz="22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5588" indent="0">
              <a:buFont typeface="Arial" panose="020B0604020202020204" pitchFamily="34" charset="0"/>
              <a:buNone/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0850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52462" indent="0">
              <a:buFont typeface="Arial" panose="020B0604020202020204" pitchFamily="34" charset="0"/>
              <a:buNone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54075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14350" marR="0" lvl="0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Edit Master text styles</a:t>
            </a:r>
          </a:p>
          <a:p>
            <a:pPr marL="514350" marR="0" lvl="1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Second level</a:t>
            </a:r>
          </a:p>
          <a:p>
            <a:pPr marL="514350" marR="0" lvl="2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Third level</a:t>
            </a:r>
          </a:p>
          <a:p>
            <a:pPr marL="514350" marR="0" lvl="3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Fourth level</a:t>
            </a:r>
          </a:p>
          <a:p>
            <a:pPr marL="514350" marR="0" lvl="4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01898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3000" b="0">
                <a:latin typeface="+mn-lt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4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2200" b="0"/>
            </a:lvl3pPr>
            <a:lvl4pPr marL="828675" indent="-176213">
              <a:buFont typeface="Wingdings" panose="05000000000000000000" pitchFamily="2" charset="2"/>
              <a:buChar char=""/>
              <a:defRPr sz="22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22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98488" indent="-342900"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3750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95362" indent="-342900"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96975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31775" marR="0" lvl="0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Edit Master text styles</a:t>
            </a:r>
          </a:p>
          <a:p>
            <a:pPr marL="231775" marR="0" lvl="1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Second level</a:t>
            </a:r>
          </a:p>
          <a:p>
            <a:pPr marL="231775" marR="0" lvl="2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Third level</a:t>
            </a:r>
          </a:p>
          <a:p>
            <a:pPr marL="231775" marR="0" lvl="3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Fourth level</a:t>
            </a:r>
          </a:p>
          <a:p>
            <a:pPr marL="231775" marR="0" lvl="4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18" Type="http://schemas.openxmlformats.org/officeDocument/2006/relationships/slideLayout" Target="../slideLayouts/slideLayout5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slideLayout" Target="../slideLayouts/slideLayout53.xml"/><Relationship Id="rId2" Type="http://schemas.openxmlformats.org/officeDocument/2006/relationships/slideLayout" Target="../slideLayouts/slideLayout38.xml"/><Relationship Id="rId16" Type="http://schemas.openxmlformats.org/officeDocument/2006/relationships/slideLayout" Target="../slideLayouts/slideLayout52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46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5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 rot="5400000">
            <a:off x="9371795" y="3072299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36" r:id="rId1"/>
    <p:sldLayoutId id="2147484467" r:id="rId2"/>
    <p:sldLayoutId id="2147484266" r:id="rId3"/>
    <p:sldLayoutId id="2147484240" r:id="rId4"/>
    <p:sldLayoutId id="2147484241" r:id="rId5"/>
    <p:sldLayoutId id="2147484474" r:id="rId6"/>
    <p:sldLayoutId id="2147484245" r:id="rId7"/>
    <p:sldLayoutId id="2147484247" r:id="rId8"/>
    <p:sldLayoutId id="2147484249" r:id="rId9"/>
    <p:sldLayoutId id="2147484250" r:id="rId10"/>
    <p:sldLayoutId id="2147484264" r:id="rId11"/>
    <p:sldLayoutId id="2147484251" r:id="rId12"/>
    <p:sldLayoutId id="2147484463" r:id="rId13"/>
    <p:sldLayoutId id="2147484256" r:id="rId14"/>
    <p:sldLayoutId id="2147484257" r:id="rId15"/>
    <p:sldLayoutId id="2147484260" r:id="rId16"/>
    <p:sldLayoutId id="2147484299" r:id="rId17"/>
    <p:sldLayoutId id="2147484263" r:id="rId18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 rot="5400000">
            <a:off x="9371795" y="3072299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602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76" r:id="rId1"/>
    <p:sldLayoutId id="2147484478" r:id="rId2"/>
    <p:sldLayoutId id="2147484479" r:id="rId3"/>
    <p:sldLayoutId id="2147484480" r:id="rId4"/>
    <p:sldLayoutId id="2147484481" r:id="rId5"/>
    <p:sldLayoutId id="2147484482" r:id="rId6"/>
    <p:sldLayoutId id="2147484483" r:id="rId7"/>
    <p:sldLayoutId id="2147484484" r:id="rId8"/>
    <p:sldLayoutId id="2147484485" r:id="rId9"/>
    <p:sldLayoutId id="2147484486" r:id="rId10"/>
    <p:sldLayoutId id="2147484487" r:id="rId11"/>
    <p:sldLayoutId id="2147484488" r:id="rId12"/>
    <p:sldLayoutId id="2147484489" r:id="rId13"/>
    <p:sldLayoutId id="2147484490" r:id="rId14"/>
    <p:sldLayoutId id="2147484491" r:id="rId15"/>
    <p:sldLayoutId id="2147484492" r:id="rId16"/>
    <p:sldLayoutId id="2147484493" r:id="rId17"/>
    <p:sldLayoutId id="2147484494" r:id="rId18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 rot="5400000">
            <a:off x="9371795" y="3072299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5447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96" r:id="rId1"/>
    <p:sldLayoutId id="2147484498" r:id="rId2"/>
    <p:sldLayoutId id="2147484499" r:id="rId3"/>
    <p:sldLayoutId id="2147484500" r:id="rId4"/>
    <p:sldLayoutId id="2147484501" r:id="rId5"/>
    <p:sldLayoutId id="2147484502" r:id="rId6"/>
    <p:sldLayoutId id="2147484503" r:id="rId7"/>
    <p:sldLayoutId id="2147484504" r:id="rId8"/>
    <p:sldLayoutId id="2147484505" r:id="rId9"/>
    <p:sldLayoutId id="2147484506" r:id="rId10"/>
    <p:sldLayoutId id="2147484507" r:id="rId11"/>
    <p:sldLayoutId id="2147484508" r:id="rId12"/>
    <p:sldLayoutId id="2147484509" r:id="rId13"/>
    <p:sldLayoutId id="2147484510" r:id="rId14"/>
    <p:sldLayoutId id="2147484511" r:id="rId15"/>
    <p:sldLayoutId id="2147484512" r:id="rId16"/>
    <p:sldLayoutId id="2147484513" r:id="rId17"/>
    <p:sldLayoutId id="2147484514" r:id="rId18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lerik.com/fiddler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etup.com/Feminist-Hack-ATX/events/238683351/" TargetMode="External"/><Relationship Id="rId2" Type="http://schemas.openxmlformats.org/officeDocument/2006/relationships/hyperlink" Target="https://www.facebook.com/events/1041790135927341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global.azurebootcamp.net/locations/global-azure-bootcamp-2017-united-states-austin-tx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rchitecture/patterns/cache-aside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usergroup.tv/win-a-ticket-to-visual-studio-live" TargetMode="External"/><Relationship Id="rId2" Type="http://schemas.openxmlformats.org/officeDocument/2006/relationships/hyperlink" Target="http://bit.ly/AUUG01home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conference.agileaustin.org/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spnet/core/performance/caching/response" TargetMode="External"/><Relationship Id="rId2" Type="http://schemas.openxmlformats.org/officeDocument/2006/relationships/hyperlink" Target="https://docs.microsoft.com/en-us/aspnet/mvc/overview/older-versions-1/controllers-and-routing/improving-performance-with-output-caching-cs" TargetMode="Externa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gif"/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hyperlink" Target="mailto:sweisfel@microsoft.com" TargetMode="External"/><Relationship Id="rId4" Type="http://schemas.openxmlformats.org/officeDocument/2006/relationships/image" Target="../media/image7.png"/><Relationship Id="rId9" Type="http://schemas.openxmlformats.org/officeDocument/2006/relationships/image" Target="../media/image1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uildandscaleyourcloudapp.com/" TargetMode="External"/><Relationship Id="rId2" Type="http://schemas.openxmlformats.org/officeDocument/2006/relationships/hyperlink" Target="mailto:USmicrosoftISVteam@microsoft.com" TargetMode="Externa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sergroup.tv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Austin .NET User Group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April 10 2017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Austin TX</a:t>
            </a:r>
          </a:p>
        </p:txBody>
      </p:sp>
    </p:spTree>
    <p:extLst>
      <p:ext uri="{BB962C8B-B14F-4D97-AF65-F5344CB8AC3E}">
        <p14:creationId xmlns:p14="http://schemas.microsoft.com/office/powerpoint/2010/main" val="3518421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2237" y="373062"/>
            <a:ext cx="4038600" cy="573302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0705" y="6448564"/>
            <a:ext cx="670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Source: https://www.bluedogposters.com.au/img/01/01-1104_l.jpg</a:t>
            </a:r>
          </a:p>
        </p:txBody>
      </p:sp>
    </p:spTree>
    <p:extLst>
      <p:ext uri="{BB962C8B-B14F-4D97-AF65-F5344CB8AC3E}">
        <p14:creationId xmlns:p14="http://schemas.microsoft.com/office/powerpoint/2010/main" val="507786550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245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Insights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437" y="1211287"/>
            <a:ext cx="9169430" cy="5344812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683264"/>
          </a:xfrm>
        </p:spPr>
        <p:txBody>
          <a:bodyPr/>
          <a:lstStyle/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817771525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Browser Dev Tools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437" y="1516062"/>
            <a:ext cx="10176290" cy="4505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676545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Fiddler &amp; </a:t>
            </a:r>
            <a:r>
              <a:rPr lang="en-US" dirty="0" err="1"/>
              <a:t>FiddlerCap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075" y="1897062"/>
            <a:ext cx="11551920" cy="3048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73988" y="6511434"/>
            <a:ext cx="32151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http://www.telerik.com/fiddler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35651974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Glimpse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0787" y="2487612"/>
            <a:ext cx="4914900" cy="20193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683264"/>
          </a:xfrm>
        </p:spPr>
        <p:txBody>
          <a:bodyPr/>
          <a:lstStyle/>
          <a:p>
            <a:r>
              <a:rPr lang="en-US" dirty="0"/>
              <a:t>http://getglimpse.com</a:t>
            </a:r>
          </a:p>
        </p:txBody>
      </p:sp>
    </p:spTree>
    <p:extLst>
      <p:ext uri="{BB962C8B-B14F-4D97-AF65-F5344CB8AC3E}">
        <p14:creationId xmlns:p14="http://schemas.microsoft.com/office/powerpoint/2010/main" val="1765083705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4639" y="2125677"/>
            <a:ext cx="10056812" cy="2179058"/>
          </a:xfrm>
        </p:spPr>
        <p:txBody>
          <a:bodyPr/>
          <a:lstStyle/>
          <a:p>
            <a:r>
              <a:rPr lang="en-US" dirty="0"/>
              <a:t>What are your favorite tools?</a:t>
            </a:r>
          </a:p>
        </p:txBody>
      </p:sp>
    </p:spTree>
    <p:extLst>
      <p:ext uri="{BB962C8B-B14F-4D97-AF65-F5344CB8AC3E}">
        <p14:creationId xmlns:p14="http://schemas.microsoft.com/office/powerpoint/2010/main" val="1286948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4637" y="2125662"/>
            <a:ext cx="11887200" cy="1181862"/>
          </a:xfrm>
        </p:spPr>
        <p:txBody>
          <a:bodyPr/>
          <a:lstStyle/>
          <a:p>
            <a:r>
              <a:rPr lang="en-US" dirty="0"/>
              <a:t>Where can you cache?</a:t>
            </a:r>
          </a:p>
        </p:txBody>
      </p:sp>
    </p:spTree>
    <p:extLst>
      <p:ext uri="{BB962C8B-B14F-4D97-AF65-F5344CB8AC3E}">
        <p14:creationId xmlns:p14="http://schemas.microsoft.com/office/powerpoint/2010/main" val="3081686174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Web Application</a:t>
            </a:r>
          </a:p>
        </p:txBody>
      </p:sp>
      <p:sp>
        <p:nvSpPr>
          <p:cNvPr id="4" name="Flowchart: Magnetic Disk 3"/>
          <p:cNvSpPr/>
          <p:nvPr/>
        </p:nvSpPr>
        <p:spPr bwMode="auto">
          <a:xfrm>
            <a:off x="9723437" y="2544762"/>
            <a:ext cx="1905000" cy="2438400"/>
          </a:xfrm>
          <a:prstGeom prst="flowChartMagneticDisk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Data Store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4846637" y="2773362"/>
            <a:ext cx="2438400" cy="22098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Web Server</a:t>
            </a:r>
          </a:p>
        </p:txBody>
      </p:sp>
      <p:sp>
        <p:nvSpPr>
          <p:cNvPr id="6" name="Flowchart: Document 5"/>
          <p:cNvSpPr/>
          <p:nvPr/>
        </p:nvSpPr>
        <p:spPr bwMode="auto">
          <a:xfrm>
            <a:off x="427037" y="2811462"/>
            <a:ext cx="2209800" cy="2438400"/>
          </a:xfrm>
          <a:prstGeom prst="flowChartDocumen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Web Browser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789237" y="3268662"/>
            <a:ext cx="1828800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7589837" y="3268662"/>
            <a:ext cx="1828800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789237" y="4029448"/>
            <a:ext cx="182880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589837" y="4029448"/>
            <a:ext cx="182880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4541949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in the browser</a:t>
            </a:r>
          </a:p>
        </p:txBody>
      </p:sp>
      <p:sp>
        <p:nvSpPr>
          <p:cNvPr id="4" name="Flowchart: Magnetic Disk 3"/>
          <p:cNvSpPr/>
          <p:nvPr/>
        </p:nvSpPr>
        <p:spPr bwMode="auto">
          <a:xfrm>
            <a:off x="9723437" y="2544762"/>
            <a:ext cx="1905000" cy="2438400"/>
          </a:xfrm>
          <a:prstGeom prst="flowChartMagneticDisk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Data Store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4846637" y="2773362"/>
            <a:ext cx="2438400" cy="22098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Web Server</a:t>
            </a:r>
          </a:p>
        </p:txBody>
      </p:sp>
      <p:sp>
        <p:nvSpPr>
          <p:cNvPr id="6" name="Flowchart: Document 5"/>
          <p:cNvSpPr/>
          <p:nvPr/>
        </p:nvSpPr>
        <p:spPr bwMode="auto">
          <a:xfrm>
            <a:off x="427037" y="2811462"/>
            <a:ext cx="2209800" cy="2438400"/>
          </a:xfrm>
          <a:prstGeom prst="flowChartDocumen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Web Browser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789237" y="3268662"/>
            <a:ext cx="1828800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7589837" y="3268662"/>
            <a:ext cx="1828800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789237" y="4029448"/>
            <a:ext cx="182880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589837" y="4029448"/>
            <a:ext cx="182880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lowchart: Alternate Process 1"/>
          <p:cNvSpPr/>
          <p:nvPr/>
        </p:nvSpPr>
        <p:spPr bwMode="auto">
          <a:xfrm>
            <a:off x="1874837" y="4106862"/>
            <a:ext cx="609600" cy="533400"/>
          </a:xfrm>
          <a:prstGeom prst="flowChartAlternateProcess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500616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 Events - April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3711785"/>
          </a:xfrm>
        </p:spPr>
        <p:txBody>
          <a:bodyPr/>
          <a:lstStyle/>
          <a:p>
            <a:r>
              <a:rPr lang="en-US" b="1" dirty="0" err="1"/>
              <a:t>Holo</a:t>
            </a:r>
            <a:r>
              <a:rPr lang="en-US" b="1" dirty="0"/>
              <a:t> Weekend Houston </a:t>
            </a:r>
            <a:r>
              <a:rPr lang="en-US" dirty="0"/>
              <a:t>- 4/14/2017</a:t>
            </a:r>
          </a:p>
          <a:p>
            <a:pPr lvl="1"/>
            <a:r>
              <a:rPr lang="en-US" dirty="0">
                <a:hlinkClick r:id="rId2"/>
              </a:rPr>
              <a:t>https://www.facebook.com/events/1041790135927341</a:t>
            </a:r>
            <a:r>
              <a:rPr lang="en-US" dirty="0"/>
              <a:t> </a:t>
            </a:r>
          </a:p>
          <a:p>
            <a:r>
              <a:rPr lang="en-US" b="1" dirty="0"/>
              <a:t>Feminist Hack Speed Peer Mentorship</a:t>
            </a:r>
            <a:r>
              <a:rPr lang="en-US" dirty="0"/>
              <a:t>	 - 4/22/2017</a:t>
            </a:r>
          </a:p>
          <a:p>
            <a:pPr lvl="1"/>
            <a:r>
              <a:rPr lang="en-US" dirty="0">
                <a:hlinkClick r:id="rId3"/>
              </a:rPr>
              <a:t>https://www.meetup.com/Feminist-Hack-ATX/events/238683351/</a:t>
            </a:r>
            <a:r>
              <a:rPr lang="en-US" dirty="0"/>
              <a:t> </a:t>
            </a:r>
          </a:p>
          <a:p>
            <a:r>
              <a:rPr lang="en-US" b="1" dirty="0"/>
              <a:t>Global Azure Bootcamp </a:t>
            </a:r>
            <a:r>
              <a:rPr lang="en-US" dirty="0"/>
              <a:t>- 4/22/2017</a:t>
            </a:r>
          </a:p>
          <a:p>
            <a:pPr lvl="1"/>
            <a:r>
              <a:rPr lang="en-US" dirty="0">
                <a:hlinkClick r:id="rId4"/>
              </a:rPr>
              <a:t>https://global.azurebootcamp.net/locations/global-azure-bootcamp-2017-united-states-austin-tx/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5729077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 with a CDN</a:t>
            </a:r>
          </a:p>
        </p:txBody>
      </p:sp>
      <p:sp>
        <p:nvSpPr>
          <p:cNvPr id="4" name="Flowchart: Magnetic Disk 3"/>
          <p:cNvSpPr/>
          <p:nvPr/>
        </p:nvSpPr>
        <p:spPr bwMode="auto">
          <a:xfrm>
            <a:off x="9723437" y="2544762"/>
            <a:ext cx="1905000" cy="2438400"/>
          </a:xfrm>
          <a:prstGeom prst="flowChartMagneticDisk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Data Store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4846637" y="2773362"/>
            <a:ext cx="2438400" cy="22098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Web Server</a:t>
            </a:r>
          </a:p>
        </p:txBody>
      </p:sp>
      <p:sp>
        <p:nvSpPr>
          <p:cNvPr id="6" name="Flowchart: Document 5"/>
          <p:cNvSpPr/>
          <p:nvPr/>
        </p:nvSpPr>
        <p:spPr bwMode="auto">
          <a:xfrm>
            <a:off x="427037" y="2811462"/>
            <a:ext cx="2209800" cy="2438400"/>
          </a:xfrm>
          <a:prstGeom prst="flowChartDocumen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Web Browser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789237" y="3268662"/>
            <a:ext cx="1828800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7589837" y="3268662"/>
            <a:ext cx="1828800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789237" y="4029448"/>
            <a:ext cx="182880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589837" y="4029448"/>
            <a:ext cx="182880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lowchart: Alternate Process 1"/>
          <p:cNvSpPr/>
          <p:nvPr/>
        </p:nvSpPr>
        <p:spPr bwMode="auto">
          <a:xfrm>
            <a:off x="3398837" y="2354448"/>
            <a:ext cx="609600" cy="2514414"/>
          </a:xfrm>
          <a:prstGeom prst="flowChartAlternateProcess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882044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 on the Web Server</a:t>
            </a:r>
          </a:p>
        </p:txBody>
      </p:sp>
      <p:sp>
        <p:nvSpPr>
          <p:cNvPr id="4" name="Flowchart: Magnetic Disk 3"/>
          <p:cNvSpPr/>
          <p:nvPr/>
        </p:nvSpPr>
        <p:spPr bwMode="auto">
          <a:xfrm>
            <a:off x="9723437" y="2544762"/>
            <a:ext cx="1905000" cy="2438400"/>
          </a:xfrm>
          <a:prstGeom prst="flowChartMagneticDisk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Data Store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4846637" y="2773362"/>
            <a:ext cx="2438400" cy="22098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Web Server</a:t>
            </a:r>
          </a:p>
        </p:txBody>
      </p:sp>
      <p:sp>
        <p:nvSpPr>
          <p:cNvPr id="6" name="Flowchart: Document 5"/>
          <p:cNvSpPr/>
          <p:nvPr/>
        </p:nvSpPr>
        <p:spPr bwMode="auto">
          <a:xfrm>
            <a:off x="427037" y="2811462"/>
            <a:ext cx="2209800" cy="2438400"/>
          </a:xfrm>
          <a:prstGeom prst="flowChartDocumen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Web Browser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789237" y="3268662"/>
            <a:ext cx="1828800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7589837" y="3268662"/>
            <a:ext cx="1828800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789237" y="4029448"/>
            <a:ext cx="182880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589837" y="4029448"/>
            <a:ext cx="182880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lowchart: Alternate Process 1"/>
          <p:cNvSpPr/>
          <p:nvPr/>
        </p:nvSpPr>
        <p:spPr bwMode="auto">
          <a:xfrm>
            <a:off x="6599237" y="4259262"/>
            <a:ext cx="609600" cy="533400"/>
          </a:xfrm>
          <a:prstGeom prst="flowChartAlternateProcess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7985887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 with a Distributed Cache</a:t>
            </a:r>
          </a:p>
        </p:txBody>
      </p:sp>
      <p:sp>
        <p:nvSpPr>
          <p:cNvPr id="4" name="Flowchart: Magnetic Disk 3"/>
          <p:cNvSpPr/>
          <p:nvPr/>
        </p:nvSpPr>
        <p:spPr bwMode="auto">
          <a:xfrm>
            <a:off x="9723437" y="2544762"/>
            <a:ext cx="1905000" cy="2438400"/>
          </a:xfrm>
          <a:prstGeom prst="flowChartMagneticDisk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Data Store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4846637" y="2773362"/>
            <a:ext cx="2438400" cy="22098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Web Server</a:t>
            </a:r>
          </a:p>
        </p:txBody>
      </p:sp>
      <p:sp>
        <p:nvSpPr>
          <p:cNvPr id="6" name="Flowchart: Document 5"/>
          <p:cNvSpPr/>
          <p:nvPr/>
        </p:nvSpPr>
        <p:spPr bwMode="auto">
          <a:xfrm>
            <a:off x="427037" y="2811462"/>
            <a:ext cx="2209800" cy="2438400"/>
          </a:xfrm>
          <a:prstGeom prst="flowChartDocumen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Web Browser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789237" y="3268662"/>
            <a:ext cx="1828800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7589837" y="3268662"/>
            <a:ext cx="1828800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789237" y="4029448"/>
            <a:ext cx="182880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589837" y="4029448"/>
            <a:ext cx="182880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lowchart: Alternate Process 1"/>
          <p:cNvSpPr/>
          <p:nvPr/>
        </p:nvSpPr>
        <p:spPr bwMode="auto">
          <a:xfrm>
            <a:off x="8219497" y="2476396"/>
            <a:ext cx="609600" cy="2514414"/>
          </a:xfrm>
          <a:prstGeom prst="flowChartAlternateProcess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1903683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 not mutually exclusive</a:t>
            </a:r>
          </a:p>
        </p:txBody>
      </p:sp>
      <p:sp>
        <p:nvSpPr>
          <p:cNvPr id="4" name="Flowchart: Magnetic Disk 3"/>
          <p:cNvSpPr/>
          <p:nvPr/>
        </p:nvSpPr>
        <p:spPr bwMode="auto">
          <a:xfrm>
            <a:off x="9723437" y="2544762"/>
            <a:ext cx="1905000" cy="2438400"/>
          </a:xfrm>
          <a:prstGeom prst="flowChartMagneticDisk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Data Store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4846637" y="2773362"/>
            <a:ext cx="2438400" cy="22098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Web Server</a:t>
            </a:r>
          </a:p>
        </p:txBody>
      </p:sp>
      <p:sp>
        <p:nvSpPr>
          <p:cNvPr id="6" name="Flowchart: Document 5"/>
          <p:cNvSpPr/>
          <p:nvPr/>
        </p:nvSpPr>
        <p:spPr bwMode="auto">
          <a:xfrm>
            <a:off x="427037" y="2811462"/>
            <a:ext cx="2209800" cy="2438400"/>
          </a:xfrm>
          <a:prstGeom prst="flowChartDocumen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Web Browser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789237" y="3268662"/>
            <a:ext cx="1828800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7589837" y="3268662"/>
            <a:ext cx="1828800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789237" y="4029448"/>
            <a:ext cx="182880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589837" y="4029448"/>
            <a:ext cx="182880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lowchart: Alternate Process 1"/>
          <p:cNvSpPr/>
          <p:nvPr/>
        </p:nvSpPr>
        <p:spPr bwMode="auto">
          <a:xfrm>
            <a:off x="8219497" y="2476396"/>
            <a:ext cx="609600" cy="2514414"/>
          </a:xfrm>
          <a:prstGeom prst="flowChartAlternateProcess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Flowchart: Alternate Process 11"/>
          <p:cNvSpPr/>
          <p:nvPr/>
        </p:nvSpPr>
        <p:spPr bwMode="auto">
          <a:xfrm>
            <a:off x="6599237" y="4259262"/>
            <a:ext cx="609600" cy="533400"/>
          </a:xfrm>
          <a:prstGeom prst="flowChartAlternateProcess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Flowchart: Alternate Process 12"/>
          <p:cNvSpPr/>
          <p:nvPr/>
        </p:nvSpPr>
        <p:spPr bwMode="auto">
          <a:xfrm>
            <a:off x="3398837" y="2354448"/>
            <a:ext cx="609600" cy="2514414"/>
          </a:xfrm>
          <a:prstGeom prst="flowChartAlternateProcess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Flowchart: Alternate Process 13"/>
          <p:cNvSpPr/>
          <p:nvPr/>
        </p:nvSpPr>
        <p:spPr bwMode="auto">
          <a:xfrm>
            <a:off x="1874837" y="4106862"/>
            <a:ext cx="609600" cy="533400"/>
          </a:xfrm>
          <a:prstGeom prst="flowChartAlternateProcess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628509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4637" y="2125662"/>
            <a:ext cx="11887200" cy="1181862"/>
          </a:xfrm>
        </p:spPr>
        <p:txBody>
          <a:bodyPr/>
          <a:lstStyle/>
          <a:p>
            <a:r>
              <a:rPr lang="en-US" dirty="0"/>
              <a:t>Cache-Aside Design Pattern</a:t>
            </a:r>
          </a:p>
        </p:txBody>
      </p:sp>
    </p:spTree>
    <p:extLst>
      <p:ext uri="{BB962C8B-B14F-4D97-AF65-F5344CB8AC3E}">
        <p14:creationId xmlns:p14="http://schemas.microsoft.com/office/powerpoint/2010/main" val="3333709027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Cache-Aside Design Pattern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6476935" cy="5484813"/>
          </a:xfrm>
        </p:spPr>
        <p:txBody>
          <a:bodyPr/>
          <a:lstStyle/>
          <a:p>
            <a:pPr marL="524586" indent="-524586">
              <a:buFont typeface="+mj-lt"/>
              <a:buAutoNum type="arabicPeriod"/>
            </a:pPr>
            <a:r>
              <a:rPr lang="en-US" dirty="0"/>
              <a:t>Is the item in the cache?</a:t>
            </a:r>
          </a:p>
          <a:p>
            <a:pPr marL="466298" indent="-466298">
              <a:buFont typeface="+mj-lt"/>
              <a:buAutoNum type="arabicPeriod"/>
            </a:pPr>
            <a:r>
              <a:rPr lang="en-US" dirty="0"/>
              <a:t>Yes, read the item from the cache, return to caller</a:t>
            </a:r>
          </a:p>
          <a:p>
            <a:pPr marL="466298" indent="-466298">
              <a:buFont typeface="+mj-lt"/>
              <a:buAutoNum type="arabicPeriod"/>
            </a:pPr>
            <a:r>
              <a:rPr lang="en-US" dirty="0"/>
              <a:t>No, get the item from data store, write it to the cache, return to caller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205"/>
          <a:stretch/>
        </p:blipFill>
        <p:spPr>
          <a:xfrm>
            <a:off x="7054673" y="2162741"/>
            <a:ext cx="4526033" cy="344938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93318" y="6361641"/>
            <a:ext cx="10376932" cy="382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36" dirty="0">
                <a:hlinkClick r:id="rId3"/>
              </a:rPr>
              <a:t>https://docs.microsoft.com/en-us/azure/architecture/patterns/cache-aside</a:t>
            </a:r>
            <a:r>
              <a:rPr lang="en-US" sz="1836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80487456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and considerations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626156"/>
          </a:xfrm>
        </p:spPr>
        <p:txBody>
          <a:bodyPr/>
          <a:lstStyle/>
          <a:p>
            <a:r>
              <a:rPr lang="en-US" dirty="0"/>
              <a:t>Lifetime of cached data</a:t>
            </a:r>
          </a:p>
          <a:p>
            <a:pPr lvl="1"/>
            <a:r>
              <a:rPr lang="en-US" dirty="0"/>
              <a:t>Set exportation policy to evict stale data</a:t>
            </a:r>
          </a:p>
          <a:p>
            <a:r>
              <a:rPr lang="en-US" dirty="0"/>
              <a:t>Evicting data</a:t>
            </a:r>
          </a:p>
          <a:p>
            <a:pPr lvl="1"/>
            <a:r>
              <a:rPr lang="en-US" dirty="0"/>
              <a:t>When cache gets full older data is evicted</a:t>
            </a:r>
          </a:p>
          <a:p>
            <a:r>
              <a:rPr lang="en-US" dirty="0"/>
              <a:t>Priming the cache</a:t>
            </a:r>
          </a:p>
          <a:p>
            <a:pPr lvl="1"/>
            <a:r>
              <a:rPr lang="en-US" dirty="0"/>
              <a:t>Refresh cache with data you anticipate needing to reduce cache misses</a:t>
            </a:r>
          </a:p>
          <a:p>
            <a:r>
              <a:rPr lang="en-US" dirty="0"/>
              <a:t>Consistency</a:t>
            </a:r>
          </a:p>
          <a:p>
            <a:pPr lvl="1"/>
            <a:r>
              <a:rPr lang="en-US" dirty="0"/>
              <a:t>Update/Evict cache entries when data store changes</a:t>
            </a:r>
          </a:p>
          <a:p>
            <a:r>
              <a:rPr lang="en-US" dirty="0"/>
              <a:t>Local</a:t>
            </a:r>
          </a:p>
          <a:p>
            <a:pPr lvl="1"/>
            <a:r>
              <a:rPr lang="en-US" dirty="0"/>
              <a:t>Local caching vs. shared caching</a:t>
            </a:r>
          </a:p>
        </p:txBody>
      </p:sp>
    </p:spTree>
    <p:extLst>
      <p:ext uri="{BB962C8B-B14F-4D97-AF65-F5344CB8AC3E}">
        <p14:creationId xmlns:p14="http://schemas.microsoft.com/office/powerpoint/2010/main" val="931162283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4637" y="2125662"/>
            <a:ext cx="11887200" cy="1181862"/>
          </a:xfrm>
        </p:spPr>
        <p:txBody>
          <a:bodyPr/>
          <a:lstStyle/>
          <a:p>
            <a:r>
              <a:rPr lang="en-US" dirty="0"/>
              <a:t>Caching in the Browser</a:t>
            </a:r>
          </a:p>
        </p:txBody>
      </p:sp>
    </p:spTree>
    <p:extLst>
      <p:ext uri="{BB962C8B-B14F-4D97-AF65-F5344CB8AC3E}">
        <p14:creationId xmlns:p14="http://schemas.microsoft.com/office/powerpoint/2010/main" val="2263256961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in the browser</a:t>
            </a:r>
          </a:p>
        </p:txBody>
      </p:sp>
      <p:sp>
        <p:nvSpPr>
          <p:cNvPr id="4" name="Flowchart: Magnetic Disk 3"/>
          <p:cNvSpPr/>
          <p:nvPr/>
        </p:nvSpPr>
        <p:spPr bwMode="auto">
          <a:xfrm>
            <a:off x="9723437" y="2544762"/>
            <a:ext cx="1905000" cy="2438400"/>
          </a:xfrm>
          <a:prstGeom prst="flowChartMagneticDisk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Data Store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4846637" y="2773362"/>
            <a:ext cx="2438400" cy="22098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Web Server</a:t>
            </a:r>
          </a:p>
        </p:txBody>
      </p:sp>
      <p:sp>
        <p:nvSpPr>
          <p:cNvPr id="6" name="Flowchart: Document 5"/>
          <p:cNvSpPr/>
          <p:nvPr/>
        </p:nvSpPr>
        <p:spPr bwMode="auto">
          <a:xfrm>
            <a:off x="427037" y="2811462"/>
            <a:ext cx="2209800" cy="2438400"/>
          </a:xfrm>
          <a:prstGeom prst="flowChartDocumen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Web Browser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789237" y="3268662"/>
            <a:ext cx="1828800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7589837" y="3268662"/>
            <a:ext cx="1828800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789237" y="4029448"/>
            <a:ext cx="182880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589837" y="4029448"/>
            <a:ext cx="182880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lowchart: Alternate Process 1"/>
          <p:cNvSpPr/>
          <p:nvPr/>
        </p:nvSpPr>
        <p:spPr bwMode="auto">
          <a:xfrm>
            <a:off x="1874837" y="4106862"/>
            <a:ext cx="609600" cy="533400"/>
          </a:xfrm>
          <a:prstGeom prst="flowChartAlternateProcess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07471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488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 Events - May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3662541"/>
          </a:xfrm>
        </p:spPr>
        <p:txBody>
          <a:bodyPr/>
          <a:lstStyle/>
          <a:p>
            <a:r>
              <a:rPr lang="en-US" b="1" dirty="0"/>
              <a:t>VS Live Austin </a:t>
            </a:r>
            <a:r>
              <a:rPr lang="en-US" dirty="0"/>
              <a:t>- 5/15/2017</a:t>
            </a:r>
          </a:p>
          <a:p>
            <a:pPr lvl="1"/>
            <a:r>
              <a:rPr lang="en-US" dirty="0"/>
              <a:t>$500 Off ticket - </a:t>
            </a:r>
            <a:r>
              <a:rPr lang="en-US" dirty="0">
                <a:hlinkClick r:id="rId2"/>
              </a:rPr>
              <a:t>http://bit.ly/AUUG01home</a:t>
            </a:r>
            <a:endParaRPr lang="en-US" dirty="0"/>
          </a:p>
          <a:p>
            <a:pPr lvl="1"/>
            <a:r>
              <a:rPr lang="en-US" dirty="0"/>
              <a:t>Win a ticket</a:t>
            </a:r>
          </a:p>
          <a:p>
            <a:pPr lvl="2"/>
            <a:r>
              <a:rPr lang="en-US" dirty="0">
                <a:hlinkClick r:id="rId3"/>
              </a:rPr>
              <a:t>http://usergroup.tv/win-a-ticket-to-visual-studio-live</a:t>
            </a:r>
            <a:endParaRPr lang="en-US" dirty="0"/>
          </a:p>
          <a:p>
            <a:pPr lvl="2"/>
            <a:r>
              <a:rPr lang="en-US" dirty="0"/>
              <a:t>And at the end of the meeting</a:t>
            </a:r>
          </a:p>
          <a:p>
            <a:r>
              <a:rPr lang="en-US" b="1" dirty="0"/>
              <a:t>Keep Austin Agile </a:t>
            </a:r>
            <a:r>
              <a:rPr lang="en-US" dirty="0"/>
              <a:t>- 5/25/2017</a:t>
            </a:r>
          </a:p>
          <a:p>
            <a:pPr lvl="1"/>
            <a:r>
              <a:rPr lang="en-US" dirty="0">
                <a:hlinkClick r:id="rId4"/>
              </a:rPr>
              <a:t>http://conference.agileaustin.org/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91241064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Cache-Control header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/>
            <a:r>
              <a:rPr lang="en-US"/>
              <a:t>How &amp; how long can the browser cache something</a:t>
            </a:r>
          </a:p>
          <a:p>
            <a:pPr lvl="1"/>
            <a:r>
              <a:rPr lang="en-US"/>
              <a:t>Client Side check</a:t>
            </a:r>
          </a:p>
          <a:p>
            <a:pPr lvl="1"/>
            <a:endParaRPr lang="en-US"/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437" y="3055707"/>
            <a:ext cx="10963275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613307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ETag</a:t>
            </a:r>
            <a:r>
              <a:rPr lang="en-US" dirty="0"/>
              <a:t> header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1902059"/>
          </a:xfrm>
        </p:spPr>
        <p:txBody>
          <a:bodyPr/>
          <a:lstStyle/>
          <a:p>
            <a:r>
              <a:rPr lang="en-US" dirty="0"/>
              <a:t>Has the resource changed since last time</a:t>
            </a:r>
          </a:p>
          <a:p>
            <a:r>
              <a:rPr lang="en-US" dirty="0"/>
              <a:t>Round trip to server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237" y="3113346"/>
            <a:ext cx="9810750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433284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NOTE: ASP.NET Helpers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3877985"/>
          </a:xfrm>
        </p:spPr>
        <p:txBody>
          <a:bodyPr/>
          <a:lstStyle/>
          <a:p>
            <a:r>
              <a:rPr lang="en-US" dirty="0" err="1"/>
              <a:t>OutputCache</a:t>
            </a:r>
            <a:r>
              <a:rPr lang="en-US" dirty="0"/>
              <a:t> (Full Framework)</a:t>
            </a:r>
          </a:p>
          <a:p>
            <a:pPr lvl="1"/>
            <a:r>
              <a:rPr lang="en-US" dirty="0">
                <a:hlinkClick r:id="rId2"/>
              </a:rPr>
              <a:t>https://docs.microsoft.com/en-us/aspnet/mvc/overview/older-versions-1/controllers-and-routing/improving-performance-with-output-caching-cs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r>
              <a:rPr lang="en-US" dirty="0" err="1"/>
              <a:t>ResponseCache</a:t>
            </a:r>
            <a:r>
              <a:rPr lang="en-US" dirty="0"/>
              <a:t> (.NET Core)</a:t>
            </a:r>
          </a:p>
          <a:p>
            <a:pPr lvl="1"/>
            <a:r>
              <a:rPr lang="en-US" dirty="0">
                <a:hlinkClick r:id="rId3"/>
              </a:rPr>
              <a:t>https://docs.microsoft.com/en-us/aspnet/core/performance/caching/response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42696544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4637" y="2125662"/>
            <a:ext cx="11887200" cy="1181862"/>
          </a:xfrm>
        </p:spPr>
        <p:txBody>
          <a:bodyPr/>
          <a:lstStyle/>
          <a:p>
            <a:r>
              <a:rPr lang="en-US" dirty="0"/>
              <a:t>Caching with a CDN</a:t>
            </a:r>
          </a:p>
        </p:txBody>
      </p:sp>
    </p:spTree>
    <p:extLst>
      <p:ext uri="{BB962C8B-B14F-4D97-AF65-F5344CB8AC3E}">
        <p14:creationId xmlns:p14="http://schemas.microsoft.com/office/powerpoint/2010/main" val="1704657220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 with a CDN</a:t>
            </a:r>
          </a:p>
        </p:txBody>
      </p:sp>
      <p:sp>
        <p:nvSpPr>
          <p:cNvPr id="4" name="Flowchart: Magnetic Disk 3"/>
          <p:cNvSpPr/>
          <p:nvPr/>
        </p:nvSpPr>
        <p:spPr bwMode="auto">
          <a:xfrm>
            <a:off x="9723437" y="2544762"/>
            <a:ext cx="1905000" cy="2438400"/>
          </a:xfrm>
          <a:prstGeom prst="flowChartMagneticDisk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Data Store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4846637" y="2773362"/>
            <a:ext cx="2438400" cy="22098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Web Server</a:t>
            </a:r>
          </a:p>
        </p:txBody>
      </p:sp>
      <p:sp>
        <p:nvSpPr>
          <p:cNvPr id="6" name="Flowchart: Document 5"/>
          <p:cNvSpPr/>
          <p:nvPr/>
        </p:nvSpPr>
        <p:spPr bwMode="auto">
          <a:xfrm>
            <a:off x="427037" y="2811462"/>
            <a:ext cx="2209800" cy="2438400"/>
          </a:xfrm>
          <a:prstGeom prst="flowChartDocumen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Web Browser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789237" y="3268662"/>
            <a:ext cx="1828800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7589837" y="3268662"/>
            <a:ext cx="1828800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789237" y="4029448"/>
            <a:ext cx="182880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589837" y="4029448"/>
            <a:ext cx="182880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lowchart: Alternate Process 1"/>
          <p:cNvSpPr/>
          <p:nvPr/>
        </p:nvSpPr>
        <p:spPr bwMode="auto">
          <a:xfrm>
            <a:off x="3398837" y="2354448"/>
            <a:ext cx="609600" cy="2514414"/>
          </a:xfrm>
          <a:prstGeom prst="flowChartAlternateProcess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4493452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CDN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2037" y="2125662"/>
            <a:ext cx="7315200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326501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1694833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026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4637" y="2125662"/>
            <a:ext cx="11887200" cy="1181862"/>
          </a:xfrm>
        </p:spPr>
        <p:txBody>
          <a:bodyPr/>
          <a:lstStyle/>
          <a:p>
            <a:r>
              <a:rPr lang="en-US" dirty="0"/>
              <a:t>Caching on the Web Server</a:t>
            </a:r>
          </a:p>
        </p:txBody>
      </p:sp>
    </p:spTree>
    <p:extLst>
      <p:ext uri="{BB962C8B-B14F-4D97-AF65-F5344CB8AC3E}">
        <p14:creationId xmlns:p14="http://schemas.microsoft.com/office/powerpoint/2010/main" val="2163954496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 on the Web Server</a:t>
            </a:r>
          </a:p>
        </p:txBody>
      </p:sp>
      <p:sp>
        <p:nvSpPr>
          <p:cNvPr id="4" name="Flowchart: Magnetic Disk 3"/>
          <p:cNvSpPr/>
          <p:nvPr/>
        </p:nvSpPr>
        <p:spPr bwMode="auto">
          <a:xfrm>
            <a:off x="9723437" y="2544762"/>
            <a:ext cx="1905000" cy="2438400"/>
          </a:xfrm>
          <a:prstGeom prst="flowChartMagneticDisk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Data Store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4846637" y="2773362"/>
            <a:ext cx="2438400" cy="22098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Web Server</a:t>
            </a:r>
          </a:p>
        </p:txBody>
      </p:sp>
      <p:sp>
        <p:nvSpPr>
          <p:cNvPr id="6" name="Flowchart: Document 5"/>
          <p:cNvSpPr/>
          <p:nvPr/>
        </p:nvSpPr>
        <p:spPr bwMode="auto">
          <a:xfrm>
            <a:off x="427037" y="2811462"/>
            <a:ext cx="2209800" cy="2438400"/>
          </a:xfrm>
          <a:prstGeom prst="flowChartDocumen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Web Browser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789237" y="3268662"/>
            <a:ext cx="1828800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7589837" y="3268662"/>
            <a:ext cx="1828800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789237" y="4029448"/>
            <a:ext cx="182880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589837" y="4029448"/>
            <a:ext cx="182880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lowchart: Alternate Process 1"/>
          <p:cNvSpPr/>
          <p:nvPr/>
        </p:nvSpPr>
        <p:spPr bwMode="auto">
          <a:xfrm>
            <a:off x="6599237" y="4259262"/>
            <a:ext cx="609600" cy="533400"/>
          </a:xfrm>
          <a:prstGeom prst="flowChartAlternateProcess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699720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 in Microsoft Azure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Shawn Weisfeld</a:t>
            </a:r>
          </a:p>
          <a:p>
            <a:r>
              <a:rPr lang="en-US" dirty="0"/>
              <a:t>Sr. Technical Evangelist</a:t>
            </a:r>
          </a:p>
          <a:p>
            <a:r>
              <a:rPr lang="en-US" dirty="0"/>
              <a:t>Microsoft</a:t>
            </a:r>
          </a:p>
        </p:txBody>
      </p:sp>
    </p:spTree>
    <p:extLst>
      <p:ext uri="{BB962C8B-B14F-4D97-AF65-F5344CB8AC3E}">
        <p14:creationId xmlns:p14="http://schemas.microsoft.com/office/powerpoint/2010/main" val="1005736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441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Session State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037" y="2811462"/>
            <a:ext cx="10467975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304393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Scalability</a:t>
            </a:r>
          </a:p>
        </p:txBody>
      </p:sp>
      <p:sp>
        <p:nvSpPr>
          <p:cNvPr id="4" name="Flowchart: Magnetic Disk 3"/>
          <p:cNvSpPr/>
          <p:nvPr/>
        </p:nvSpPr>
        <p:spPr bwMode="auto">
          <a:xfrm>
            <a:off x="9952037" y="4106862"/>
            <a:ext cx="1905000" cy="2438400"/>
          </a:xfrm>
          <a:prstGeom prst="flowChartMagneticDisk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Data Store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5075237" y="4335462"/>
            <a:ext cx="2438400" cy="22098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Web Server</a:t>
            </a:r>
          </a:p>
        </p:txBody>
      </p:sp>
      <p:sp>
        <p:nvSpPr>
          <p:cNvPr id="6" name="Flowchart: Document 5"/>
          <p:cNvSpPr/>
          <p:nvPr/>
        </p:nvSpPr>
        <p:spPr bwMode="auto">
          <a:xfrm>
            <a:off x="655637" y="4373562"/>
            <a:ext cx="2209800" cy="2438400"/>
          </a:xfrm>
          <a:prstGeom prst="flowChartDocumen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Web Browser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017837" y="4830762"/>
            <a:ext cx="1828800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7818437" y="4830762"/>
            <a:ext cx="1828800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017837" y="5591548"/>
            <a:ext cx="182880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818437" y="5591548"/>
            <a:ext cx="182880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lowchart: Alternate Process 1"/>
          <p:cNvSpPr/>
          <p:nvPr/>
        </p:nvSpPr>
        <p:spPr bwMode="auto">
          <a:xfrm>
            <a:off x="6827837" y="5821362"/>
            <a:ext cx="609600" cy="533400"/>
          </a:xfrm>
          <a:prstGeom prst="flowChartAlternateProcess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5075237" y="1885018"/>
            <a:ext cx="2438400" cy="22098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Web Server</a:t>
            </a:r>
          </a:p>
        </p:txBody>
      </p:sp>
      <p:sp>
        <p:nvSpPr>
          <p:cNvPr id="17" name="Flowchart: Alternate Process 16"/>
          <p:cNvSpPr/>
          <p:nvPr/>
        </p:nvSpPr>
        <p:spPr bwMode="auto">
          <a:xfrm>
            <a:off x="6827837" y="3370918"/>
            <a:ext cx="609600" cy="533400"/>
          </a:xfrm>
          <a:prstGeom prst="flowChartAlternateProcess">
            <a:avLst/>
          </a:prstGeom>
          <a:solidFill>
            <a:srgbClr val="FF8C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9328945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4637" y="2125662"/>
            <a:ext cx="11887200" cy="2179058"/>
          </a:xfrm>
        </p:spPr>
        <p:txBody>
          <a:bodyPr/>
          <a:lstStyle/>
          <a:p>
            <a:r>
              <a:rPr lang="en-US" dirty="0"/>
              <a:t>Caching with a Distributed Cache</a:t>
            </a:r>
          </a:p>
        </p:txBody>
      </p:sp>
    </p:spTree>
    <p:extLst>
      <p:ext uri="{BB962C8B-B14F-4D97-AF65-F5344CB8AC3E}">
        <p14:creationId xmlns:p14="http://schemas.microsoft.com/office/powerpoint/2010/main" val="4248996294"/>
      </p:ext>
    </p:extLst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 with a Distributed Cache</a:t>
            </a:r>
          </a:p>
        </p:txBody>
      </p:sp>
      <p:sp>
        <p:nvSpPr>
          <p:cNvPr id="4" name="Flowchart: Magnetic Disk 3"/>
          <p:cNvSpPr/>
          <p:nvPr/>
        </p:nvSpPr>
        <p:spPr bwMode="auto">
          <a:xfrm>
            <a:off x="9723437" y="2544762"/>
            <a:ext cx="1905000" cy="2438400"/>
          </a:xfrm>
          <a:prstGeom prst="flowChartMagneticDisk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Data Store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4846637" y="2773362"/>
            <a:ext cx="2438400" cy="22098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Web Server</a:t>
            </a:r>
          </a:p>
        </p:txBody>
      </p:sp>
      <p:sp>
        <p:nvSpPr>
          <p:cNvPr id="6" name="Flowchart: Document 5"/>
          <p:cNvSpPr/>
          <p:nvPr/>
        </p:nvSpPr>
        <p:spPr bwMode="auto">
          <a:xfrm>
            <a:off x="427037" y="2811462"/>
            <a:ext cx="2209800" cy="2438400"/>
          </a:xfrm>
          <a:prstGeom prst="flowChartDocumen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Web Browser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789237" y="3268662"/>
            <a:ext cx="1828800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7589837" y="3268662"/>
            <a:ext cx="1828800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789237" y="4029448"/>
            <a:ext cx="182880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589837" y="4029448"/>
            <a:ext cx="182880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lowchart: Alternate Process 1"/>
          <p:cNvSpPr/>
          <p:nvPr/>
        </p:nvSpPr>
        <p:spPr bwMode="auto">
          <a:xfrm>
            <a:off x="8219497" y="2476396"/>
            <a:ext cx="609600" cy="2514414"/>
          </a:xfrm>
          <a:prstGeom prst="flowChartAlternateProcess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6927681"/>
      </p:ext>
    </p:extLst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953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Redis Cache in Azure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037" y="1135062"/>
            <a:ext cx="5562600" cy="550217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389437" y="6164262"/>
            <a:ext cx="7696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https://docs.microsoft.com/en-us/azure/redis-cache/cache-web-app-howto</a:t>
            </a:r>
          </a:p>
        </p:txBody>
      </p:sp>
    </p:spTree>
    <p:extLst>
      <p:ext uri="{BB962C8B-B14F-4D97-AF65-F5344CB8AC3E}">
        <p14:creationId xmlns:p14="http://schemas.microsoft.com/office/powerpoint/2010/main" val="2600529294"/>
      </p:ext>
    </p:extLst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Redis with ASP.NET Session State</a:t>
            </a:r>
          </a:p>
        </p:txBody>
      </p:sp>
      <p:sp>
        <p:nvSpPr>
          <p:cNvPr id="3" name="Rectangle 2"/>
          <p:cNvSpPr/>
          <p:nvPr/>
        </p:nvSpPr>
        <p:spPr>
          <a:xfrm>
            <a:off x="655637" y="6316662"/>
            <a:ext cx="108965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https://docs.microsoft.com/en-us/azure/redis-cache/cache-aspnet-session-state-provider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454343"/>
            <a:ext cx="12436475" cy="2085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037637"/>
      </p:ext>
    </p:extLst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Redis with ASP.NET </a:t>
            </a:r>
            <a:r>
              <a:rPr lang="en-US" dirty="0" err="1"/>
              <a:t>OutputCache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082832"/>
            <a:ext cx="12436475" cy="282886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01625" y="6088062"/>
            <a:ext cx="112506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https://docs.microsoft.com/en-us/azure/redis-cache/cache-aspnet-output-cache-provider</a:t>
            </a:r>
          </a:p>
        </p:txBody>
      </p:sp>
    </p:spTree>
    <p:extLst>
      <p:ext uri="{BB962C8B-B14F-4D97-AF65-F5344CB8AC3E}">
        <p14:creationId xmlns:p14="http://schemas.microsoft.com/office/powerpoint/2010/main" val="4257106906"/>
      </p:ext>
    </p:extLst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 up</a:t>
            </a:r>
          </a:p>
        </p:txBody>
      </p:sp>
    </p:spTree>
    <p:extLst>
      <p:ext uri="{BB962C8B-B14F-4D97-AF65-F5344CB8AC3E}">
        <p14:creationId xmlns:p14="http://schemas.microsoft.com/office/powerpoint/2010/main" val="195698449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4339650"/>
          </a:xfrm>
        </p:spPr>
        <p:txBody>
          <a:bodyPr/>
          <a:lstStyle/>
          <a:p>
            <a:r>
              <a:rPr lang="en-US" dirty="0"/>
              <a:t>Do you need cache?</a:t>
            </a:r>
          </a:p>
          <a:p>
            <a:r>
              <a:rPr lang="en-US" dirty="0"/>
              <a:t>Where can you cache?</a:t>
            </a:r>
          </a:p>
          <a:p>
            <a:r>
              <a:rPr lang="en-US" dirty="0"/>
              <a:t>Cache-Aside Design Pattern</a:t>
            </a:r>
          </a:p>
          <a:p>
            <a:r>
              <a:rPr lang="en-US" dirty="0"/>
              <a:t>Caching in the Browser</a:t>
            </a:r>
          </a:p>
          <a:p>
            <a:r>
              <a:rPr lang="en-US" dirty="0"/>
              <a:t>Caching with a CDN</a:t>
            </a:r>
          </a:p>
          <a:p>
            <a:r>
              <a:rPr lang="en-US" dirty="0"/>
              <a:t>Caching on the Web Server</a:t>
            </a:r>
          </a:p>
          <a:p>
            <a:r>
              <a:rPr lang="en-US" dirty="0"/>
              <a:t>Caching with a Distributed Cache</a:t>
            </a:r>
          </a:p>
        </p:txBody>
      </p:sp>
    </p:spTree>
    <p:extLst>
      <p:ext uri="{BB962C8B-B14F-4D97-AF65-F5344CB8AC3E}">
        <p14:creationId xmlns:p14="http://schemas.microsoft.com/office/powerpoint/2010/main" val="522196995"/>
      </p:ext>
    </p:extLst>
  </p:cSld>
  <p:clrMapOvr>
    <a:masterClrMapping/>
  </p:clrMapOvr>
  <p:transition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to Action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1902059"/>
          </a:xfrm>
        </p:spPr>
        <p:txBody>
          <a:bodyPr/>
          <a:lstStyle/>
          <a:p>
            <a:r>
              <a:rPr lang="en-US" dirty="0"/>
              <a:t>Instrument your application</a:t>
            </a:r>
          </a:p>
          <a:p>
            <a:r>
              <a:rPr lang="en-US" dirty="0"/>
              <a:t>Evaluate Caching options in Azure</a:t>
            </a:r>
          </a:p>
          <a:p>
            <a:r>
              <a:rPr lang="en-US" dirty="0"/>
              <a:t>Apply generously where </a:t>
            </a:r>
            <a:r>
              <a:rPr lang="en-US" dirty="0" err="1"/>
              <a:t>approperate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133895"/>
      </p:ext>
    </p:extLst>
  </p:cSld>
  <p:clrMapOvr>
    <a:masterClrMapping/>
  </p:clrMapOvr>
  <p:transition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5693866"/>
          </a:xfrm>
        </p:spPr>
        <p:txBody>
          <a:bodyPr/>
          <a:lstStyle/>
          <a:p>
            <a:r>
              <a:rPr lang="en-US" dirty="0"/>
              <a:t>Rate </a:t>
            </a:r>
            <a:r>
              <a:rPr lang="en-US" sz="3600" dirty="0"/>
              <a:t>My Talk &amp; Download Slides!</a:t>
            </a:r>
          </a:p>
          <a:p>
            <a:pPr marL="342900" lvl="1" indent="0">
              <a:buNone/>
            </a:pPr>
            <a:endParaRPr lang="en-US" sz="2000" b="1" dirty="0"/>
          </a:p>
          <a:p>
            <a:pPr marL="342900" lvl="1" indent="0">
              <a:buNone/>
            </a:pPr>
            <a:r>
              <a:rPr lang="en-US" sz="6000" b="1" dirty="0"/>
              <a:t>	http://bit.ly/RateShawnsTalk</a:t>
            </a:r>
          </a:p>
          <a:p>
            <a:pPr marL="342900" lvl="1" indent="0" algn="ctr">
              <a:buNone/>
            </a:pPr>
            <a:r>
              <a:rPr lang="en-US" sz="3200" dirty="0"/>
              <a:t>(case sensitive)</a:t>
            </a:r>
            <a:r>
              <a:rPr lang="en-US" sz="6000" dirty="0"/>
              <a:t> </a:t>
            </a:r>
          </a:p>
          <a:p>
            <a:r>
              <a:rPr lang="en-US" dirty="0"/>
              <a:t>Contact Information</a:t>
            </a:r>
          </a:p>
          <a:p>
            <a:pPr lvl="1"/>
            <a:r>
              <a:rPr lang="en-US" dirty="0"/>
              <a:t>Email: sweisfel@microsoft.com</a:t>
            </a:r>
          </a:p>
          <a:p>
            <a:pPr lvl="1"/>
            <a:r>
              <a:rPr lang="en-US" dirty="0"/>
              <a:t>Blog: http://www.shawnweisfeld.com</a:t>
            </a:r>
          </a:p>
          <a:p>
            <a:pPr lvl="1"/>
            <a:r>
              <a:rPr lang="en-US" dirty="0"/>
              <a:t>Twitter: @</a:t>
            </a:r>
            <a:r>
              <a:rPr lang="en-US" dirty="0" err="1"/>
              <a:t>shawnweisfeld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 Your Feedback is Important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3237" y="3293034"/>
            <a:ext cx="3438525" cy="3480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751665"/>
      </p:ext>
    </p:extLst>
  </p:cSld>
  <p:clrMapOvr>
    <a:masterClrMapping/>
  </p:clrMapOvr>
  <p:transition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282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pic>
        <p:nvPicPr>
          <p:cNvPr id="4" name="Picture 3" descr="http://www.dallasgivecamp.org/Themes/DallasGiveCamp/Content/Images/GiveCampDallas_sm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5115" y="4051849"/>
            <a:ext cx="2830313" cy="1049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:\Users\SHAWN\Desktop\drn-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4748" y="4293953"/>
            <a:ext cx="3557592" cy="1165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C:\Users\Shawn\Pictures\mvplogo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1220" y="4354272"/>
            <a:ext cx="1497165" cy="2343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C:\Users\Shawn\Pictures\FloridaTech_seal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65115" y="5386314"/>
            <a:ext cx="1533153" cy="1188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C:\Users\SHAWN\Desktop\theme-sprite.17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5399" y="4612433"/>
            <a:ext cx="2370948" cy="693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C:\Users\SHAWN\Desktop\lockheed-martin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4999" y="5673478"/>
            <a:ext cx="4747273" cy="941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C:\Users\SHAWN\Desktop\UserGroupLogo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904" y="5590904"/>
            <a:ext cx="2951350" cy="1106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9"/>
          <a:srcRect l="584" t="9952" r="2677" b="15206"/>
          <a:stretch/>
        </p:blipFill>
        <p:spPr>
          <a:xfrm>
            <a:off x="503237" y="1211262"/>
            <a:ext cx="2514600" cy="2514600"/>
          </a:xfrm>
          <a:custGeom>
            <a:avLst/>
            <a:gdLst>
              <a:gd name="connsiteX0" fmla="*/ 0 w 2514600"/>
              <a:gd name="connsiteY0" fmla="*/ 0 h 2514600"/>
              <a:gd name="connsiteX1" fmla="*/ 2514600 w 2514600"/>
              <a:gd name="connsiteY1" fmla="*/ 0 h 2514600"/>
              <a:gd name="connsiteX2" fmla="*/ 2514600 w 2514600"/>
              <a:gd name="connsiteY2" fmla="*/ 2514600 h 2514600"/>
              <a:gd name="connsiteX3" fmla="*/ 0 w 2514600"/>
              <a:gd name="connsiteY3" fmla="*/ 251460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4600" h="2514600">
                <a:moveTo>
                  <a:pt x="0" y="0"/>
                </a:moveTo>
                <a:lnTo>
                  <a:pt x="2514600" y="0"/>
                </a:lnTo>
                <a:lnTo>
                  <a:pt x="2514600" y="2514600"/>
                </a:lnTo>
                <a:lnTo>
                  <a:pt x="0" y="2514600"/>
                </a:lnTo>
                <a:close/>
              </a:path>
            </a:pathLst>
          </a:custGeom>
        </p:spPr>
      </p:pic>
      <p:sp>
        <p:nvSpPr>
          <p:cNvPr id="12" name="Rectangle 11"/>
          <p:cNvSpPr/>
          <p:nvPr/>
        </p:nvSpPr>
        <p:spPr bwMode="auto">
          <a:xfrm>
            <a:off x="3017837" y="1211262"/>
            <a:ext cx="8382000" cy="25146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solidFill>
                  <a:schemeClr val="tx1"/>
                </a:solidFill>
                <a:ea typeface="Segoe UI Light" charset="0"/>
                <a:cs typeface="Segoe UI Light" charset="0"/>
              </a:rPr>
              <a:t>Shawn </a:t>
            </a:r>
            <a:r>
              <a:rPr lang="en-US" sz="2000" b="1" dirty="0" err="1">
                <a:solidFill>
                  <a:schemeClr val="tx1"/>
                </a:solidFill>
                <a:ea typeface="Segoe UI Light" charset="0"/>
                <a:cs typeface="Segoe UI Light" charset="0"/>
              </a:rPr>
              <a:t>Weisfeld</a:t>
            </a:r>
            <a:endParaRPr lang="en-US" sz="2000" b="1" dirty="0">
              <a:solidFill>
                <a:schemeClr val="tx1"/>
              </a:solidFill>
              <a:ea typeface="Segoe UI Light" charset="0"/>
              <a:cs typeface="Segoe UI Light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  <a:ea typeface="Segoe UI Light" charset="0"/>
                <a:cs typeface="Segoe UI Light" charset="0"/>
              </a:rPr>
              <a:t>Sr. Technical Evangelist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  <a:ea typeface="Segoe UI Light" charset="0"/>
                <a:cs typeface="Segoe UI Light" charset="0"/>
              </a:rPr>
              <a:t>Microsoft – US Developer Experience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u="sng" dirty="0">
                <a:solidFill>
                  <a:schemeClr val="bg1"/>
                </a:solidFill>
                <a:hlinkClick r:id="rId10"/>
              </a:rPr>
              <a:t>sweisfel@microsoft.com</a:t>
            </a:r>
            <a:r>
              <a:rPr lang="en-US" sz="2000" u="sng" dirty="0">
                <a:solidFill>
                  <a:schemeClr val="bg1"/>
                </a:solidFill>
              </a:rPr>
              <a:t> </a:t>
            </a:r>
            <a:endParaRPr lang="en-US" sz="2000" dirty="0">
              <a:solidFill>
                <a:schemeClr val="tx1"/>
              </a:solidFill>
              <a:ea typeface="Segoe UI Light" charset="0"/>
              <a:cs typeface="Segoe UI Light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  <a:ea typeface="Segoe UI Light" charset="0"/>
                <a:cs typeface="Segoe UI Light" charset="0"/>
              </a:rPr>
              <a:t>Austin, TX</a:t>
            </a:r>
          </a:p>
        </p:txBody>
      </p:sp>
    </p:spTree>
    <p:extLst>
      <p:ext uri="{BB962C8B-B14F-4D97-AF65-F5344CB8AC3E}">
        <p14:creationId xmlns:p14="http://schemas.microsoft.com/office/powerpoint/2010/main" val="61570968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you an ISV looking to utilize the cloud?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681555"/>
          </a:xfrm>
        </p:spPr>
        <p:txBody>
          <a:bodyPr/>
          <a:lstStyle/>
          <a:p>
            <a:r>
              <a:rPr lang="en-US" dirty="0"/>
              <a:t>An ISV is a company that sells software or services powered by software.</a:t>
            </a:r>
          </a:p>
          <a:p>
            <a:r>
              <a:rPr lang="en-US" b="1" dirty="0"/>
              <a:t>My team wants to help you on your cloud journey!</a:t>
            </a:r>
          </a:p>
          <a:p>
            <a:pPr lvl="1"/>
            <a:r>
              <a:rPr lang="en-US" dirty="0"/>
              <a:t>Work with an Azure Architect to provide guidance on your technical journey to the cloud.</a:t>
            </a:r>
          </a:p>
          <a:p>
            <a:pPr lvl="1"/>
            <a:r>
              <a:rPr lang="en-US" dirty="0"/>
              <a:t>Work with a Business Evangelist to access Microsoft resources to help get exposure for your solution and bring your solution to market.</a:t>
            </a:r>
          </a:p>
          <a:p>
            <a:r>
              <a:rPr lang="en-US" dirty="0"/>
              <a:t>For more information email</a:t>
            </a:r>
          </a:p>
          <a:p>
            <a:pPr lvl="1"/>
            <a:r>
              <a:rPr lang="en-US" dirty="0">
                <a:hlinkClick r:id="rId2"/>
              </a:rPr>
              <a:t>USmicrosoftISVteam@microsoft.com</a:t>
            </a:r>
            <a:endParaRPr lang="en-US" dirty="0"/>
          </a:p>
          <a:p>
            <a:r>
              <a:rPr lang="en-US" dirty="0"/>
              <a:t>Watch recorded &amp; live webcasts</a:t>
            </a:r>
          </a:p>
          <a:p>
            <a:pPr lvl="1"/>
            <a:r>
              <a:rPr lang="en-US" dirty="0">
                <a:hlinkClick r:id="rId3"/>
              </a:rPr>
              <a:t>http://www.buildandscaleyourcloudapp.com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0527480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/>
              <a:t>Watch User Group presentations for </a:t>
            </a:r>
            <a:r>
              <a:rPr lang="en-US" sz="4800" b="1" dirty="0"/>
              <a:t>FREE </a:t>
            </a:r>
            <a:r>
              <a:rPr lang="en-US" sz="4400" b="1" dirty="0"/>
              <a:t>online!</a:t>
            </a:r>
            <a:br>
              <a:rPr lang="en-US" sz="4400" b="1" dirty="0"/>
            </a:br>
            <a:r>
              <a:rPr lang="en-US" sz="4400" dirty="0"/>
              <a:t>We now have over </a:t>
            </a:r>
            <a:r>
              <a:rPr lang="en-US" b="1" dirty="0"/>
              <a:t>590 </a:t>
            </a:r>
            <a:r>
              <a:rPr lang="en-US" sz="4400" dirty="0"/>
              <a:t>presentations online</a:t>
            </a:r>
            <a:br>
              <a:rPr lang="en-US" sz="4400" dirty="0"/>
            </a:br>
            <a:br>
              <a:rPr lang="en-US" sz="4400" b="1" dirty="0"/>
            </a:br>
            <a:endParaRPr lang="en-US" sz="4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27037" y="2049462"/>
            <a:ext cx="45162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Miss a User Group meeting?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Forget something that you learned?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Want to see content from a User Group not in your area?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Want to share with a buddy?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11993" y="2197527"/>
            <a:ext cx="29483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 know you cannot make it to every session, </a:t>
            </a:r>
          </a:p>
          <a:p>
            <a:pPr algn="ctr"/>
            <a:r>
              <a:rPr lang="en-US" dirty="0"/>
              <a:t>that is why we post them online for you!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62174" y="3907551"/>
            <a:ext cx="58178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New Content added all the time!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274639" y="5216493"/>
            <a:ext cx="2598276" cy="1446550"/>
            <a:chOff x="5900737" y="4977318"/>
            <a:chExt cx="2598276" cy="1446550"/>
          </a:xfrm>
        </p:grpSpPr>
        <p:sp>
          <p:nvSpPr>
            <p:cNvPr id="7" name="TextBox 6"/>
            <p:cNvSpPr txBox="1"/>
            <p:nvPr/>
          </p:nvSpPr>
          <p:spPr>
            <a:xfrm>
              <a:off x="5900737" y="4977318"/>
              <a:ext cx="2598276" cy="1446550"/>
            </a:xfrm>
            <a:prstGeom prst="rect">
              <a:avLst/>
            </a:prstGeom>
            <a:noFill/>
            <a:ln cmpd="thickThin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For new content announcements</a:t>
              </a:r>
            </a:p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  <a:p>
              <a:pPr algn="ctr"/>
              <a:r>
                <a:rPr lang="en-US" dirty="0"/>
                <a:t>@</a:t>
              </a:r>
              <a:r>
                <a:rPr lang="en-US" dirty="0" err="1"/>
                <a:t>UserGroupTV</a:t>
              </a:r>
              <a:endParaRPr lang="en-US" dirty="0"/>
            </a:p>
          </p:txBody>
        </p:sp>
        <p:pic>
          <p:nvPicPr>
            <p:cNvPr id="8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39712" y="5319593"/>
              <a:ext cx="1707444" cy="762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9" name="TextBox 8"/>
          <p:cNvSpPr txBox="1"/>
          <p:nvPr/>
        </p:nvSpPr>
        <p:spPr>
          <a:xfrm>
            <a:off x="9029077" y="2184002"/>
            <a:ext cx="307981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Presentations from the thought leaders on the topics you care about including:</a:t>
            </a:r>
          </a:p>
          <a:p>
            <a:endParaRPr lang="en-US" sz="1200" dirty="0"/>
          </a:p>
          <a:p>
            <a:pPr marL="280121" indent="-280121">
              <a:buFont typeface="Arial" pitchFamily="34" charset="0"/>
              <a:buChar char="•"/>
            </a:pPr>
            <a:r>
              <a:rPr lang="en-US" sz="1200" dirty="0"/>
              <a:t>Agile</a:t>
            </a:r>
          </a:p>
          <a:p>
            <a:pPr marL="280121" indent="-280121">
              <a:buFont typeface="Arial" pitchFamily="34" charset="0"/>
              <a:buChar char="•"/>
            </a:pPr>
            <a:r>
              <a:rPr lang="en-US" sz="1200" dirty="0"/>
              <a:t>Azure</a:t>
            </a:r>
          </a:p>
          <a:p>
            <a:pPr marL="280121" indent="-280121">
              <a:buFont typeface="Arial" pitchFamily="34" charset="0"/>
              <a:buChar char="•"/>
            </a:pPr>
            <a:r>
              <a:rPr lang="en-US" sz="1200" dirty="0"/>
              <a:t>C#</a:t>
            </a:r>
          </a:p>
          <a:p>
            <a:pPr marL="280121" indent="-280121">
              <a:buFont typeface="Arial" pitchFamily="34" charset="0"/>
              <a:buChar char="•"/>
            </a:pPr>
            <a:r>
              <a:rPr lang="en-US" sz="1200" dirty="0"/>
              <a:t>Entity Framework</a:t>
            </a:r>
          </a:p>
          <a:p>
            <a:pPr marL="280121" indent="-280121">
              <a:buFont typeface="Arial" pitchFamily="34" charset="0"/>
              <a:buChar char="•"/>
            </a:pPr>
            <a:r>
              <a:rPr lang="en-US" sz="1200" dirty="0"/>
              <a:t>HTML5</a:t>
            </a:r>
          </a:p>
          <a:p>
            <a:pPr marL="280121" indent="-280121">
              <a:buFont typeface="Arial" pitchFamily="34" charset="0"/>
              <a:buChar char="•"/>
            </a:pPr>
            <a:r>
              <a:rPr lang="en-US" sz="1200" dirty="0"/>
              <a:t>MVC</a:t>
            </a:r>
          </a:p>
          <a:p>
            <a:pPr marL="280121" indent="-280121">
              <a:buFont typeface="Arial" pitchFamily="34" charset="0"/>
              <a:buChar char="•"/>
            </a:pPr>
            <a:r>
              <a:rPr lang="en-US" sz="1200" dirty="0"/>
              <a:t>SQL</a:t>
            </a:r>
          </a:p>
          <a:p>
            <a:pPr marL="280121" indent="-280121">
              <a:buFont typeface="Arial" pitchFamily="34" charset="0"/>
              <a:buChar char="•"/>
            </a:pPr>
            <a:r>
              <a:rPr lang="en-US" sz="1200" dirty="0"/>
              <a:t>jQuery</a:t>
            </a:r>
          </a:p>
          <a:p>
            <a:pPr marL="280121" indent="-280121">
              <a:buFont typeface="Arial" pitchFamily="34" charset="0"/>
              <a:buChar char="•"/>
            </a:pPr>
            <a:r>
              <a:rPr lang="en-US" sz="1200" dirty="0"/>
              <a:t>and Much More!</a:t>
            </a:r>
          </a:p>
          <a:p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3492038" y="6139823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hlinkClick r:id="rId3"/>
              </a:rPr>
              <a:t>http://www.UserGroup.tv</a:t>
            </a:r>
            <a:r>
              <a:rPr lang="en-US" sz="2800" dirty="0"/>
              <a:t> </a:t>
            </a:r>
          </a:p>
        </p:txBody>
      </p:sp>
      <p:pic>
        <p:nvPicPr>
          <p:cNvPr id="15" name="Picture 14" descr="http://www.usergroup.tv/wp-content/uploads/2012/05/Ugtv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7958" y="5750393"/>
            <a:ext cx="3656245" cy="1140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991750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4637" y="2125662"/>
            <a:ext cx="11887200" cy="1181862"/>
          </a:xfrm>
        </p:spPr>
        <p:txBody>
          <a:bodyPr/>
          <a:lstStyle/>
          <a:p>
            <a:r>
              <a:rPr lang="en-US" dirty="0"/>
              <a:t>Do you need cache?</a:t>
            </a:r>
          </a:p>
        </p:txBody>
      </p:sp>
    </p:spTree>
    <p:extLst>
      <p:ext uri="{BB962C8B-B14F-4D97-AF65-F5344CB8AC3E}">
        <p14:creationId xmlns:p14="http://schemas.microsoft.com/office/powerpoint/2010/main" val="22726769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WHITE TEMPLATE">
  <a:themeElements>
    <a:clrScheme name="BT - Blue - white back, gold">
      <a:dk1>
        <a:srgbClr val="353535"/>
      </a:dk1>
      <a:lt1>
        <a:srgbClr val="FFFFFF"/>
      </a:lt1>
      <a:dk2>
        <a:srgbClr val="0078D7"/>
      </a:dk2>
      <a:lt2>
        <a:srgbClr val="EAEAEA"/>
      </a:lt2>
      <a:accent1>
        <a:srgbClr val="0078D7"/>
      </a:accent1>
      <a:accent2>
        <a:srgbClr val="002050"/>
      </a:accent2>
      <a:accent3>
        <a:srgbClr val="00BCF2"/>
      </a:accent3>
      <a:accent4>
        <a:srgbClr val="FF8C00"/>
      </a:accent4>
      <a:accent5>
        <a:srgbClr val="737373"/>
      </a:accent5>
      <a:accent6>
        <a:srgbClr val="E6E6E6"/>
      </a:accent6>
      <a:hlink>
        <a:srgbClr val="0078D7"/>
      </a:hlink>
      <a:folHlink>
        <a:srgbClr val="0078D7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Business_BLUE_2017_23.potx" id="{3CE2C9E0-8BDE-4BDF-A6B5-3F883114AF53}" vid="{1D522DD5-C1DC-4C2B-B827-42953E3CF178}"/>
    </a:ext>
  </a:extLst>
</a:theme>
</file>

<file path=ppt/theme/theme2.xml><?xml version="1.0" encoding="utf-8"?>
<a:theme xmlns:a="http://schemas.openxmlformats.org/drawingml/2006/main" name="LIGHT GRAY TEMPLATE">
  <a:themeElements>
    <a:clrScheme name="BT - Blue - White back, gold">
      <a:dk1>
        <a:srgbClr val="353535"/>
      </a:dk1>
      <a:lt1>
        <a:srgbClr val="FFFFFF"/>
      </a:lt1>
      <a:dk2>
        <a:srgbClr val="0078D7"/>
      </a:dk2>
      <a:lt2>
        <a:srgbClr val="E6E6E6"/>
      </a:lt2>
      <a:accent1>
        <a:srgbClr val="0078D7"/>
      </a:accent1>
      <a:accent2>
        <a:srgbClr val="002050"/>
      </a:accent2>
      <a:accent3>
        <a:srgbClr val="00BCF2"/>
      </a:accent3>
      <a:accent4>
        <a:srgbClr val="FF8C00"/>
      </a:accent4>
      <a:accent5>
        <a:srgbClr val="737373"/>
      </a:accent5>
      <a:accent6>
        <a:srgbClr val="D2D2D2"/>
      </a:accent6>
      <a:hlink>
        <a:srgbClr val="0078D7"/>
      </a:hlink>
      <a:folHlink>
        <a:srgbClr val="0078D7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Business_BLUE_2017_23.potx" id="{3CE2C9E0-8BDE-4BDF-A6B5-3F883114AF53}" vid="{EED2195D-7D4D-40A6-B00F-6234A162E793}"/>
    </a:ext>
  </a:extLst>
</a:theme>
</file>

<file path=ppt/theme/theme3.xml><?xml version="1.0" encoding="utf-8"?>
<a:theme xmlns:a="http://schemas.openxmlformats.org/drawingml/2006/main" name="DARK GRAY TEMPLATE">
  <a:themeElements>
    <a:clrScheme name="BT - Blue - dark background">
      <a:dk1>
        <a:srgbClr val="353535"/>
      </a:dk1>
      <a:lt1>
        <a:srgbClr val="FFFFFF"/>
      </a:lt1>
      <a:dk2>
        <a:srgbClr val="0078D7"/>
      </a:dk2>
      <a:lt2>
        <a:srgbClr val="CDF4FF"/>
      </a:lt2>
      <a:accent1>
        <a:srgbClr val="0078D7"/>
      </a:accent1>
      <a:accent2>
        <a:srgbClr val="D2D2D2"/>
      </a:accent2>
      <a:accent3>
        <a:srgbClr val="00BCF2"/>
      </a:accent3>
      <a:accent4>
        <a:srgbClr val="FF8C00"/>
      </a:accent4>
      <a:accent5>
        <a:srgbClr val="B4009E"/>
      </a:accent5>
      <a:accent6>
        <a:srgbClr val="737373"/>
      </a:accent6>
      <a:hlink>
        <a:srgbClr val="00BCF2"/>
      </a:hlink>
      <a:folHlink>
        <a:srgbClr val="00BCF2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Business_BLUE_2017_23.potx" id="{3CE2C9E0-8BDE-4BDF-A6B5-3F883114AF53}" vid="{3CFC6743-B7EC-42D1-BCB7-9BBBD7994DEB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B0BB5962AB3C45A9A1CE1EC4C4F647" ma:contentTypeVersion="3" ma:contentTypeDescription="Create a new document." ma:contentTypeScope="" ma:versionID="f0876370c90de824ab54c09b0bd2a056">
  <xsd:schema xmlns:xsd="http://www.w3.org/2001/XMLSchema" xmlns:xs="http://www.w3.org/2001/XMLSchema" xmlns:p="http://schemas.microsoft.com/office/2006/metadata/properties" xmlns:ns3="630a2e83-186a-4a0f-ab27-bee8a8096abc" targetNamespace="http://schemas.microsoft.com/office/2006/metadata/properties" ma:root="true" ma:fieldsID="a2a3b5ed8b4accd7c8a398d0cb075271" ns3:_="">
    <xsd:import namespace="630a2e83-186a-4a0f-ab27-bee8a8096ab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0a2e83-186a-4a0f-ab27-bee8a8096ab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990F116-B58F-4255-B05B-DA3808E0E5C6}">
  <ds:schemaRefs>
    <ds:schemaRef ds:uri="http://purl.org/dc/terms/"/>
    <ds:schemaRef ds:uri="http://schemas.openxmlformats.org/package/2006/metadata/core-properties"/>
    <ds:schemaRef ds:uri="630a2e83-186a-4a0f-ab27-bee8a8096abc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330841A-A209-44E7-824E-9DDB4DE0DC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0a2e83-186a-4a0f-ab27-bee8a8096a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Intro to Azure SQL Data Warehouse</Template>
  <TotalTime>994</TotalTime>
  <Words>934</Words>
  <Application>Microsoft Office PowerPoint</Application>
  <PresentationFormat>Custom</PresentationFormat>
  <Paragraphs>241</Paragraphs>
  <Slides>52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52</vt:i4>
      </vt:variant>
    </vt:vector>
  </HeadingPairs>
  <TitlesOfParts>
    <vt:vector size="61" baseType="lpstr">
      <vt:lpstr>Arial</vt:lpstr>
      <vt:lpstr>Consolas</vt:lpstr>
      <vt:lpstr>Segoe UI</vt:lpstr>
      <vt:lpstr>Segoe UI Light</vt:lpstr>
      <vt:lpstr>Segoe UI Semilight</vt:lpstr>
      <vt:lpstr>Wingdings</vt:lpstr>
      <vt:lpstr>WHITE TEMPLATE</vt:lpstr>
      <vt:lpstr>LIGHT GRAY TEMPLATE</vt:lpstr>
      <vt:lpstr>DARK GRAY TEMPLATE</vt:lpstr>
      <vt:lpstr>Austin .NET User Group</vt:lpstr>
      <vt:lpstr>Upcoming Events - April</vt:lpstr>
      <vt:lpstr>Upcoming Events - May</vt:lpstr>
      <vt:lpstr>Caching in Microsoft Azure</vt:lpstr>
      <vt:lpstr>Agenda</vt:lpstr>
      <vt:lpstr>About Me</vt:lpstr>
      <vt:lpstr>Are you an ISV looking to utilize the cloud?</vt:lpstr>
      <vt:lpstr>Watch User Group presentations for FREE online! We now have over 590 presentations online  </vt:lpstr>
      <vt:lpstr>Do you need cache?</vt:lpstr>
      <vt:lpstr>PowerPoint Presentation</vt:lpstr>
      <vt:lpstr>Demo</vt:lpstr>
      <vt:lpstr>Application Insights</vt:lpstr>
      <vt:lpstr>Browser Dev Tools</vt:lpstr>
      <vt:lpstr>Fiddler &amp; FiddlerCap</vt:lpstr>
      <vt:lpstr>Glimpse</vt:lpstr>
      <vt:lpstr>What are your favorite tools?</vt:lpstr>
      <vt:lpstr>Where can you cache?</vt:lpstr>
      <vt:lpstr>Typical Web Application</vt:lpstr>
      <vt:lpstr>Cache in the browser</vt:lpstr>
      <vt:lpstr>Caching with a CDN</vt:lpstr>
      <vt:lpstr>Caching on the Web Server</vt:lpstr>
      <vt:lpstr>Caching with a Distributed Cache</vt:lpstr>
      <vt:lpstr>… not mutually exclusive</vt:lpstr>
      <vt:lpstr>Cache-Aside Design Pattern</vt:lpstr>
      <vt:lpstr>Cache-Aside Design Pattern</vt:lpstr>
      <vt:lpstr>Issues and considerations</vt:lpstr>
      <vt:lpstr>Caching in the Browser</vt:lpstr>
      <vt:lpstr>Cache in the browser</vt:lpstr>
      <vt:lpstr>Demo</vt:lpstr>
      <vt:lpstr>Cache-Control header</vt:lpstr>
      <vt:lpstr>ETag header</vt:lpstr>
      <vt:lpstr>NOTE: ASP.NET Helpers</vt:lpstr>
      <vt:lpstr>Caching with a CDN</vt:lpstr>
      <vt:lpstr>Caching with a CDN</vt:lpstr>
      <vt:lpstr>What is a CDN</vt:lpstr>
      <vt:lpstr>PowerPoint Presentation</vt:lpstr>
      <vt:lpstr>Demo</vt:lpstr>
      <vt:lpstr>Caching on the Web Server</vt:lpstr>
      <vt:lpstr>Caching on the Web Server</vt:lpstr>
      <vt:lpstr>Demo</vt:lpstr>
      <vt:lpstr>ASP.NET Session State</vt:lpstr>
      <vt:lpstr>Scalability</vt:lpstr>
      <vt:lpstr>Caching with a Distributed Cache</vt:lpstr>
      <vt:lpstr>Caching with a Distributed Cache</vt:lpstr>
      <vt:lpstr>Demo</vt:lpstr>
      <vt:lpstr>Redis Cache in Azure</vt:lpstr>
      <vt:lpstr>Using Redis with ASP.NET Session State</vt:lpstr>
      <vt:lpstr>Using Redis with ASP.NET OutputCache</vt:lpstr>
      <vt:lpstr>Wrap up</vt:lpstr>
      <vt:lpstr>Call to Action</vt:lpstr>
      <vt:lpstr>Thank you! Your Feedback is Important</vt:lpstr>
      <vt:lpstr>PowerPoint Presentation</vt:lpstr>
    </vt:vector>
  </TitlesOfParts>
  <Manager/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brand template</dc:title>
  <dc:subject>&lt;Speech title here&gt;</dc:subject>
  <dc:creator>Shawn Weisfeld</dc:creator>
  <cp:keywords/>
  <dc:description>Template: _x000d_
Formatting: _x000d_
Audience Type:</dc:description>
  <cp:lastModifiedBy>Shawn Weisfeld</cp:lastModifiedBy>
  <cp:revision>48</cp:revision>
  <cp:lastPrinted>2016-12-10T05:45:30Z</cp:lastPrinted>
  <dcterms:created xsi:type="dcterms:W3CDTF">2017-03-03T18:10:24Z</dcterms:created>
  <dcterms:modified xsi:type="dcterms:W3CDTF">2017-04-10T22:59:04Z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0x010100A2B0BB5962AB3C45A9A1CE1EC4C4F647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</Properties>
</file>