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  <p:sldMasterId id="2147484475" r:id="rId2"/>
    <p:sldMasterId id="2147484495" r:id="rId3"/>
  </p:sldMasterIdLst>
  <p:notesMasterIdLst>
    <p:notesMasterId r:id="rId7"/>
  </p:notesMasterIdLst>
  <p:handoutMasterIdLst>
    <p:handoutMasterId r:id="rId8"/>
  </p:handoutMasterIdLst>
  <p:sldIdLst>
    <p:sldId id="1485" r:id="rId4"/>
    <p:sldId id="1551" r:id="rId5"/>
    <p:sldId id="1532" r:id="rId6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37373"/>
    <a:srgbClr val="000000"/>
    <a:srgbClr val="D83B01"/>
    <a:srgbClr val="353535"/>
    <a:srgbClr val="0078D7"/>
    <a:srgbClr val="FF8C00"/>
    <a:srgbClr val="FFB900"/>
    <a:srgbClr val="107C1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90" autoAdjust="0"/>
    <p:restoredTop sz="86768" autoAdjust="0"/>
  </p:normalViewPr>
  <p:slideViewPr>
    <p:cSldViewPr>
      <p:cViewPr varScale="1">
        <p:scale>
          <a:sx n="100" d="100"/>
          <a:sy n="100" d="100"/>
        </p:scale>
        <p:origin x="186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2/19/2018 10:11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2/19/2018 10:11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8B44C4B-E218-4158-810E-47EF8FD635FD}" type="datetime8">
              <a:rPr lang="en-US" smtClean="0"/>
              <a:t>2/19/2018 10:12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379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2/19/2018 10:11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549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2F5416D-752F-4A27-A7A5-0CB5FC0CFE2E}" type="datetime8">
              <a:rPr lang="en-US" smtClean="0">
                <a:solidFill>
                  <a:prstClr val="black"/>
                </a:solidFill>
              </a:rPr>
              <a:t>2/19/2018 10:11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: Shape 104"/>
          <p:cNvSpPr>
            <a:spLocks/>
          </p:cNvSpPr>
          <p:nvPr userDrawn="1"/>
        </p:nvSpPr>
        <p:spPr bwMode="gray">
          <a:xfrm>
            <a:off x="352" y="4251226"/>
            <a:ext cx="12436123" cy="2743300"/>
          </a:xfrm>
          <a:custGeom>
            <a:avLst/>
            <a:gdLst>
              <a:gd name="connsiteX0" fmla="*/ 5679089 w 12449404"/>
              <a:gd name="connsiteY0" fmla="*/ 0 h 2048448"/>
              <a:gd name="connsiteX1" fmla="*/ 6408130 w 12449404"/>
              <a:gd name="connsiteY1" fmla="*/ 0 h 2048448"/>
              <a:gd name="connsiteX2" fmla="*/ 6408130 w 12449404"/>
              <a:gd name="connsiteY2" fmla="*/ 578198 h 2048448"/>
              <a:gd name="connsiteX3" fmla="*/ 6867090 w 12449404"/>
              <a:gd name="connsiteY3" fmla="*/ 606386 h 2048448"/>
              <a:gd name="connsiteX4" fmla="*/ 7118635 w 12449404"/>
              <a:gd name="connsiteY4" fmla="*/ 606386 h 2048448"/>
              <a:gd name="connsiteX5" fmla="*/ 7118635 w 12449404"/>
              <a:gd name="connsiteY5" fmla="*/ 483901 h 2048448"/>
              <a:gd name="connsiteX6" fmla="*/ 7128240 w 12449404"/>
              <a:gd name="connsiteY6" fmla="*/ 483901 h 2048448"/>
              <a:gd name="connsiteX7" fmla="*/ 7128240 w 12449404"/>
              <a:gd name="connsiteY7" fmla="*/ 225552 h 2048448"/>
              <a:gd name="connsiteX8" fmla="*/ 7501176 w 12449404"/>
              <a:gd name="connsiteY8" fmla="*/ 225552 h 2048448"/>
              <a:gd name="connsiteX9" fmla="*/ 7501176 w 12449404"/>
              <a:gd name="connsiteY9" fmla="*/ 339268 h 2048448"/>
              <a:gd name="connsiteX10" fmla="*/ 7539643 w 12449404"/>
              <a:gd name="connsiteY10" fmla="*/ 339268 h 2048448"/>
              <a:gd name="connsiteX11" fmla="*/ 7539643 w 12449404"/>
              <a:gd name="connsiteY11" fmla="*/ 483901 h 2048448"/>
              <a:gd name="connsiteX12" fmla="*/ 7646440 w 12449404"/>
              <a:gd name="connsiteY12" fmla="*/ 483901 h 2048448"/>
              <a:gd name="connsiteX13" fmla="*/ 7646440 w 12449404"/>
              <a:gd name="connsiteY13" fmla="*/ 643969 h 2048448"/>
              <a:gd name="connsiteX14" fmla="*/ 8043905 w 12449404"/>
              <a:gd name="connsiteY14" fmla="*/ 643969 h 2048448"/>
              <a:gd name="connsiteX15" fmla="*/ 8043905 w 12449404"/>
              <a:gd name="connsiteY15" fmla="*/ 744644 h 2048448"/>
              <a:gd name="connsiteX16" fmla="*/ 8497281 w 12449404"/>
              <a:gd name="connsiteY16" fmla="*/ 744644 h 2048448"/>
              <a:gd name="connsiteX17" fmla="*/ 8497281 w 12449404"/>
              <a:gd name="connsiteY17" fmla="*/ 777377 h 2048448"/>
              <a:gd name="connsiteX18" fmla="*/ 8516897 w 12449404"/>
              <a:gd name="connsiteY18" fmla="*/ 777377 h 2048448"/>
              <a:gd name="connsiteX19" fmla="*/ 8516897 w 12449404"/>
              <a:gd name="connsiteY19" fmla="*/ 965361 h 2048448"/>
              <a:gd name="connsiteX20" fmla="*/ 8865577 w 12449404"/>
              <a:gd name="connsiteY20" fmla="*/ 965361 h 2048448"/>
              <a:gd name="connsiteX21" fmla="*/ 8865577 w 12449404"/>
              <a:gd name="connsiteY21" fmla="*/ 525721 h 2048448"/>
              <a:gd name="connsiteX22" fmla="*/ 8968665 w 12449404"/>
              <a:gd name="connsiteY22" fmla="*/ 525721 h 2048448"/>
              <a:gd name="connsiteX23" fmla="*/ 8968665 w 12449404"/>
              <a:gd name="connsiteY23" fmla="*/ 386248 h 2048448"/>
              <a:gd name="connsiteX24" fmla="*/ 9271866 w 12449404"/>
              <a:gd name="connsiteY24" fmla="*/ 386248 h 2048448"/>
              <a:gd name="connsiteX25" fmla="*/ 9271866 w 12449404"/>
              <a:gd name="connsiteY25" fmla="*/ 525721 h 2048448"/>
              <a:gd name="connsiteX26" fmla="*/ 9368890 w 12449404"/>
              <a:gd name="connsiteY26" fmla="*/ 525721 h 2048448"/>
              <a:gd name="connsiteX27" fmla="*/ 9368890 w 12449404"/>
              <a:gd name="connsiteY27" fmla="*/ 58792 h 2048448"/>
              <a:gd name="connsiteX28" fmla="*/ 10072314 w 12449404"/>
              <a:gd name="connsiteY28" fmla="*/ 58792 h 2048448"/>
              <a:gd name="connsiteX29" fmla="*/ 10072314 w 12449404"/>
              <a:gd name="connsiteY29" fmla="*/ 616681 h 2048448"/>
              <a:gd name="connsiteX30" fmla="*/ 10514986 w 12449404"/>
              <a:gd name="connsiteY30" fmla="*/ 255872 h 2048448"/>
              <a:gd name="connsiteX31" fmla="*/ 10514986 w 12449404"/>
              <a:gd name="connsiteY31" fmla="*/ 643969 h 2048448"/>
              <a:gd name="connsiteX32" fmla="*/ 10757546 w 12449404"/>
              <a:gd name="connsiteY32" fmla="*/ 643969 h 2048448"/>
              <a:gd name="connsiteX33" fmla="*/ 10757546 w 12449404"/>
              <a:gd name="connsiteY33" fmla="*/ 525721 h 2048448"/>
              <a:gd name="connsiteX34" fmla="*/ 10860634 w 12449404"/>
              <a:gd name="connsiteY34" fmla="*/ 525721 h 2048448"/>
              <a:gd name="connsiteX35" fmla="*/ 10860634 w 12449404"/>
              <a:gd name="connsiteY35" fmla="*/ 386248 h 2048448"/>
              <a:gd name="connsiteX36" fmla="*/ 11163835 w 12449404"/>
              <a:gd name="connsiteY36" fmla="*/ 386248 h 2048448"/>
              <a:gd name="connsiteX37" fmla="*/ 11163835 w 12449404"/>
              <a:gd name="connsiteY37" fmla="*/ 525721 h 2048448"/>
              <a:gd name="connsiteX38" fmla="*/ 11266923 w 12449404"/>
              <a:gd name="connsiteY38" fmla="*/ 525721 h 2048448"/>
              <a:gd name="connsiteX39" fmla="*/ 11266923 w 12449404"/>
              <a:gd name="connsiteY39" fmla="*/ 965361 h 2048448"/>
              <a:gd name="connsiteX40" fmla="*/ 11612572 w 12449404"/>
              <a:gd name="connsiteY40" fmla="*/ 965361 h 2048448"/>
              <a:gd name="connsiteX41" fmla="*/ 11612572 w 12449404"/>
              <a:gd name="connsiteY41" fmla="*/ 777377 h 2048448"/>
              <a:gd name="connsiteX42" fmla="*/ 12088596 w 12449404"/>
              <a:gd name="connsiteY42" fmla="*/ 777377 h 2048448"/>
              <a:gd name="connsiteX43" fmla="*/ 12088596 w 12449404"/>
              <a:gd name="connsiteY43" fmla="*/ 1374681 h 2048448"/>
              <a:gd name="connsiteX44" fmla="*/ 12449404 w 12449404"/>
              <a:gd name="connsiteY44" fmla="*/ 1374681 h 2048448"/>
              <a:gd name="connsiteX45" fmla="*/ 12449404 w 12449404"/>
              <a:gd name="connsiteY45" fmla="*/ 1677881 h 2048448"/>
              <a:gd name="connsiteX46" fmla="*/ 12436715 w 12449404"/>
              <a:gd name="connsiteY46" fmla="*/ 1677881 h 2048448"/>
              <a:gd name="connsiteX47" fmla="*/ 12436715 w 12449404"/>
              <a:gd name="connsiteY47" fmla="*/ 2048448 h 2048448"/>
              <a:gd name="connsiteX48" fmla="*/ 0 w 12449404"/>
              <a:gd name="connsiteY48" fmla="*/ 2048448 h 2048448"/>
              <a:gd name="connsiteX49" fmla="*/ 0 w 12449404"/>
              <a:gd name="connsiteY49" fmla="*/ 1406374 h 2048448"/>
              <a:gd name="connsiteX50" fmla="*/ 45352 w 12449404"/>
              <a:gd name="connsiteY50" fmla="*/ 1406374 h 2048448"/>
              <a:gd name="connsiteX51" fmla="*/ 45352 w 12449404"/>
              <a:gd name="connsiteY51" fmla="*/ 1140624 h 2048448"/>
              <a:gd name="connsiteX52" fmla="*/ 657888 w 12449404"/>
              <a:gd name="connsiteY52" fmla="*/ 1140624 h 2048448"/>
              <a:gd name="connsiteX53" fmla="*/ 657888 w 12449404"/>
              <a:gd name="connsiteY53" fmla="*/ 879713 h 2048448"/>
              <a:gd name="connsiteX54" fmla="*/ 1116848 w 12449404"/>
              <a:gd name="connsiteY54" fmla="*/ 879713 h 2048448"/>
              <a:gd name="connsiteX55" fmla="*/ 1116848 w 12449404"/>
              <a:gd name="connsiteY55" fmla="*/ 1197168 h 2048448"/>
              <a:gd name="connsiteX56" fmla="*/ 1597874 w 12449404"/>
              <a:gd name="connsiteY56" fmla="*/ 1197168 h 2048448"/>
              <a:gd name="connsiteX57" fmla="*/ 1597874 w 12449404"/>
              <a:gd name="connsiteY57" fmla="*/ 807564 h 2048448"/>
              <a:gd name="connsiteX58" fmla="*/ 1701140 w 12449404"/>
              <a:gd name="connsiteY58" fmla="*/ 807564 h 2048448"/>
              <a:gd name="connsiteX59" fmla="*/ 1701140 w 12449404"/>
              <a:gd name="connsiteY59" fmla="*/ 662931 h 2048448"/>
              <a:gd name="connsiteX60" fmla="*/ 2018881 w 12449404"/>
              <a:gd name="connsiteY60" fmla="*/ 662931 h 2048448"/>
              <a:gd name="connsiteX61" fmla="*/ 2018881 w 12449404"/>
              <a:gd name="connsiteY61" fmla="*/ 807564 h 2048448"/>
              <a:gd name="connsiteX62" fmla="*/ 2122148 w 12449404"/>
              <a:gd name="connsiteY62" fmla="*/ 807564 h 2048448"/>
              <a:gd name="connsiteX63" fmla="*/ 2122148 w 12449404"/>
              <a:gd name="connsiteY63" fmla="*/ 939446 h 2048448"/>
              <a:gd name="connsiteX64" fmla="*/ 2484020 w 12449404"/>
              <a:gd name="connsiteY64" fmla="*/ 939446 h 2048448"/>
              <a:gd name="connsiteX65" fmla="*/ 2484020 w 12449404"/>
              <a:gd name="connsiteY65" fmla="*/ 744644 h 2048448"/>
              <a:gd name="connsiteX66" fmla="*/ 2549333 w 12449404"/>
              <a:gd name="connsiteY66" fmla="*/ 744644 h 2048448"/>
              <a:gd name="connsiteX67" fmla="*/ 2976519 w 12449404"/>
              <a:gd name="connsiteY67" fmla="*/ 744644 h 2048448"/>
              <a:gd name="connsiteX68" fmla="*/ 3008294 w 12449404"/>
              <a:gd name="connsiteY68" fmla="*/ 744644 h 2048448"/>
              <a:gd name="connsiteX69" fmla="*/ 3008294 w 12449404"/>
              <a:gd name="connsiteY69" fmla="*/ 879713 h 2048448"/>
              <a:gd name="connsiteX70" fmla="*/ 3356927 w 12449404"/>
              <a:gd name="connsiteY70" fmla="*/ 879713 h 2048448"/>
              <a:gd name="connsiteX71" fmla="*/ 3356927 w 12449404"/>
              <a:gd name="connsiteY71" fmla="*/ 172822 h 2048448"/>
              <a:gd name="connsiteX72" fmla="*/ 3743513 w 12449404"/>
              <a:gd name="connsiteY72" fmla="*/ 172822 h 2048448"/>
              <a:gd name="connsiteX73" fmla="*/ 3743513 w 12449404"/>
              <a:gd name="connsiteY73" fmla="*/ 606386 h 2048448"/>
              <a:gd name="connsiteX74" fmla="*/ 4305739 w 12449404"/>
              <a:gd name="connsiteY74" fmla="*/ 606386 h 2048448"/>
              <a:gd name="connsiteX75" fmla="*/ 4305739 w 12449404"/>
              <a:gd name="connsiteY75" fmla="*/ 744644 h 2048448"/>
              <a:gd name="connsiteX76" fmla="*/ 4796473 w 12449404"/>
              <a:gd name="connsiteY76" fmla="*/ 744644 h 2048448"/>
              <a:gd name="connsiteX77" fmla="*/ 4796473 w 12449404"/>
              <a:gd name="connsiteY77" fmla="*/ 907753 h 2048448"/>
              <a:gd name="connsiteX78" fmla="*/ 4966423 w 12449404"/>
              <a:gd name="connsiteY78" fmla="*/ 907753 h 2048448"/>
              <a:gd name="connsiteX79" fmla="*/ 4966423 w 12449404"/>
              <a:gd name="connsiteY79" fmla="*/ 939446 h 2048448"/>
              <a:gd name="connsiteX80" fmla="*/ 5157463 w 12449404"/>
              <a:gd name="connsiteY80" fmla="*/ 939446 h 2048448"/>
              <a:gd name="connsiteX81" fmla="*/ 5157463 w 12449404"/>
              <a:gd name="connsiteY81" fmla="*/ 483901 h 2048448"/>
              <a:gd name="connsiteX82" fmla="*/ 5264259 w 12449404"/>
              <a:gd name="connsiteY82" fmla="*/ 483901 h 2048448"/>
              <a:gd name="connsiteX83" fmla="*/ 5264259 w 12449404"/>
              <a:gd name="connsiteY83" fmla="*/ 339268 h 2048448"/>
              <a:gd name="connsiteX84" fmla="*/ 5578471 w 12449404"/>
              <a:gd name="connsiteY84" fmla="*/ 339268 h 2048448"/>
              <a:gd name="connsiteX85" fmla="*/ 5578471 w 12449404"/>
              <a:gd name="connsiteY85" fmla="*/ 483901 h 2048448"/>
              <a:gd name="connsiteX86" fmla="*/ 5679089 w 12449404"/>
              <a:gd name="connsiteY86" fmla="*/ 483901 h 20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449404" h="2048448">
                <a:moveTo>
                  <a:pt x="5679089" y="0"/>
                </a:moveTo>
                <a:lnTo>
                  <a:pt x="6408130" y="0"/>
                </a:lnTo>
                <a:lnTo>
                  <a:pt x="6408130" y="578198"/>
                </a:lnTo>
                <a:lnTo>
                  <a:pt x="6867090" y="606386"/>
                </a:lnTo>
                <a:lnTo>
                  <a:pt x="7118635" y="606386"/>
                </a:lnTo>
                <a:lnTo>
                  <a:pt x="7118635" y="483901"/>
                </a:lnTo>
                <a:lnTo>
                  <a:pt x="7128240" y="483901"/>
                </a:lnTo>
                <a:lnTo>
                  <a:pt x="7128240" y="225552"/>
                </a:lnTo>
                <a:lnTo>
                  <a:pt x="7501176" y="225552"/>
                </a:lnTo>
                <a:lnTo>
                  <a:pt x="7501176" y="339268"/>
                </a:lnTo>
                <a:lnTo>
                  <a:pt x="7539643" y="339268"/>
                </a:lnTo>
                <a:lnTo>
                  <a:pt x="7539643" y="483901"/>
                </a:lnTo>
                <a:lnTo>
                  <a:pt x="7646440" y="483901"/>
                </a:lnTo>
                <a:lnTo>
                  <a:pt x="7646440" y="643969"/>
                </a:lnTo>
                <a:lnTo>
                  <a:pt x="8043905" y="643969"/>
                </a:lnTo>
                <a:lnTo>
                  <a:pt x="8043905" y="744644"/>
                </a:lnTo>
                <a:lnTo>
                  <a:pt x="8497281" y="744644"/>
                </a:lnTo>
                <a:lnTo>
                  <a:pt x="8497281" y="777377"/>
                </a:lnTo>
                <a:lnTo>
                  <a:pt x="8516897" y="777377"/>
                </a:lnTo>
                <a:lnTo>
                  <a:pt x="8516897" y="965361"/>
                </a:lnTo>
                <a:lnTo>
                  <a:pt x="8865577" y="965361"/>
                </a:lnTo>
                <a:lnTo>
                  <a:pt x="8865577" y="525721"/>
                </a:lnTo>
                <a:lnTo>
                  <a:pt x="8968665" y="525721"/>
                </a:lnTo>
                <a:lnTo>
                  <a:pt x="8968665" y="386248"/>
                </a:lnTo>
                <a:lnTo>
                  <a:pt x="9271866" y="386248"/>
                </a:lnTo>
                <a:lnTo>
                  <a:pt x="9271866" y="525721"/>
                </a:lnTo>
                <a:lnTo>
                  <a:pt x="9368890" y="525721"/>
                </a:lnTo>
                <a:lnTo>
                  <a:pt x="9368890" y="58792"/>
                </a:lnTo>
                <a:lnTo>
                  <a:pt x="10072314" y="58792"/>
                </a:lnTo>
                <a:lnTo>
                  <a:pt x="10072314" y="616681"/>
                </a:lnTo>
                <a:lnTo>
                  <a:pt x="10514986" y="255872"/>
                </a:lnTo>
                <a:lnTo>
                  <a:pt x="10514986" y="643969"/>
                </a:lnTo>
                <a:lnTo>
                  <a:pt x="10757546" y="643969"/>
                </a:lnTo>
                <a:lnTo>
                  <a:pt x="10757546" y="525721"/>
                </a:lnTo>
                <a:lnTo>
                  <a:pt x="10860634" y="525721"/>
                </a:lnTo>
                <a:lnTo>
                  <a:pt x="10860634" y="386248"/>
                </a:lnTo>
                <a:lnTo>
                  <a:pt x="11163835" y="386248"/>
                </a:lnTo>
                <a:lnTo>
                  <a:pt x="11163835" y="525721"/>
                </a:lnTo>
                <a:lnTo>
                  <a:pt x="11266923" y="525721"/>
                </a:lnTo>
                <a:lnTo>
                  <a:pt x="11266923" y="965361"/>
                </a:lnTo>
                <a:lnTo>
                  <a:pt x="11612572" y="965361"/>
                </a:lnTo>
                <a:lnTo>
                  <a:pt x="11612572" y="777377"/>
                </a:lnTo>
                <a:lnTo>
                  <a:pt x="12088596" y="777377"/>
                </a:lnTo>
                <a:lnTo>
                  <a:pt x="12088596" y="1374681"/>
                </a:lnTo>
                <a:lnTo>
                  <a:pt x="12449404" y="1374681"/>
                </a:lnTo>
                <a:lnTo>
                  <a:pt x="12449404" y="1677881"/>
                </a:lnTo>
                <a:lnTo>
                  <a:pt x="12436715" y="1677881"/>
                </a:lnTo>
                <a:lnTo>
                  <a:pt x="12436715" y="2048448"/>
                </a:lnTo>
                <a:lnTo>
                  <a:pt x="0" y="2048448"/>
                </a:lnTo>
                <a:lnTo>
                  <a:pt x="0" y="1406374"/>
                </a:lnTo>
                <a:lnTo>
                  <a:pt x="45352" y="1406374"/>
                </a:lnTo>
                <a:lnTo>
                  <a:pt x="45352" y="1140624"/>
                </a:lnTo>
                <a:lnTo>
                  <a:pt x="657888" y="1140624"/>
                </a:lnTo>
                <a:lnTo>
                  <a:pt x="657888" y="879713"/>
                </a:lnTo>
                <a:lnTo>
                  <a:pt x="1116848" y="879713"/>
                </a:lnTo>
                <a:lnTo>
                  <a:pt x="1116848" y="1197168"/>
                </a:lnTo>
                <a:lnTo>
                  <a:pt x="1597874" y="1197168"/>
                </a:lnTo>
                <a:lnTo>
                  <a:pt x="1597874" y="807564"/>
                </a:lnTo>
                <a:lnTo>
                  <a:pt x="1701140" y="807564"/>
                </a:lnTo>
                <a:lnTo>
                  <a:pt x="1701140" y="662931"/>
                </a:lnTo>
                <a:lnTo>
                  <a:pt x="2018881" y="662931"/>
                </a:lnTo>
                <a:lnTo>
                  <a:pt x="2018881" y="807564"/>
                </a:lnTo>
                <a:lnTo>
                  <a:pt x="2122148" y="807564"/>
                </a:lnTo>
                <a:lnTo>
                  <a:pt x="2122148" y="939446"/>
                </a:lnTo>
                <a:lnTo>
                  <a:pt x="2484020" y="939446"/>
                </a:lnTo>
                <a:lnTo>
                  <a:pt x="2484020" y="744644"/>
                </a:lnTo>
                <a:lnTo>
                  <a:pt x="2549333" y="744644"/>
                </a:lnTo>
                <a:lnTo>
                  <a:pt x="2976519" y="744644"/>
                </a:lnTo>
                <a:lnTo>
                  <a:pt x="3008294" y="744644"/>
                </a:lnTo>
                <a:lnTo>
                  <a:pt x="3008294" y="879713"/>
                </a:lnTo>
                <a:lnTo>
                  <a:pt x="3356927" y="879713"/>
                </a:lnTo>
                <a:lnTo>
                  <a:pt x="3356927" y="172822"/>
                </a:lnTo>
                <a:lnTo>
                  <a:pt x="3743513" y="172822"/>
                </a:lnTo>
                <a:lnTo>
                  <a:pt x="3743513" y="606386"/>
                </a:lnTo>
                <a:lnTo>
                  <a:pt x="4305739" y="606386"/>
                </a:lnTo>
                <a:lnTo>
                  <a:pt x="4305739" y="744644"/>
                </a:lnTo>
                <a:lnTo>
                  <a:pt x="4796473" y="744644"/>
                </a:lnTo>
                <a:lnTo>
                  <a:pt x="4796473" y="907753"/>
                </a:lnTo>
                <a:lnTo>
                  <a:pt x="4966423" y="907753"/>
                </a:lnTo>
                <a:lnTo>
                  <a:pt x="4966423" y="939446"/>
                </a:lnTo>
                <a:lnTo>
                  <a:pt x="5157463" y="939446"/>
                </a:lnTo>
                <a:lnTo>
                  <a:pt x="5157463" y="483901"/>
                </a:lnTo>
                <a:lnTo>
                  <a:pt x="5264259" y="483901"/>
                </a:lnTo>
                <a:lnTo>
                  <a:pt x="5264259" y="339268"/>
                </a:lnTo>
                <a:lnTo>
                  <a:pt x="5578471" y="339268"/>
                </a:lnTo>
                <a:lnTo>
                  <a:pt x="5578471" y="483901"/>
                </a:lnTo>
                <a:lnTo>
                  <a:pt x="5679089" y="483901"/>
                </a:lnTo>
                <a:close/>
              </a:path>
            </a:pathLst>
          </a:custGeom>
          <a:solidFill>
            <a:srgbClr val="409AE1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141" name="Group 140"/>
          <p:cNvGrpSpPr>
            <a:grpSpLocks noChangeAspect="1"/>
          </p:cNvGrpSpPr>
          <p:nvPr userDrawn="1"/>
        </p:nvGrpSpPr>
        <p:grpSpPr bwMode="gray">
          <a:xfrm>
            <a:off x="7462446" y="3200401"/>
            <a:ext cx="4577461" cy="3539940"/>
            <a:chOff x="8496600" y="3495586"/>
            <a:chExt cx="3009906" cy="2327684"/>
          </a:xfrm>
        </p:grpSpPr>
        <p:sp>
          <p:nvSpPr>
            <p:cNvPr id="142" name="Freeform 9"/>
            <p:cNvSpPr>
              <a:spLocks/>
            </p:cNvSpPr>
            <p:nvPr/>
          </p:nvSpPr>
          <p:spPr bwMode="gray">
            <a:xfrm>
              <a:off x="8496600" y="5501008"/>
              <a:ext cx="646113" cy="82550"/>
            </a:xfrm>
            <a:custGeom>
              <a:avLst/>
              <a:gdLst>
                <a:gd name="T0" fmla="*/ 437 w 467"/>
                <a:gd name="T1" fmla="*/ 60 h 60"/>
                <a:gd name="T2" fmla="*/ 30 w 467"/>
                <a:gd name="T3" fmla="*/ 60 h 60"/>
                <a:gd name="T4" fmla="*/ 0 w 467"/>
                <a:gd name="T5" fmla="*/ 30 h 60"/>
                <a:gd name="T6" fmla="*/ 30 w 467"/>
                <a:gd name="T7" fmla="*/ 0 h 60"/>
                <a:gd name="T8" fmla="*/ 437 w 467"/>
                <a:gd name="T9" fmla="*/ 0 h 60"/>
                <a:gd name="T10" fmla="*/ 467 w 467"/>
                <a:gd name="T11" fmla="*/ 30 h 60"/>
                <a:gd name="T12" fmla="*/ 437 w 467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60">
                  <a:moveTo>
                    <a:pt x="437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53" y="0"/>
                    <a:pt x="467" y="13"/>
                    <a:pt x="467" y="30"/>
                  </a:cubicBezTo>
                  <a:cubicBezTo>
                    <a:pt x="467" y="46"/>
                    <a:pt x="453" y="60"/>
                    <a:pt x="437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0"/>
            <p:cNvSpPr>
              <a:spLocks/>
            </p:cNvSpPr>
            <p:nvPr/>
          </p:nvSpPr>
          <p:spPr bwMode="gray">
            <a:xfrm>
              <a:off x="10804831" y="3495586"/>
              <a:ext cx="701675" cy="371475"/>
            </a:xfrm>
            <a:custGeom>
              <a:avLst/>
              <a:gdLst>
                <a:gd name="T0" fmla="*/ 440 w 507"/>
                <a:gd name="T1" fmla="*/ 127 h 271"/>
                <a:gd name="T2" fmla="*/ 306 w 507"/>
                <a:gd name="T3" fmla="*/ 0 h 271"/>
                <a:gd name="T4" fmla="*/ 174 w 507"/>
                <a:gd name="T5" fmla="*/ 106 h 271"/>
                <a:gd name="T6" fmla="*/ 99 w 507"/>
                <a:gd name="T7" fmla="*/ 72 h 271"/>
                <a:gd name="T8" fmla="*/ 0 w 507"/>
                <a:gd name="T9" fmla="*/ 171 h 271"/>
                <a:gd name="T10" fmla="*/ 99 w 507"/>
                <a:gd name="T11" fmla="*/ 271 h 271"/>
                <a:gd name="T12" fmla="*/ 435 w 507"/>
                <a:gd name="T13" fmla="*/ 271 h 271"/>
                <a:gd name="T14" fmla="*/ 507 w 507"/>
                <a:gd name="T15" fmla="*/ 199 h 271"/>
                <a:gd name="T16" fmla="*/ 440 w 507"/>
                <a:gd name="T17" fmla="*/ 12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71">
                  <a:moveTo>
                    <a:pt x="440" y="127"/>
                  </a:moveTo>
                  <a:cubicBezTo>
                    <a:pt x="436" y="56"/>
                    <a:pt x="378" y="0"/>
                    <a:pt x="306" y="0"/>
                  </a:cubicBezTo>
                  <a:cubicBezTo>
                    <a:pt x="241" y="0"/>
                    <a:pt x="187" y="46"/>
                    <a:pt x="174" y="106"/>
                  </a:cubicBezTo>
                  <a:cubicBezTo>
                    <a:pt x="156" y="85"/>
                    <a:pt x="129" y="72"/>
                    <a:pt x="99" y="72"/>
                  </a:cubicBezTo>
                  <a:cubicBezTo>
                    <a:pt x="44" y="72"/>
                    <a:pt x="0" y="116"/>
                    <a:pt x="0" y="171"/>
                  </a:cubicBezTo>
                  <a:cubicBezTo>
                    <a:pt x="0" y="226"/>
                    <a:pt x="44" y="271"/>
                    <a:pt x="99" y="271"/>
                  </a:cubicBezTo>
                  <a:cubicBezTo>
                    <a:pt x="99" y="271"/>
                    <a:pt x="434" y="271"/>
                    <a:pt x="435" y="271"/>
                  </a:cubicBezTo>
                  <a:cubicBezTo>
                    <a:pt x="475" y="271"/>
                    <a:pt x="507" y="238"/>
                    <a:pt x="507" y="199"/>
                  </a:cubicBezTo>
                  <a:cubicBezTo>
                    <a:pt x="507" y="161"/>
                    <a:pt x="478" y="130"/>
                    <a:pt x="44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"/>
            <p:cNvSpPr>
              <a:spLocks/>
            </p:cNvSpPr>
            <p:nvPr/>
          </p:nvSpPr>
          <p:spPr bwMode="gray">
            <a:xfrm>
              <a:off x="10001550" y="5497833"/>
              <a:ext cx="1504950" cy="82550"/>
            </a:xfrm>
            <a:custGeom>
              <a:avLst/>
              <a:gdLst>
                <a:gd name="T0" fmla="*/ 1059 w 1089"/>
                <a:gd name="T1" fmla="*/ 60 h 60"/>
                <a:gd name="T2" fmla="*/ 30 w 1089"/>
                <a:gd name="T3" fmla="*/ 60 h 60"/>
                <a:gd name="T4" fmla="*/ 0 w 1089"/>
                <a:gd name="T5" fmla="*/ 30 h 60"/>
                <a:gd name="T6" fmla="*/ 30 w 1089"/>
                <a:gd name="T7" fmla="*/ 0 h 60"/>
                <a:gd name="T8" fmla="*/ 1059 w 1089"/>
                <a:gd name="T9" fmla="*/ 0 h 60"/>
                <a:gd name="T10" fmla="*/ 1089 w 1089"/>
                <a:gd name="T11" fmla="*/ 30 h 60"/>
                <a:gd name="T12" fmla="*/ 1059 w 108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60">
                  <a:moveTo>
                    <a:pt x="1059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059" y="0"/>
                    <a:pt x="1059" y="0"/>
                    <a:pt x="1059" y="0"/>
                  </a:cubicBezTo>
                  <a:cubicBezTo>
                    <a:pt x="1076" y="0"/>
                    <a:pt x="1089" y="13"/>
                    <a:pt x="1089" y="30"/>
                  </a:cubicBezTo>
                  <a:cubicBezTo>
                    <a:pt x="1089" y="46"/>
                    <a:pt x="1076" y="60"/>
                    <a:pt x="1059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2"/>
            <p:cNvSpPr>
              <a:spLocks/>
            </p:cNvSpPr>
            <p:nvPr/>
          </p:nvSpPr>
          <p:spPr bwMode="gray">
            <a:xfrm>
              <a:off x="9110962" y="5713733"/>
              <a:ext cx="1012825" cy="109537"/>
            </a:xfrm>
            <a:custGeom>
              <a:avLst/>
              <a:gdLst>
                <a:gd name="T0" fmla="*/ 692 w 732"/>
                <a:gd name="T1" fmla="*/ 80 h 80"/>
                <a:gd name="T2" fmla="*/ 40 w 732"/>
                <a:gd name="T3" fmla="*/ 80 h 80"/>
                <a:gd name="T4" fmla="*/ 0 w 732"/>
                <a:gd name="T5" fmla="*/ 40 h 80"/>
                <a:gd name="T6" fmla="*/ 40 w 732"/>
                <a:gd name="T7" fmla="*/ 0 h 80"/>
                <a:gd name="T8" fmla="*/ 692 w 732"/>
                <a:gd name="T9" fmla="*/ 0 h 80"/>
                <a:gd name="T10" fmla="*/ 732 w 732"/>
                <a:gd name="T11" fmla="*/ 40 h 80"/>
                <a:gd name="T12" fmla="*/ 692 w 73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80">
                  <a:moveTo>
                    <a:pt x="692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714" y="0"/>
                    <a:pt x="732" y="18"/>
                    <a:pt x="732" y="40"/>
                  </a:cubicBezTo>
                  <a:cubicBezTo>
                    <a:pt x="732" y="62"/>
                    <a:pt x="714" y="80"/>
                    <a:pt x="692" y="8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"/>
            <p:cNvSpPr>
              <a:spLocks/>
            </p:cNvSpPr>
            <p:nvPr/>
          </p:nvSpPr>
          <p:spPr bwMode="gray">
            <a:xfrm>
              <a:off x="8910937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1 w 21"/>
                <a:gd name="T3" fmla="*/ 10 h 49"/>
                <a:gd name="T4" fmla="*/ 0 w 21"/>
                <a:gd name="T5" fmla="*/ 49 h 49"/>
                <a:gd name="T6" fmla="*/ 12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12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4"/>
            <p:cNvSpPr>
              <a:spLocks/>
            </p:cNvSpPr>
            <p:nvPr/>
          </p:nvSpPr>
          <p:spPr bwMode="gray">
            <a:xfrm>
              <a:off x="8929987" y="4935858"/>
              <a:ext cx="14288" cy="77787"/>
            </a:xfrm>
            <a:custGeom>
              <a:avLst/>
              <a:gdLst>
                <a:gd name="T0" fmla="*/ 5 w 9"/>
                <a:gd name="T1" fmla="*/ 0 h 49"/>
                <a:gd name="T2" fmla="*/ 5 w 9"/>
                <a:gd name="T3" fmla="*/ 11 h 49"/>
                <a:gd name="T4" fmla="*/ 0 w 9"/>
                <a:gd name="T5" fmla="*/ 49 h 49"/>
                <a:gd name="T6" fmla="*/ 9 w 9"/>
                <a:gd name="T7" fmla="*/ 11 h 49"/>
                <a:gd name="T8" fmla="*/ 9 w 9"/>
                <a:gd name="T9" fmla="*/ 0 h 49"/>
                <a:gd name="T10" fmla="*/ 5 w 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9">
                  <a:moveTo>
                    <a:pt x="5" y="0"/>
                  </a:moveTo>
                  <a:lnTo>
                    <a:pt x="5" y="11"/>
                  </a:lnTo>
                  <a:lnTo>
                    <a:pt x="0" y="49"/>
                  </a:lnTo>
                  <a:lnTo>
                    <a:pt x="9" y="11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5"/>
            <p:cNvSpPr>
              <a:spLocks/>
            </p:cNvSpPr>
            <p:nvPr/>
          </p:nvSpPr>
          <p:spPr bwMode="gray">
            <a:xfrm>
              <a:off x="8910937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1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6"/>
            <p:cNvSpPr>
              <a:spLocks/>
            </p:cNvSpPr>
            <p:nvPr/>
          </p:nvSpPr>
          <p:spPr bwMode="gray">
            <a:xfrm>
              <a:off x="8912525" y="4997770"/>
              <a:ext cx="33338" cy="47625"/>
            </a:xfrm>
            <a:custGeom>
              <a:avLst/>
              <a:gdLst>
                <a:gd name="T0" fmla="*/ 0 w 24"/>
                <a:gd name="T1" fmla="*/ 0 h 34"/>
                <a:gd name="T2" fmla="*/ 0 w 24"/>
                <a:gd name="T3" fmla="*/ 34 h 34"/>
                <a:gd name="T4" fmla="*/ 22 w 24"/>
                <a:gd name="T5" fmla="*/ 34 h 34"/>
                <a:gd name="T6" fmla="*/ 24 w 24"/>
                <a:gd name="T7" fmla="*/ 32 h 34"/>
                <a:gd name="T8" fmla="*/ 24 w 24"/>
                <a:gd name="T9" fmla="*/ 27 h 34"/>
                <a:gd name="T10" fmla="*/ 22 w 24"/>
                <a:gd name="T11" fmla="*/ 24 h 34"/>
                <a:gd name="T12" fmla="*/ 15 w 24"/>
                <a:gd name="T13" fmla="*/ 16 h 34"/>
                <a:gd name="T14" fmla="*/ 15 w 24"/>
                <a:gd name="T15" fmla="*/ 0 h 34"/>
                <a:gd name="T16" fmla="*/ 0 w 2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4" y="26"/>
                    <a:pt x="22" y="24"/>
                  </a:cubicBezTo>
                  <a:cubicBezTo>
                    <a:pt x="20" y="23"/>
                    <a:pt x="16" y="18"/>
                    <a:pt x="15" y="1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7"/>
            <p:cNvSpPr>
              <a:spLocks/>
            </p:cNvSpPr>
            <p:nvPr/>
          </p:nvSpPr>
          <p:spPr bwMode="gray">
            <a:xfrm>
              <a:off x="89125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2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2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2" y="4"/>
                    <a:pt x="2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8"/>
            <p:cNvSpPr>
              <a:spLocks/>
            </p:cNvSpPr>
            <p:nvPr/>
          </p:nvSpPr>
          <p:spPr bwMode="gray">
            <a:xfrm>
              <a:off x="8933162" y="5019995"/>
              <a:ext cx="12700" cy="25400"/>
            </a:xfrm>
            <a:custGeom>
              <a:avLst/>
              <a:gdLst>
                <a:gd name="T0" fmla="*/ 7 w 9"/>
                <a:gd name="T1" fmla="*/ 18 h 18"/>
                <a:gd name="T2" fmla="*/ 9 w 9"/>
                <a:gd name="T3" fmla="*/ 16 h 18"/>
                <a:gd name="T4" fmla="*/ 9 w 9"/>
                <a:gd name="T5" fmla="*/ 11 h 18"/>
                <a:gd name="T6" fmla="*/ 7 w 9"/>
                <a:gd name="T7" fmla="*/ 8 h 18"/>
                <a:gd name="T8" fmla="*/ 0 w 9"/>
                <a:gd name="T9" fmla="*/ 0 h 18"/>
                <a:gd name="T10" fmla="*/ 0 w 9"/>
                <a:gd name="T11" fmla="*/ 18 h 18"/>
                <a:gd name="T12" fmla="*/ 7 w 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cubicBezTo>
                    <a:pt x="7" y="18"/>
                    <a:pt x="9" y="18"/>
                    <a:pt x="9" y="16"/>
                  </a:cubicBezTo>
                  <a:cubicBezTo>
                    <a:pt x="9" y="14"/>
                    <a:pt x="9" y="11"/>
                    <a:pt x="9" y="11"/>
                  </a:cubicBezTo>
                  <a:cubicBezTo>
                    <a:pt x="9" y="11"/>
                    <a:pt x="9" y="10"/>
                    <a:pt x="7" y="8"/>
                  </a:cubicBezTo>
                  <a:cubicBezTo>
                    <a:pt x="5" y="7"/>
                    <a:pt x="1" y="2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9"/>
            <p:cNvSpPr>
              <a:spLocks/>
            </p:cNvSpPr>
            <p:nvPr/>
          </p:nvSpPr>
          <p:spPr bwMode="gray">
            <a:xfrm>
              <a:off x="8874425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0 w 21"/>
                <a:gd name="T3" fmla="*/ 10 h 49"/>
                <a:gd name="T4" fmla="*/ 0 w 21"/>
                <a:gd name="T5" fmla="*/ 49 h 49"/>
                <a:gd name="T6" fmla="*/ 13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13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0"/>
            <p:cNvSpPr>
              <a:spLocks/>
            </p:cNvSpPr>
            <p:nvPr/>
          </p:nvSpPr>
          <p:spPr bwMode="gray">
            <a:xfrm>
              <a:off x="8895062" y="4935858"/>
              <a:ext cx="12700" cy="77787"/>
            </a:xfrm>
            <a:custGeom>
              <a:avLst/>
              <a:gdLst>
                <a:gd name="T0" fmla="*/ 4 w 8"/>
                <a:gd name="T1" fmla="*/ 0 h 49"/>
                <a:gd name="T2" fmla="*/ 4 w 8"/>
                <a:gd name="T3" fmla="*/ 11 h 49"/>
                <a:gd name="T4" fmla="*/ 0 w 8"/>
                <a:gd name="T5" fmla="*/ 49 h 49"/>
                <a:gd name="T6" fmla="*/ 8 w 8"/>
                <a:gd name="T7" fmla="*/ 11 h 49"/>
                <a:gd name="T8" fmla="*/ 8 w 8"/>
                <a:gd name="T9" fmla="*/ 0 h 49"/>
                <a:gd name="T10" fmla="*/ 4 w 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9">
                  <a:moveTo>
                    <a:pt x="4" y="0"/>
                  </a:moveTo>
                  <a:lnTo>
                    <a:pt x="4" y="11"/>
                  </a:lnTo>
                  <a:lnTo>
                    <a:pt x="0" y="49"/>
                  </a:lnTo>
                  <a:lnTo>
                    <a:pt x="8" y="11"/>
                  </a:lnTo>
                  <a:lnTo>
                    <a:pt x="8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1"/>
            <p:cNvSpPr>
              <a:spLocks/>
            </p:cNvSpPr>
            <p:nvPr/>
          </p:nvSpPr>
          <p:spPr bwMode="gray">
            <a:xfrm>
              <a:off x="8874425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0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2"/>
            <p:cNvSpPr>
              <a:spLocks/>
            </p:cNvSpPr>
            <p:nvPr/>
          </p:nvSpPr>
          <p:spPr bwMode="gray">
            <a:xfrm>
              <a:off x="8874425" y="4997770"/>
              <a:ext cx="34925" cy="47625"/>
            </a:xfrm>
            <a:custGeom>
              <a:avLst/>
              <a:gdLst>
                <a:gd name="T0" fmla="*/ 0 w 25"/>
                <a:gd name="T1" fmla="*/ 0 h 34"/>
                <a:gd name="T2" fmla="*/ 0 w 25"/>
                <a:gd name="T3" fmla="*/ 34 h 34"/>
                <a:gd name="T4" fmla="*/ 23 w 25"/>
                <a:gd name="T5" fmla="*/ 34 h 34"/>
                <a:gd name="T6" fmla="*/ 24 w 25"/>
                <a:gd name="T7" fmla="*/ 32 h 34"/>
                <a:gd name="T8" fmla="*/ 24 w 25"/>
                <a:gd name="T9" fmla="*/ 27 h 34"/>
                <a:gd name="T10" fmla="*/ 22 w 25"/>
                <a:gd name="T11" fmla="*/ 24 h 34"/>
                <a:gd name="T12" fmla="*/ 16 w 25"/>
                <a:gd name="T13" fmla="*/ 16 h 34"/>
                <a:gd name="T14" fmla="*/ 16 w 25"/>
                <a:gd name="T15" fmla="*/ 0 h 34"/>
                <a:gd name="T16" fmla="*/ 0 w 2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5" y="26"/>
                    <a:pt x="22" y="24"/>
                  </a:cubicBezTo>
                  <a:cubicBezTo>
                    <a:pt x="20" y="23"/>
                    <a:pt x="16" y="18"/>
                    <a:pt x="16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3"/>
            <p:cNvSpPr>
              <a:spLocks/>
            </p:cNvSpPr>
            <p:nvPr/>
          </p:nvSpPr>
          <p:spPr bwMode="gray">
            <a:xfrm>
              <a:off x="88744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3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3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4"/>
            <p:cNvSpPr>
              <a:spLocks/>
            </p:cNvSpPr>
            <p:nvPr/>
          </p:nvSpPr>
          <p:spPr bwMode="gray">
            <a:xfrm>
              <a:off x="8896650" y="5019995"/>
              <a:ext cx="11113" cy="25400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18 h 18"/>
                <a:gd name="T4" fmla="*/ 7 w 8"/>
                <a:gd name="T5" fmla="*/ 18 h 18"/>
                <a:gd name="T6" fmla="*/ 8 w 8"/>
                <a:gd name="T7" fmla="*/ 16 h 18"/>
                <a:gd name="T8" fmla="*/ 8 w 8"/>
                <a:gd name="T9" fmla="*/ 11 h 18"/>
                <a:gd name="T10" fmla="*/ 8 w 8"/>
                <a:gd name="T11" fmla="*/ 11 h 18"/>
                <a:gd name="T12" fmla="*/ 8 w 8"/>
                <a:gd name="T13" fmla="*/ 11 h 18"/>
                <a:gd name="T14" fmla="*/ 8 w 8"/>
                <a:gd name="T15" fmla="*/ 11 h 18"/>
                <a:gd name="T16" fmla="*/ 6 w 8"/>
                <a:gd name="T17" fmla="*/ 8 h 18"/>
                <a:gd name="T18" fmla="*/ 0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8"/>
                    <a:pt x="8" y="16"/>
                  </a:cubicBezTo>
                  <a:cubicBezTo>
                    <a:pt x="8" y="14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9"/>
                    <a:pt x="6" y="8"/>
                  </a:cubicBezTo>
                  <a:cubicBezTo>
                    <a:pt x="4" y="7"/>
                    <a:pt x="0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5"/>
            <p:cNvSpPr>
              <a:spLocks/>
            </p:cNvSpPr>
            <p:nvPr/>
          </p:nvSpPr>
          <p:spPr bwMode="gray">
            <a:xfrm>
              <a:off x="8929987" y="4756470"/>
              <a:ext cx="9525" cy="1587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  <a:gd name="T4" fmla="*/ 6 w 6"/>
                <a:gd name="T5" fmla="*/ 1 h 1"/>
                <a:gd name="T6" fmla="*/ 0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6"/>
            <p:cNvSpPr>
              <a:spLocks/>
            </p:cNvSpPr>
            <p:nvPr/>
          </p:nvSpPr>
          <p:spPr bwMode="gray">
            <a:xfrm>
              <a:off x="8917287" y="4731070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7"/>
            <p:cNvSpPr>
              <a:spLocks/>
            </p:cNvSpPr>
            <p:nvPr/>
          </p:nvSpPr>
          <p:spPr bwMode="gray">
            <a:xfrm>
              <a:off x="8899825" y="4724720"/>
              <a:ext cx="50800" cy="57150"/>
            </a:xfrm>
            <a:custGeom>
              <a:avLst/>
              <a:gdLst>
                <a:gd name="T0" fmla="*/ 33 w 36"/>
                <a:gd name="T1" fmla="*/ 16 h 42"/>
                <a:gd name="T2" fmla="*/ 28 w 36"/>
                <a:gd name="T3" fmla="*/ 7 h 42"/>
                <a:gd name="T4" fmla="*/ 27 w 36"/>
                <a:gd name="T5" fmla="*/ 5 h 42"/>
                <a:gd name="T6" fmla="*/ 27 w 36"/>
                <a:gd name="T7" fmla="*/ 5 h 42"/>
                <a:gd name="T8" fmla="*/ 17 w 36"/>
                <a:gd name="T9" fmla="*/ 4 h 42"/>
                <a:gd name="T10" fmla="*/ 13 w 36"/>
                <a:gd name="T11" fmla="*/ 0 h 42"/>
                <a:gd name="T12" fmla="*/ 13 w 36"/>
                <a:gd name="T13" fmla="*/ 0 h 42"/>
                <a:gd name="T14" fmla="*/ 13 w 36"/>
                <a:gd name="T15" fmla="*/ 5 h 42"/>
                <a:gd name="T16" fmla="*/ 13 w 36"/>
                <a:gd name="T17" fmla="*/ 6 h 42"/>
                <a:gd name="T18" fmla="*/ 13 w 36"/>
                <a:gd name="T19" fmla="*/ 11 h 42"/>
                <a:gd name="T20" fmla="*/ 14 w 36"/>
                <a:gd name="T21" fmla="*/ 14 h 42"/>
                <a:gd name="T22" fmla="*/ 11 w 36"/>
                <a:gd name="T23" fmla="*/ 14 h 42"/>
                <a:gd name="T24" fmla="*/ 6 w 36"/>
                <a:gd name="T25" fmla="*/ 11 h 42"/>
                <a:gd name="T26" fmla="*/ 3 w 36"/>
                <a:gd name="T27" fmla="*/ 12 h 42"/>
                <a:gd name="T28" fmla="*/ 4 w 36"/>
                <a:gd name="T29" fmla="*/ 17 h 42"/>
                <a:gd name="T30" fmla="*/ 5 w 36"/>
                <a:gd name="T31" fmla="*/ 20 h 42"/>
                <a:gd name="T32" fmla="*/ 6 w 36"/>
                <a:gd name="T33" fmla="*/ 22 h 42"/>
                <a:gd name="T34" fmla="*/ 6 w 36"/>
                <a:gd name="T35" fmla="*/ 22 h 42"/>
                <a:gd name="T36" fmla="*/ 6 w 36"/>
                <a:gd name="T37" fmla="*/ 22 h 42"/>
                <a:gd name="T38" fmla="*/ 2 w 36"/>
                <a:gd name="T39" fmla="*/ 31 h 42"/>
                <a:gd name="T40" fmla="*/ 0 w 36"/>
                <a:gd name="T41" fmla="*/ 30 h 42"/>
                <a:gd name="T42" fmla="*/ 2 w 36"/>
                <a:gd name="T43" fmla="*/ 41 h 42"/>
                <a:gd name="T44" fmla="*/ 19 w 36"/>
                <a:gd name="T45" fmla="*/ 42 h 42"/>
                <a:gd name="T46" fmla="*/ 18 w 36"/>
                <a:gd name="T47" fmla="*/ 36 h 42"/>
                <a:gd name="T48" fmla="*/ 23 w 36"/>
                <a:gd name="T49" fmla="*/ 37 h 42"/>
                <a:gd name="T50" fmla="*/ 28 w 36"/>
                <a:gd name="T51" fmla="*/ 34 h 42"/>
                <a:gd name="T52" fmla="*/ 29 w 36"/>
                <a:gd name="T53" fmla="*/ 29 h 42"/>
                <a:gd name="T54" fmla="*/ 29 w 36"/>
                <a:gd name="T55" fmla="*/ 24 h 42"/>
                <a:gd name="T56" fmla="*/ 30 w 36"/>
                <a:gd name="T57" fmla="*/ 20 h 42"/>
                <a:gd name="T58" fmla="*/ 33 w 36"/>
                <a:gd name="T5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2">
                  <a:moveTo>
                    <a:pt x="33" y="16"/>
                  </a:moveTo>
                  <a:cubicBezTo>
                    <a:pt x="33" y="16"/>
                    <a:pt x="28" y="8"/>
                    <a:pt x="28" y="7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3" y="6"/>
                    <a:pt x="20" y="5"/>
                    <a:pt x="17" y="4"/>
                  </a:cubicBezTo>
                  <a:cubicBezTo>
                    <a:pt x="15" y="2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2"/>
                    <a:pt x="14" y="14"/>
                    <a:pt x="14" y="14"/>
                  </a:cubicBezTo>
                  <a:cubicBezTo>
                    <a:pt x="14" y="16"/>
                    <a:pt x="11" y="14"/>
                    <a:pt x="11" y="14"/>
                  </a:cubicBezTo>
                  <a:cubicBezTo>
                    <a:pt x="11" y="14"/>
                    <a:pt x="9" y="12"/>
                    <a:pt x="6" y="11"/>
                  </a:cubicBezTo>
                  <a:cubicBezTo>
                    <a:pt x="5" y="11"/>
                    <a:pt x="4" y="11"/>
                    <a:pt x="3" y="12"/>
                  </a:cubicBezTo>
                  <a:cubicBezTo>
                    <a:pt x="3" y="13"/>
                    <a:pt x="3" y="15"/>
                    <a:pt x="4" y="17"/>
                  </a:cubicBezTo>
                  <a:cubicBezTo>
                    <a:pt x="4" y="18"/>
                    <a:pt x="4" y="20"/>
                    <a:pt x="5" y="20"/>
                  </a:cubicBezTo>
                  <a:cubicBezTo>
                    <a:pt x="5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8"/>
                    <a:pt x="2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0" y="37"/>
                    <a:pt x="21" y="37"/>
                    <a:pt x="23" y="37"/>
                  </a:cubicBezTo>
                  <a:cubicBezTo>
                    <a:pt x="28" y="37"/>
                    <a:pt x="28" y="34"/>
                    <a:pt x="28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6" y="19"/>
                    <a:pt x="34" y="17"/>
                    <a:pt x="33" y="16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8"/>
            <p:cNvSpPr>
              <a:spLocks/>
            </p:cNvSpPr>
            <p:nvPr/>
          </p:nvSpPr>
          <p:spPr bwMode="gray">
            <a:xfrm>
              <a:off x="8907762" y="4772345"/>
              <a:ext cx="17463" cy="4762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  <a:gd name="T4" fmla="*/ 12 w 12"/>
                <a:gd name="T5" fmla="*/ 1 h 3"/>
                <a:gd name="T6" fmla="*/ 0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1" y="1"/>
                    <a:pt x="4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9"/>
            <p:cNvSpPr>
              <a:spLocks/>
            </p:cNvSpPr>
            <p:nvPr/>
          </p:nvSpPr>
          <p:spPr bwMode="gray">
            <a:xfrm>
              <a:off x="8934750" y="4758058"/>
              <a:ext cx="4763" cy="4762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"/>
                    <a:pt x="4" y="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30"/>
            <p:cNvSpPr>
              <a:spLocks/>
            </p:cNvSpPr>
            <p:nvPr/>
          </p:nvSpPr>
          <p:spPr bwMode="gray">
            <a:xfrm>
              <a:off x="8937925" y="4758058"/>
              <a:ext cx="1588" cy="317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1"/>
            <p:cNvSpPr>
              <a:spLocks/>
            </p:cNvSpPr>
            <p:nvPr/>
          </p:nvSpPr>
          <p:spPr bwMode="gray">
            <a:xfrm>
              <a:off x="8934750" y="4739008"/>
              <a:ext cx="4763" cy="31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3 h 3"/>
                <a:gd name="T4" fmla="*/ 0 w 3"/>
                <a:gd name="T5" fmla="*/ 2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2"/>
            <p:cNvSpPr>
              <a:spLocks/>
            </p:cNvSpPr>
            <p:nvPr/>
          </p:nvSpPr>
          <p:spPr bwMode="gray">
            <a:xfrm>
              <a:off x="8893475" y="4772345"/>
              <a:ext cx="34925" cy="22225"/>
            </a:xfrm>
            <a:custGeom>
              <a:avLst/>
              <a:gdLst>
                <a:gd name="T0" fmla="*/ 0 w 22"/>
                <a:gd name="T1" fmla="*/ 8 h 14"/>
                <a:gd name="T2" fmla="*/ 2 w 22"/>
                <a:gd name="T3" fmla="*/ 0 h 14"/>
                <a:gd name="T4" fmla="*/ 22 w 22"/>
                <a:gd name="T5" fmla="*/ 4 h 14"/>
                <a:gd name="T6" fmla="*/ 22 w 22"/>
                <a:gd name="T7" fmla="*/ 14 h 14"/>
                <a:gd name="T8" fmla="*/ 0 w 22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8"/>
                  </a:moveTo>
                  <a:lnTo>
                    <a:pt x="2" y="0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3"/>
            <p:cNvSpPr>
              <a:spLocks/>
            </p:cNvSpPr>
            <p:nvPr/>
          </p:nvSpPr>
          <p:spPr bwMode="gray">
            <a:xfrm>
              <a:off x="8855375" y="4777108"/>
              <a:ext cx="103188" cy="166687"/>
            </a:xfrm>
            <a:custGeom>
              <a:avLst/>
              <a:gdLst>
                <a:gd name="T0" fmla="*/ 31 w 74"/>
                <a:gd name="T1" fmla="*/ 4 h 121"/>
                <a:gd name="T2" fmla="*/ 14 w 74"/>
                <a:gd name="T3" fmla="*/ 24 h 121"/>
                <a:gd name="T4" fmla="*/ 0 w 74"/>
                <a:gd name="T5" fmla="*/ 119 h 121"/>
                <a:gd name="T6" fmla="*/ 68 w 74"/>
                <a:gd name="T7" fmla="*/ 115 h 121"/>
                <a:gd name="T8" fmla="*/ 62 w 74"/>
                <a:gd name="T9" fmla="*/ 16 h 121"/>
                <a:gd name="T10" fmla="*/ 31 w 74"/>
                <a:gd name="T11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21">
                  <a:moveTo>
                    <a:pt x="31" y="4"/>
                  </a:moveTo>
                  <a:cubicBezTo>
                    <a:pt x="17" y="5"/>
                    <a:pt x="14" y="22"/>
                    <a:pt x="14" y="24"/>
                  </a:cubicBezTo>
                  <a:cubicBezTo>
                    <a:pt x="13" y="49"/>
                    <a:pt x="11" y="118"/>
                    <a:pt x="0" y="119"/>
                  </a:cubicBezTo>
                  <a:cubicBezTo>
                    <a:pt x="60" y="119"/>
                    <a:pt x="62" y="121"/>
                    <a:pt x="68" y="115"/>
                  </a:cubicBezTo>
                  <a:cubicBezTo>
                    <a:pt x="74" y="109"/>
                    <a:pt x="62" y="16"/>
                    <a:pt x="62" y="16"/>
                  </a:cubicBezTo>
                  <a:cubicBezTo>
                    <a:pt x="61" y="0"/>
                    <a:pt x="48" y="3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4"/>
            <p:cNvSpPr>
              <a:spLocks/>
            </p:cNvSpPr>
            <p:nvPr/>
          </p:nvSpPr>
          <p:spPr bwMode="gray">
            <a:xfrm>
              <a:off x="8855375" y="4780283"/>
              <a:ext cx="69850" cy="160337"/>
            </a:xfrm>
            <a:custGeom>
              <a:avLst/>
              <a:gdLst>
                <a:gd name="T0" fmla="*/ 31 w 50"/>
                <a:gd name="T1" fmla="*/ 1 h 116"/>
                <a:gd name="T2" fmla="*/ 14 w 50"/>
                <a:gd name="T3" fmla="*/ 21 h 116"/>
                <a:gd name="T4" fmla="*/ 0 w 50"/>
                <a:gd name="T5" fmla="*/ 116 h 116"/>
                <a:gd name="T6" fmla="*/ 9 w 50"/>
                <a:gd name="T7" fmla="*/ 116 h 116"/>
                <a:gd name="T8" fmla="*/ 8 w 50"/>
                <a:gd name="T9" fmla="*/ 116 h 116"/>
                <a:gd name="T10" fmla="*/ 22 w 50"/>
                <a:gd name="T11" fmla="*/ 31 h 116"/>
                <a:gd name="T12" fmla="*/ 40 w 50"/>
                <a:gd name="T13" fmla="*/ 2 h 116"/>
                <a:gd name="T14" fmla="*/ 49 w 50"/>
                <a:gd name="T15" fmla="*/ 0 h 116"/>
                <a:gd name="T16" fmla="*/ 31 w 50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6">
                  <a:moveTo>
                    <a:pt x="31" y="1"/>
                  </a:moveTo>
                  <a:cubicBezTo>
                    <a:pt x="17" y="2"/>
                    <a:pt x="14" y="19"/>
                    <a:pt x="14" y="21"/>
                  </a:cubicBezTo>
                  <a:cubicBezTo>
                    <a:pt x="13" y="46"/>
                    <a:pt x="11" y="115"/>
                    <a:pt x="0" y="116"/>
                  </a:cubicBezTo>
                  <a:cubicBezTo>
                    <a:pt x="3" y="116"/>
                    <a:pt x="6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20" y="115"/>
                    <a:pt x="21" y="55"/>
                    <a:pt x="22" y="31"/>
                  </a:cubicBezTo>
                  <a:cubicBezTo>
                    <a:pt x="22" y="29"/>
                    <a:pt x="26" y="3"/>
                    <a:pt x="40" y="2"/>
                  </a:cubicBezTo>
                  <a:cubicBezTo>
                    <a:pt x="43" y="2"/>
                    <a:pt x="50" y="1"/>
                    <a:pt x="49" y="0"/>
                  </a:cubicBezTo>
                  <a:cubicBezTo>
                    <a:pt x="44" y="0"/>
                    <a:pt x="38" y="0"/>
                    <a:pt x="31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5"/>
            <p:cNvSpPr>
              <a:spLocks/>
            </p:cNvSpPr>
            <p:nvPr/>
          </p:nvSpPr>
          <p:spPr bwMode="gray">
            <a:xfrm>
              <a:off x="8890300" y="4850133"/>
              <a:ext cx="87313" cy="55562"/>
            </a:xfrm>
            <a:custGeom>
              <a:avLst/>
              <a:gdLst>
                <a:gd name="T0" fmla="*/ 63 w 63"/>
                <a:gd name="T1" fmla="*/ 36 h 41"/>
                <a:gd name="T2" fmla="*/ 57 w 63"/>
                <a:gd name="T3" fmla="*/ 41 h 41"/>
                <a:gd name="T4" fmla="*/ 6 w 63"/>
                <a:gd name="T5" fmla="*/ 41 h 41"/>
                <a:gd name="T6" fmla="*/ 0 w 63"/>
                <a:gd name="T7" fmla="*/ 36 h 41"/>
                <a:gd name="T8" fmla="*/ 0 w 63"/>
                <a:gd name="T9" fmla="*/ 6 h 41"/>
                <a:gd name="T10" fmla="*/ 6 w 63"/>
                <a:gd name="T11" fmla="*/ 0 h 41"/>
                <a:gd name="T12" fmla="*/ 57 w 63"/>
                <a:gd name="T13" fmla="*/ 0 h 41"/>
                <a:gd name="T14" fmla="*/ 63 w 63"/>
                <a:gd name="T15" fmla="*/ 6 h 41"/>
                <a:gd name="T16" fmla="*/ 63 w 63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1">
                  <a:moveTo>
                    <a:pt x="63" y="36"/>
                  </a:moveTo>
                  <a:cubicBezTo>
                    <a:pt x="63" y="39"/>
                    <a:pt x="60" y="41"/>
                    <a:pt x="57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6"/>
            <p:cNvSpPr>
              <a:spLocks/>
            </p:cNvSpPr>
            <p:nvPr/>
          </p:nvSpPr>
          <p:spPr bwMode="gray">
            <a:xfrm>
              <a:off x="8960150" y="4897758"/>
              <a:ext cx="19050" cy="20637"/>
            </a:xfrm>
            <a:custGeom>
              <a:avLst/>
              <a:gdLst>
                <a:gd name="T0" fmla="*/ 0 w 14"/>
                <a:gd name="T1" fmla="*/ 10 h 15"/>
                <a:gd name="T2" fmla="*/ 0 w 14"/>
                <a:gd name="T3" fmla="*/ 10 h 15"/>
                <a:gd name="T4" fmla="*/ 1 w 14"/>
                <a:gd name="T5" fmla="*/ 12 h 15"/>
                <a:gd name="T6" fmla="*/ 6 w 14"/>
                <a:gd name="T7" fmla="*/ 15 h 15"/>
                <a:gd name="T8" fmla="*/ 8 w 14"/>
                <a:gd name="T9" fmla="*/ 14 h 15"/>
                <a:gd name="T10" fmla="*/ 9 w 14"/>
                <a:gd name="T11" fmla="*/ 13 h 15"/>
                <a:gd name="T12" fmla="*/ 11 w 14"/>
                <a:gd name="T13" fmla="*/ 12 h 15"/>
                <a:gd name="T14" fmla="*/ 11 w 14"/>
                <a:gd name="T15" fmla="*/ 10 h 15"/>
                <a:gd name="T16" fmla="*/ 13 w 14"/>
                <a:gd name="T17" fmla="*/ 9 h 15"/>
                <a:gd name="T18" fmla="*/ 12 w 14"/>
                <a:gd name="T19" fmla="*/ 6 h 15"/>
                <a:gd name="T20" fmla="*/ 11 w 14"/>
                <a:gd name="T21" fmla="*/ 6 h 15"/>
                <a:gd name="T22" fmla="*/ 13 w 14"/>
                <a:gd name="T23" fmla="*/ 5 h 15"/>
                <a:gd name="T24" fmla="*/ 13 w 14"/>
                <a:gd name="T25" fmla="*/ 3 h 15"/>
                <a:gd name="T26" fmla="*/ 8 w 14"/>
                <a:gd name="T27" fmla="*/ 0 h 15"/>
                <a:gd name="T28" fmla="*/ 6 w 14"/>
                <a:gd name="T29" fmla="*/ 0 h 15"/>
                <a:gd name="T30" fmla="*/ 0 w 14"/>
                <a:gd name="T3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5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8" y="15"/>
                    <a:pt x="8" y="14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4"/>
                    <a:pt x="14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2" y="2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7"/>
            <p:cNvSpPr>
              <a:spLocks/>
            </p:cNvSpPr>
            <p:nvPr/>
          </p:nvSpPr>
          <p:spPr bwMode="gray">
            <a:xfrm>
              <a:off x="8960150" y="4892995"/>
              <a:ext cx="15875" cy="6350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10 w 11"/>
                <a:gd name="T5" fmla="*/ 0 h 4"/>
                <a:gd name="T6" fmla="*/ 11 w 11"/>
                <a:gd name="T7" fmla="*/ 2 h 4"/>
                <a:gd name="T8" fmla="*/ 11 w 11"/>
                <a:gd name="T9" fmla="*/ 2 h 4"/>
                <a:gd name="T10" fmla="*/ 10 w 11"/>
                <a:gd name="T11" fmla="*/ 4 h 4"/>
                <a:gd name="T12" fmla="*/ 2 w 11"/>
                <a:gd name="T13" fmla="*/ 4 h 4"/>
                <a:gd name="T14" fmla="*/ 0 w 11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8"/>
            <p:cNvSpPr>
              <a:spLocks/>
            </p:cNvSpPr>
            <p:nvPr/>
          </p:nvSpPr>
          <p:spPr bwMode="gray">
            <a:xfrm>
              <a:off x="8893475" y="4797745"/>
              <a:ext cx="77788" cy="115887"/>
            </a:xfrm>
            <a:custGeom>
              <a:avLst/>
              <a:gdLst>
                <a:gd name="T0" fmla="*/ 48 w 57"/>
                <a:gd name="T1" fmla="*/ 84 h 84"/>
                <a:gd name="T2" fmla="*/ 42 w 57"/>
                <a:gd name="T3" fmla="*/ 82 h 84"/>
                <a:gd name="T4" fmla="*/ 18 w 57"/>
                <a:gd name="T5" fmla="*/ 59 h 84"/>
                <a:gd name="T6" fmla="*/ 1 w 57"/>
                <a:gd name="T7" fmla="*/ 11 h 84"/>
                <a:gd name="T8" fmla="*/ 6 w 57"/>
                <a:gd name="T9" fmla="*/ 1 h 84"/>
                <a:gd name="T10" fmla="*/ 16 w 57"/>
                <a:gd name="T11" fmla="*/ 6 h 84"/>
                <a:gd name="T12" fmla="*/ 32 w 57"/>
                <a:gd name="T13" fmla="*/ 50 h 84"/>
                <a:gd name="T14" fmla="*/ 53 w 57"/>
                <a:gd name="T15" fmla="*/ 70 h 84"/>
                <a:gd name="T16" fmla="*/ 54 w 57"/>
                <a:gd name="T17" fmla="*/ 81 h 84"/>
                <a:gd name="T18" fmla="*/ 48 w 57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4">
                  <a:moveTo>
                    <a:pt x="48" y="84"/>
                  </a:moveTo>
                  <a:cubicBezTo>
                    <a:pt x="46" y="84"/>
                    <a:pt x="44" y="83"/>
                    <a:pt x="42" y="82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7" y="73"/>
                    <a:pt x="57" y="78"/>
                    <a:pt x="54" y="81"/>
                  </a:cubicBezTo>
                  <a:cubicBezTo>
                    <a:pt x="52" y="83"/>
                    <a:pt x="50" y="84"/>
                    <a:pt x="4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9"/>
            <p:cNvSpPr>
              <a:spLocks/>
            </p:cNvSpPr>
            <p:nvPr/>
          </p:nvSpPr>
          <p:spPr bwMode="gray">
            <a:xfrm>
              <a:off x="8893475" y="4799333"/>
              <a:ext cx="69850" cy="114300"/>
            </a:xfrm>
            <a:custGeom>
              <a:avLst/>
              <a:gdLst>
                <a:gd name="T0" fmla="*/ 48 w 51"/>
                <a:gd name="T1" fmla="*/ 76 h 82"/>
                <a:gd name="T2" fmla="*/ 23 w 51"/>
                <a:gd name="T3" fmla="*/ 53 h 82"/>
                <a:gd name="T4" fmla="*/ 5 w 51"/>
                <a:gd name="T5" fmla="*/ 2 h 82"/>
                <a:gd name="T6" fmla="*/ 4 w 51"/>
                <a:gd name="T7" fmla="*/ 0 h 82"/>
                <a:gd name="T8" fmla="*/ 1 w 51"/>
                <a:gd name="T9" fmla="*/ 9 h 82"/>
                <a:gd name="T10" fmla="*/ 18 w 51"/>
                <a:gd name="T11" fmla="*/ 57 h 82"/>
                <a:gd name="T12" fmla="*/ 42 w 51"/>
                <a:gd name="T13" fmla="*/ 80 h 82"/>
                <a:gd name="T14" fmla="*/ 48 w 51"/>
                <a:gd name="T15" fmla="*/ 82 h 82"/>
                <a:gd name="T16" fmla="*/ 51 w 51"/>
                <a:gd name="T17" fmla="*/ 81 h 82"/>
                <a:gd name="T18" fmla="*/ 48 w 51"/>
                <a:gd name="T1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2">
                  <a:moveTo>
                    <a:pt x="48" y="76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4" y="81"/>
                    <a:pt x="46" y="82"/>
                    <a:pt x="48" y="82"/>
                  </a:cubicBezTo>
                  <a:cubicBezTo>
                    <a:pt x="49" y="82"/>
                    <a:pt x="50" y="82"/>
                    <a:pt x="51" y="81"/>
                  </a:cubicBezTo>
                  <a:cubicBezTo>
                    <a:pt x="51" y="79"/>
                    <a:pt x="50" y="78"/>
                    <a:pt x="48" y="7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40"/>
            <p:cNvSpPr>
              <a:spLocks/>
            </p:cNvSpPr>
            <p:nvPr/>
          </p:nvSpPr>
          <p:spPr bwMode="gray">
            <a:xfrm>
              <a:off x="8869662" y="4696145"/>
              <a:ext cx="73025" cy="73025"/>
            </a:xfrm>
            <a:custGeom>
              <a:avLst/>
              <a:gdLst>
                <a:gd name="T0" fmla="*/ 49 w 53"/>
                <a:gd name="T1" fmla="*/ 11 h 53"/>
                <a:gd name="T2" fmla="*/ 42 w 53"/>
                <a:gd name="T3" fmla="*/ 6 h 53"/>
                <a:gd name="T4" fmla="*/ 40 w 53"/>
                <a:gd name="T5" fmla="*/ 6 h 53"/>
                <a:gd name="T6" fmla="*/ 33 w 53"/>
                <a:gd name="T7" fmla="*/ 1 h 53"/>
                <a:gd name="T8" fmla="*/ 29 w 53"/>
                <a:gd name="T9" fmla="*/ 3 h 53"/>
                <a:gd name="T10" fmla="*/ 23 w 53"/>
                <a:gd name="T11" fmla="*/ 0 h 53"/>
                <a:gd name="T12" fmla="*/ 15 w 53"/>
                <a:gd name="T13" fmla="*/ 4 h 53"/>
                <a:gd name="T14" fmla="*/ 14 w 53"/>
                <a:gd name="T15" fmla="*/ 4 h 53"/>
                <a:gd name="T16" fmla="*/ 6 w 53"/>
                <a:gd name="T17" fmla="*/ 12 h 53"/>
                <a:gd name="T18" fmla="*/ 6 w 53"/>
                <a:gd name="T19" fmla="*/ 13 h 53"/>
                <a:gd name="T20" fmla="*/ 0 w 53"/>
                <a:gd name="T21" fmla="*/ 21 h 53"/>
                <a:gd name="T22" fmla="*/ 1 w 53"/>
                <a:gd name="T23" fmla="*/ 25 h 53"/>
                <a:gd name="T24" fmla="*/ 0 w 53"/>
                <a:gd name="T25" fmla="*/ 30 h 53"/>
                <a:gd name="T26" fmla="*/ 4 w 53"/>
                <a:gd name="T27" fmla="*/ 37 h 53"/>
                <a:gd name="T28" fmla="*/ 4 w 53"/>
                <a:gd name="T29" fmla="*/ 38 h 53"/>
                <a:gd name="T30" fmla="*/ 3 w 53"/>
                <a:gd name="T31" fmla="*/ 39 h 53"/>
                <a:gd name="T32" fmla="*/ 11 w 53"/>
                <a:gd name="T33" fmla="*/ 48 h 53"/>
                <a:gd name="T34" fmla="*/ 11 w 53"/>
                <a:gd name="T35" fmla="*/ 48 h 53"/>
                <a:gd name="T36" fmla="*/ 16 w 53"/>
                <a:gd name="T37" fmla="*/ 52 h 53"/>
                <a:gd name="T38" fmla="*/ 19 w 53"/>
                <a:gd name="T39" fmla="*/ 52 h 53"/>
                <a:gd name="T40" fmla="*/ 22 w 53"/>
                <a:gd name="T41" fmla="*/ 53 h 53"/>
                <a:gd name="T42" fmla="*/ 22 w 53"/>
                <a:gd name="T43" fmla="*/ 53 h 53"/>
                <a:gd name="T44" fmla="*/ 22 w 53"/>
                <a:gd name="T45" fmla="*/ 53 h 53"/>
                <a:gd name="T46" fmla="*/ 26 w 53"/>
                <a:gd name="T47" fmla="*/ 50 h 53"/>
                <a:gd name="T48" fmla="*/ 31 w 53"/>
                <a:gd name="T49" fmla="*/ 49 h 53"/>
                <a:gd name="T50" fmla="*/ 31 w 53"/>
                <a:gd name="T51" fmla="*/ 40 h 53"/>
                <a:gd name="T52" fmla="*/ 38 w 53"/>
                <a:gd name="T53" fmla="*/ 39 h 53"/>
                <a:gd name="T54" fmla="*/ 38 w 53"/>
                <a:gd name="T55" fmla="*/ 31 h 53"/>
                <a:gd name="T56" fmla="*/ 43 w 53"/>
                <a:gd name="T57" fmla="*/ 30 h 53"/>
                <a:gd name="T58" fmla="*/ 45 w 53"/>
                <a:gd name="T59" fmla="*/ 26 h 53"/>
                <a:gd name="T60" fmla="*/ 49 w 53"/>
                <a:gd name="T61" fmla="*/ 26 h 53"/>
                <a:gd name="T62" fmla="*/ 49 w 53"/>
                <a:gd name="T63" fmla="*/ 26 h 53"/>
                <a:gd name="T64" fmla="*/ 53 w 53"/>
                <a:gd name="T65" fmla="*/ 17 h 53"/>
                <a:gd name="T66" fmla="*/ 49 w 53"/>
                <a:gd name="T6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3">
                  <a:moveTo>
                    <a:pt x="49" y="11"/>
                  </a:moveTo>
                  <a:cubicBezTo>
                    <a:pt x="48" y="8"/>
                    <a:pt x="45" y="6"/>
                    <a:pt x="42" y="6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3"/>
                    <a:pt x="36" y="1"/>
                    <a:pt x="33" y="1"/>
                  </a:cubicBezTo>
                  <a:cubicBezTo>
                    <a:pt x="32" y="1"/>
                    <a:pt x="30" y="2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19" y="0"/>
                    <a:pt x="16" y="2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4"/>
                    <a:pt x="6" y="8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4"/>
                    <a:pt x="0" y="17"/>
                    <a:pt x="0" y="21"/>
                  </a:cubicBezTo>
                  <a:cubicBezTo>
                    <a:pt x="0" y="22"/>
                    <a:pt x="1" y="24"/>
                    <a:pt x="1" y="25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0" y="33"/>
                    <a:pt x="1" y="36"/>
                    <a:pt x="4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3" y="44"/>
                    <a:pt x="7" y="47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50"/>
                    <a:pt x="14" y="52"/>
                    <a:pt x="16" y="52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20" y="52"/>
                    <a:pt x="21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4" y="52"/>
                    <a:pt x="25" y="51"/>
                    <a:pt x="26" y="50"/>
                  </a:cubicBezTo>
                  <a:cubicBezTo>
                    <a:pt x="27" y="50"/>
                    <a:pt x="29" y="50"/>
                    <a:pt x="31" y="49"/>
                  </a:cubicBezTo>
                  <a:cubicBezTo>
                    <a:pt x="39" y="46"/>
                    <a:pt x="32" y="45"/>
                    <a:pt x="31" y="40"/>
                  </a:cubicBezTo>
                  <a:cubicBezTo>
                    <a:pt x="31" y="35"/>
                    <a:pt x="36" y="40"/>
                    <a:pt x="38" y="39"/>
                  </a:cubicBezTo>
                  <a:cubicBezTo>
                    <a:pt x="40" y="39"/>
                    <a:pt x="38" y="35"/>
                    <a:pt x="38" y="31"/>
                  </a:cubicBezTo>
                  <a:cubicBezTo>
                    <a:pt x="37" y="27"/>
                    <a:pt x="39" y="30"/>
                    <a:pt x="43" y="30"/>
                  </a:cubicBezTo>
                  <a:cubicBezTo>
                    <a:pt x="46" y="29"/>
                    <a:pt x="46" y="28"/>
                    <a:pt x="45" y="26"/>
                  </a:cubicBezTo>
                  <a:cubicBezTo>
                    <a:pt x="47" y="26"/>
                    <a:pt x="48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24"/>
                    <a:pt x="53" y="20"/>
                    <a:pt x="53" y="17"/>
                  </a:cubicBezTo>
                  <a:cubicBezTo>
                    <a:pt x="52" y="14"/>
                    <a:pt x="51" y="13"/>
                    <a:pt x="49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41"/>
            <p:cNvSpPr>
              <a:spLocks/>
            </p:cNvSpPr>
            <p:nvPr/>
          </p:nvSpPr>
          <p:spPr bwMode="gray">
            <a:xfrm>
              <a:off x="8861725" y="4683445"/>
              <a:ext cx="82550" cy="65087"/>
            </a:xfrm>
            <a:custGeom>
              <a:avLst/>
              <a:gdLst>
                <a:gd name="T0" fmla="*/ 60 w 60"/>
                <a:gd name="T1" fmla="*/ 26 h 47"/>
                <a:gd name="T2" fmla="*/ 59 w 60"/>
                <a:gd name="T3" fmla="*/ 21 h 47"/>
                <a:gd name="T4" fmla="*/ 22 w 60"/>
                <a:gd name="T5" fmla="*/ 6 h 47"/>
                <a:gd name="T6" fmla="*/ 6 w 60"/>
                <a:gd name="T7" fmla="*/ 43 h 47"/>
                <a:gd name="T8" fmla="*/ 8 w 60"/>
                <a:gd name="T9" fmla="*/ 47 h 47"/>
                <a:gd name="T10" fmla="*/ 60 w 60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60" y="26"/>
                  </a:moveTo>
                  <a:cubicBezTo>
                    <a:pt x="60" y="24"/>
                    <a:pt x="59" y="23"/>
                    <a:pt x="59" y="21"/>
                  </a:cubicBezTo>
                  <a:cubicBezTo>
                    <a:pt x="53" y="7"/>
                    <a:pt x="36" y="0"/>
                    <a:pt x="22" y="6"/>
                  </a:cubicBezTo>
                  <a:cubicBezTo>
                    <a:pt x="7" y="12"/>
                    <a:pt x="0" y="29"/>
                    <a:pt x="6" y="43"/>
                  </a:cubicBezTo>
                  <a:cubicBezTo>
                    <a:pt x="7" y="44"/>
                    <a:pt x="7" y="46"/>
                    <a:pt x="8" y="47"/>
                  </a:cubicBezTo>
                  <a:lnTo>
                    <a:pt x="60" y="2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2"/>
            <p:cNvSpPr>
              <a:spLocks/>
            </p:cNvSpPr>
            <p:nvPr/>
          </p:nvSpPr>
          <p:spPr bwMode="gray">
            <a:xfrm>
              <a:off x="8885537" y="4683445"/>
              <a:ext cx="58738" cy="38100"/>
            </a:xfrm>
            <a:custGeom>
              <a:avLst/>
              <a:gdLst>
                <a:gd name="T0" fmla="*/ 34 w 42"/>
                <a:gd name="T1" fmla="*/ 24 h 28"/>
                <a:gd name="T2" fmla="*/ 35 w 42"/>
                <a:gd name="T3" fmla="*/ 28 h 28"/>
                <a:gd name="T4" fmla="*/ 42 w 42"/>
                <a:gd name="T5" fmla="*/ 26 h 28"/>
                <a:gd name="T6" fmla="*/ 41 w 42"/>
                <a:gd name="T7" fmla="*/ 21 h 28"/>
                <a:gd name="T8" fmla="*/ 4 w 42"/>
                <a:gd name="T9" fmla="*/ 6 h 28"/>
                <a:gd name="T10" fmla="*/ 0 w 42"/>
                <a:gd name="T11" fmla="*/ 8 h 28"/>
                <a:gd name="T12" fmla="*/ 34 w 42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34" y="24"/>
                  </a:moveTo>
                  <a:cubicBezTo>
                    <a:pt x="34" y="26"/>
                    <a:pt x="34" y="27"/>
                    <a:pt x="35" y="28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4"/>
                    <a:pt x="41" y="23"/>
                    <a:pt x="41" y="21"/>
                  </a:cubicBezTo>
                  <a:cubicBezTo>
                    <a:pt x="35" y="7"/>
                    <a:pt x="18" y="0"/>
                    <a:pt x="4" y="6"/>
                  </a:cubicBezTo>
                  <a:cubicBezTo>
                    <a:pt x="2" y="7"/>
                    <a:pt x="1" y="7"/>
                    <a:pt x="0" y="8"/>
                  </a:cubicBezTo>
                  <a:cubicBezTo>
                    <a:pt x="14" y="4"/>
                    <a:pt x="28" y="11"/>
                    <a:pt x="34" y="24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3"/>
            <p:cNvSpPr>
              <a:spLocks/>
            </p:cNvSpPr>
            <p:nvPr/>
          </p:nvSpPr>
          <p:spPr bwMode="gray">
            <a:xfrm>
              <a:off x="8864900" y="4692970"/>
              <a:ext cx="26988" cy="55562"/>
            </a:xfrm>
            <a:custGeom>
              <a:avLst/>
              <a:gdLst>
                <a:gd name="T0" fmla="*/ 20 w 20"/>
                <a:gd name="T1" fmla="*/ 0 h 40"/>
                <a:gd name="T2" fmla="*/ 16 w 20"/>
                <a:gd name="T3" fmla="*/ 1 h 40"/>
                <a:gd name="T4" fmla="*/ 3 w 20"/>
                <a:gd name="T5" fmla="*/ 30 h 40"/>
                <a:gd name="T6" fmla="*/ 3 w 20"/>
                <a:gd name="T7" fmla="*/ 30 h 40"/>
                <a:gd name="T8" fmla="*/ 3 w 20"/>
                <a:gd name="T9" fmla="*/ 31 h 40"/>
                <a:gd name="T10" fmla="*/ 4 w 20"/>
                <a:gd name="T11" fmla="*/ 36 h 40"/>
                <a:gd name="T12" fmla="*/ 6 w 20"/>
                <a:gd name="T13" fmla="*/ 40 h 40"/>
                <a:gd name="T14" fmla="*/ 10 w 20"/>
                <a:gd name="T15" fmla="*/ 38 h 40"/>
                <a:gd name="T16" fmla="*/ 13 w 20"/>
                <a:gd name="T17" fmla="*/ 37 h 40"/>
                <a:gd name="T18" fmla="*/ 11 w 20"/>
                <a:gd name="T19" fmla="*/ 33 h 40"/>
                <a:gd name="T20" fmla="*/ 20 w 2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18" y="0"/>
                    <a:pt x="17" y="1"/>
                    <a:pt x="16" y="1"/>
                  </a:cubicBezTo>
                  <a:cubicBezTo>
                    <a:pt x="6" y="7"/>
                    <a:pt x="0" y="1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3"/>
                    <a:pt x="4" y="34"/>
                    <a:pt x="4" y="36"/>
                  </a:cubicBezTo>
                  <a:cubicBezTo>
                    <a:pt x="5" y="37"/>
                    <a:pt x="6" y="39"/>
                    <a:pt x="6" y="40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2" y="34"/>
                    <a:pt x="11" y="33"/>
                  </a:cubicBezTo>
                  <a:cubicBezTo>
                    <a:pt x="6" y="21"/>
                    <a:pt x="10" y="8"/>
                    <a:pt x="20" y="0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4"/>
            <p:cNvSpPr>
              <a:spLocks/>
            </p:cNvSpPr>
            <p:nvPr/>
          </p:nvSpPr>
          <p:spPr bwMode="gray">
            <a:xfrm>
              <a:off x="8864900" y="4708845"/>
              <a:ext cx="84138" cy="39687"/>
            </a:xfrm>
            <a:custGeom>
              <a:avLst/>
              <a:gdLst>
                <a:gd name="T0" fmla="*/ 58 w 61"/>
                <a:gd name="T1" fmla="*/ 0 h 29"/>
                <a:gd name="T2" fmla="*/ 1 w 61"/>
                <a:gd name="T3" fmla="*/ 23 h 29"/>
                <a:gd name="T4" fmla="*/ 1 w 61"/>
                <a:gd name="T5" fmla="*/ 27 h 29"/>
                <a:gd name="T6" fmla="*/ 3 w 61"/>
                <a:gd name="T7" fmla="*/ 29 h 29"/>
                <a:gd name="T8" fmla="*/ 61 w 61"/>
                <a:gd name="T9" fmla="*/ 5 h 29"/>
                <a:gd name="T10" fmla="*/ 61 w 61"/>
                <a:gd name="T11" fmla="*/ 2 h 29"/>
                <a:gd name="T12" fmla="*/ 58 w 61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9">
                  <a:moveTo>
                    <a:pt x="58" y="0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5"/>
                    <a:pt x="1" y="27"/>
                  </a:cubicBezTo>
                  <a:cubicBezTo>
                    <a:pt x="2" y="28"/>
                    <a:pt x="3" y="29"/>
                    <a:pt x="3" y="29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4"/>
                    <a:pt x="61" y="2"/>
                  </a:cubicBezTo>
                  <a:cubicBezTo>
                    <a:pt x="6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5"/>
            <p:cNvSpPr>
              <a:spLocks noEditPoints="1"/>
            </p:cNvSpPr>
            <p:nvPr/>
          </p:nvSpPr>
          <p:spPr bwMode="gray">
            <a:xfrm>
              <a:off x="8693450" y="5112070"/>
              <a:ext cx="246063" cy="301625"/>
            </a:xfrm>
            <a:custGeom>
              <a:avLst/>
              <a:gdLst>
                <a:gd name="T0" fmla="*/ 100 w 178"/>
                <a:gd name="T1" fmla="*/ 161 h 219"/>
                <a:gd name="T2" fmla="*/ 175 w 178"/>
                <a:gd name="T3" fmla="*/ 114 h 219"/>
                <a:gd name="T4" fmla="*/ 176 w 178"/>
                <a:gd name="T5" fmla="*/ 113 h 219"/>
                <a:gd name="T6" fmla="*/ 176 w 178"/>
                <a:gd name="T7" fmla="*/ 113 h 219"/>
                <a:gd name="T8" fmla="*/ 177 w 178"/>
                <a:gd name="T9" fmla="*/ 112 h 219"/>
                <a:gd name="T10" fmla="*/ 177 w 178"/>
                <a:gd name="T11" fmla="*/ 110 h 219"/>
                <a:gd name="T12" fmla="*/ 177 w 178"/>
                <a:gd name="T13" fmla="*/ 109 h 219"/>
                <a:gd name="T14" fmla="*/ 177 w 178"/>
                <a:gd name="T15" fmla="*/ 108 h 219"/>
                <a:gd name="T16" fmla="*/ 176 w 178"/>
                <a:gd name="T17" fmla="*/ 107 h 219"/>
                <a:gd name="T18" fmla="*/ 176 w 178"/>
                <a:gd name="T19" fmla="*/ 107 h 219"/>
                <a:gd name="T20" fmla="*/ 175 w 178"/>
                <a:gd name="T21" fmla="*/ 106 h 219"/>
                <a:gd name="T22" fmla="*/ 174 w 178"/>
                <a:gd name="T23" fmla="*/ 105 h 219"/>
                <a:gd name="T24" fmla="*/ 100 w 178"/>
                <a:gd name="T25" fmla="*/ 58 h 219"/>
                <a:gd name="T26" fmla="*/ 176 w 178"/>
                <a:gd name="T27" fmla="*/ 3 h 219"/>
                <a:gd name="T28" fmla="*/ 89 w 178"/>
                <a:gd name="T29" fmla="*/ 51 h 219"/>
                <a:gd name="T30" fmla="*/ 2 w 178"/>
                <a:gd name="T31" fmla="*/ 3 h 219"/>
                <a:gd name="T32" fmla="*/ 78 w 178"/>
                <a:gd name="T33" fmla="*/ 58 h 219"/>
                <a:gd name="T34" fmla="*/ 3 w 178"/>
                <a:gd name="T35" fmla="*/ 105 h 219"/>
                <a:gd name="T36" fmla="*/ 2 w 178"/>
                <a:gd name="T37" fmla="*/ 106 h 219"/>
                <a:gd name="T38" fmla="*/ 2 w 178"/>
                <a:gd name="T39" fmla="*/ 107 h 219"/>
                <a:gd name="T40" fmla="*/ 2 w 178"/>
                <a:gd name="T41" fmla="*/ 107 h 219"/>
                <a:gd name="T42" fmla="*/ 1 w 178"/>
                <a:gd name="T43" fmla="*/ 108 h 219"/>
                <a:gd name="T44" fmla="*/ 1 w 178"/>
                <a:gd name="T45" fmla="*/ 109 h 219"/>
                <a:gd name="T46" fmla="*/ 1 w 178"/>
                <a:gd name="T47" fmla="*/ 110 h 219"/>
                <a:gd name="T48" fmla="*/ 1 w 178"/>
                <a:gd name="T49" fmla="*/ 112 h 219"/>
                <a:gd name="T50" fmla="*/ 1 w 178"/>
                <a:gd name="T51" fmla="*/ 113 h 219"/>
                <a:gd name="T52" fmla="*/ 2 w 178"/>
                <a:gd name="T53" fmla="*/ 113 h 219"/>
                <a:gd name="T54" fmla="*/ 3 w 178"/>
                <a:gd name="T55" fmla="*/ 114 h 219"/>
                <a:gd name="T56" fmla="*/ 78 w 178"/>
                <a:gd name="T57" fmla="*/ 161 h 219"/>
                <a:gd name="T58" fmla="*/ 2 w 178"/>
                <a:gd name="T59" fmla="*/ 216 h 219"/>
                <a:gd name="T60" fmla="*/ 10 w 178"/>
                <a:gd name="T61" fmla="*/ 218 h 219"/>
                <a:gd name="T62" fmla="*/ 168 w 178"/>
                <a:gd name="T63" fmla="*/ 218 h 219"/>
                <a:gd name="T64" fmla="*/ 176 w 178"/>
                <a:gd name="T65" fmla="*/ 216 h 219"/>
                <a:gd name="T66" fmla="*/ 18 w 178"/>
                <a:gd name="T67" fmla="*/ 110 h 219"/>
                <a:gd name="T68" fmla="*/ 160 w 178"/>
                <a:gd name="T69" fmla="*/ 110 h 219"/>
                <a:gd name="T70" fmla="*/ 18 w 178"/>
                <a:gd name="T7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8" h="219">
                  <a:moveTo>
                    <a:pt x="174" y="208"/>
                  </a:moveTo>
                  <a:cubicBezTo>
                    <a:pt x="100" y="161"/>
                    <a:pt x="100" y="161"/>
                    <a:pt x="100" y="161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6" y="114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7" y="10"/>
                    <a:pt x="178" y="6"/>
                    <a:pt x="176" y="3"/>
                  </a:cubicBezTo>
                  <a:cubicBezTo>
                    <a:pt x="174" y="1"/>
                    <a:pt x="171" y="0"/>
                    <a:pt x="168" y="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78" y="161"/>
                    <a:pt x="78" y="161"/>
                    <a:pt x="78" y="161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1" y="210"/>
                    <a:pt x="0" y="213"/>
                    <a:pt x="2" y="216"/>
                  </a:cubicBezTo>
                  <a:cubicBezTo>
                    <a:pt x="3" y="218"/>
                    <a:pt x="5" y="219"/>
                    <a:pt x="7" y="219"/>
                  </a:cubicBezTo>
                  <a:cubicBezTo>
                    <a:pt x="8" y="219"/>
                    <a:pt x="9" y="219"/>
                    <a:pt x="10" y="218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9" y="219"/>
                    <a:pt x="170" y="219"/>
                    <a:pt x="171" y="219"/>
                  </a:cubicBezTo>
                  <a:cubicBezTo>
                    <a:pt x="173" y="219"/>
                    <a:pt x="175" y="218"/>
                    <a:pt x="176" y="216"/>
                  </a:cubicBezTo>
                  <a:cubicBezTo>
                    <a:pt x="178" y="213"/>
                    <a:pt x="177" y="210"/>
                    <a:pt x="174" y="208"/>
                  </a:cubicBezTo>
                  <a:close/>
                  <a:moveTo>
                    <a:pt x="18" y="110"/>
                  </a:moveTo>
                  <a:cubicBezTo>
                    <a:pt x="89" y="65"/>
                    <a:pt x="89" y="65"/>
                    <a:pt x="89" y="65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89" y="154"/>
                    <a:pt x="89" y="154"/>
                    <a:pt x="89" y="154"/>
                  </a:cubicBezTo>
                  <a:lnTo>
                    <a:pt x="18" y="11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6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50 w 250"/>
                <a:gd name="T1" fmla="*/ 72 h 81"/>
                <a:gd name="T2" fmla="*/ 241 w 250"/>
                <a:gd name="T3" fmla="*/ 81 h 81"/>
                <a:gd name="T4" fmla="*/ 9 w 250"/>
                <a:gd name="T5" fmla="*/ 81 h 81"/>
                <a:gd name="T6" fmla="*/ 0 w 250"/>
                <a:gd name="T7" fmla="*/ 72 h 81"/>
                <a:gd name="T8" fmla="*/ 0 w 250"/>
                <a:gd name="T9" fmla="*/ 9 h 81"/>
                <a:gd name="T10" fmla="*/ 9 w 250"/>
                <a:gd name="T11" fmla="*/ 0 h 81"/>
                <a:gd name="T12" fmla="*/ 241 w 250"/>
                <a:gd name="T13" fmla="*/ 0 h 81"/>
                <a:gd name="T14" fmla="*/ 250 w 250"/>
                <a:gd name="T15" fmla="*/ 9 h 81"/>
                <a:gd name="T16" fmla="*/ 250 w 250"/>
                <a:gd name="T17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81">
                  <a:moveTo>
                    <a:pt x="250" y="72"/>
                  </a:moveTo>
                  <a:cubicBezTo>
                    <a:pt x="250" y="77"/>
                    <a:pt x="246" y="81"/>
                    <a:pt x="24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lnTo>
                    <a:pt x="250" y="7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7"/>
            <p:cNvSpPr>
              <a:spLocks/>
            </p:cNvSpPr>
            <p:nvPr/>
          </p:nvSpPr>
          <p:spPr bwMode="gray">
            <a:xfrm>
              <a:off x="8642650" y="5405758"/>
              <a:ext cx="327025" cy="93662"/>
            </a:xfrm>
            <a:custGeom>
              <a:avLst/>
              <a:gdLst>
                <a:gd name="T0" fmla="*/ 22 w 236"/>
                <a:gd name="T1" fmla="*/ 55 h 68"/>
                <a:gd name="T2" fmla="*/ 14 w 236"/>
                <a:gd name="T3" fmla="*/ 46 h 68"/>
                <a:gd name="T4" fmla="*/ 14 w 236"/>
                <a:gd name="T5" fmla="*/ 0 h 68"/>
                <a:gd name="T6" fmla="*/ 0 w 236"/>
                <a:gd name="T7" fmla="*/ 0 h 68"/>
                <a:gd name="T8" fmla="*/ 0 w 236"/>
                <a:gd name="T9" fmla="*/ 59 h 68"/>
                <a:gd name="T10" fmla="*/ 9 w 236"/>
                <a:gd name="T11" fmla="*/ 68 h 68"/>
                <a:gd name="T12" fmla="*/ 236 w 236"/>
                <a:gd name="T13" fmla="*/ 68 h 68"/>
                <a:gd name="T14" fmla="*/ 236 w 236"/>
                <a:gd name="T15" fmla="*/ 55 h 68"/>
                <a:gd name="T16" fmla="*/ 22 w 236"/>
                <a:gd name="T17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8">
                  <a:moveTo>
                    <a:pt x="22" y="55"/>
                  </a:moveTo>
                  <a:cubicBezTo>
                    <a:pt x="17" y="55"/>
                    <a:pt x="14" y="51"/>
                    <a:pt x="14" y="4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4"/>
                    <a:pt x="4" y="68"/>
                    <a:pt x="9" y="68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6" y="55"/>
                    <a:pt x="236" y="55"/>
                    <a:pt x="236" y="55"/>
                  </a:cubicBezTo>
                  <a:lnTo>
                    <a:pt x="22" y="5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8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41 w 250"/>
                <a:gd name="T1" fmla="*/ 81 h 81"/>
                <a:gd name="T2" fmla="*/ 236 w 250"/>
                <a:gd name="T3" fmla="*/ 81 h 81"/>
                <a:gd name="T4" fmla="*/ 236 w 250"/>
                <a:gd name="T5" fmla="*/ 22 h 81"/>
                <a:gd name="T6" fmla="*/ 228 w 250"/>
                <a:gd name="T7" fmla="*/ 13 h 81"/>
                <a:gd name="T8" fmla="*/ 0 w 250"/>
                <a:gd name="T9" fmla="*/ 13 h 81"/>
                <a:gd name="T10" fmla="*/ 0 w 250"/>
                <a:gd name="T11" fmla="*/ 9 h 81"/>
                <a:gd name="T12" fmla="*/ 9 w 250"/>
                <a:gd name="T13" fmla="*/ 0 h 81"/>
                <a:gd name="T14" fmla="*/ 241 w 250"/>
                <a:gd name="T15" fmla="*/ 0 h 81"/>
                <a:gd name="T16" fmla="*/ 250 w 250"/>
                <a:gd name="T17" fmla="*/ 9 h 81"/>
                <a:gd name="T18" fmla="*/ 250 w 250"/>
                <a:gd name="T19" fmla="*/ 72 h 81"/>
                <a:gd name="T20" fmla="*/ 241 w 250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81">
                  <a:moveTo>
                    <a:pt x="241" y="81"/>
                  </a:moveTo>
                  <a:cubicBezTo>
                    <a:pt x="236" y="81"/>
                    <a:pt x="236" y="81"/>
                    <a:pt x="236" y="8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7"/>
                    <a:pt x="232" y="13"/>
                    <a:pt x="22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0" y="77"/>
                    <a:pt x="246" y="81"/>
                    <a:pt x="241" y="8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Oval 49"/>
            <p:cNvSpPr>
              <a:spLocks noChangeArrowheads="1"/>
            </p:cNvSpPr>
            <p:nvPr/>
          </p:nvSpPr>
          <p:spPr bwMode="gray">
            <a:xfrm>
              <a:off x="8674400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50"/>
            <p:cNvSpPr>
              <a:spLocks noChangeArrowheads="1"/>
            </p:cNvSpPr>
            <p:nvPr/>
          </p:nvSpPr>
          <p:spPr bwMode="gray">
            <a:xfrm>
              <a:off x="8693450" y="5474020"/>
              <a:ext cx="49213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51"/>
            <p:cNvSpPr>
              <a:spLocks/>
            </p:cNvSpPr>
            <p:nvPr/>
          </p:nvSpPr>
          <p:spPr bwMode="gray">
            <a:xfrm>
              <a:off x="8693450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52"/>
            <p:cNvSpPr>
              <a:spLocks noChangeArrowheads="1"/>
            </p:cNvSpPr>
            <p:nvPr/>
          </p:nvSpPr>
          <p:spPr bwMode="gray">
            <a:xfrm>
              <a:off x="8869662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Oval 53"/>
            <p:cNvSpPr>
              <a:spLocks noChangeArrowheads="1"/>
            </p:cNvSpPr>
            <p:nvPr/>
          </p:nvSpPr>
          <p:spPr bwMode="gray">
            <a:xfrm>
              <a:off x="8887125" y="5474020"/>
              <a:ext cx="50800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54"/>
            <p:cNvSpPr>
              <a:spLocks/>
            </p:cNvSpPr>
            <p:nvPr/>
          </p:nvSpPr>
          <p:spPr bwMode="gray">
            <a:xfrm>
              <a:off x="8887125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55"/>
            <p:cNvSpPr>
              <a:spLocks noEditPoints="1"/>
            </p:cNvSpPr>
            <p:nvPr/>
          </p:nvSpPr>
          <p:spPr bwMode="gray">
            <a:xfrm>
              <a:off x="8631537" y="4907283"/>
              <a:ext cx="368300" cy="223837"/>
            </a:xfrm>
            <a:custGeom>
              <a:avLst/>
              <a:gdLst>
                <a:gd name="T0" fmla="*/ 258 w 266"/>
                <a:gd name="T1" fmla="*/ 0 h 163"/>
                <a:gd name="T2" fmla="*/ 8 w 266"/>
                <a:gd name="T3" fmla="*/ 0 h 163"/>
                <a:gd name="T4" fmla="*/ 0 w 266"/>
                <a:gd name="T5" fmla="*/ 8 h 163"/>
                <a:gd name="T6" fmla="*/ 8 w 266"/>
                <a:gd name="T7" fmla="*/ 16 h 163"/>
                <a:gd name="T8" fmla="*/ 23 w 266"/>
                <a:gd name="T9" fmla="*/ 16 h 163"/>
                <a:gd name="T10" fmla="*/ 23 w 266"/>
                <a:gd name="T11" fmla="*/ 102 h 163"/>
                <a:gd name="T12" fmla="*/ 17 w 266"/>
                <a:gd name="T13" fmla="*/ 102 h 163"/>
                <a:gd name="T14" fmla="*/ 8 w 266"/>
                <a:gd name="T15" fmla="*/ 111 h 163"/>
                <a:gd name="T16" fmla="*/ 8 w 266"/>
                <a:gd name="T17" fmla="*/ 155 h 163"/>
                <a:gd name="T18" fmla="*/ 17 w 266"/>
                <a:gd name="T19" fmla="*/ 163 h 163"/>
                <a:gd name="T20" fmla="*/ 249 w 266"/>
                <a:gd name="T21" fmla="*/ 163 h 163"/>
                <a:gd name="T22" fmla="*/ 258 w 266"/>
                <a:gd name="T23" fmla="*/ 155 h 163"/>
                <a:gd name="T24" fmla="*/ 258 w 266"/>
                <a:gd name="T25" fmla="*/ 111 h 163"/>
                <a:gd name="T26" fmla="*/ 249 w 266"/>
                <a:gd name="T27" fmla="*/ 102 h 163"/>
                <a:gd name="T28" fmla="*/ 243 w 266"/>
                <a:gd name="T29" fmla="*/ 102 h 163"/>
                <a:gd name="T30" fmla="*/ 243 w 266"/>
                <a:gd name="T31" fmla="*/ 16 h 163"/>
                <a:gd name="T32" fmla="*/ 258 w 266"/>
                <a:gd name="T33" fmla="*/ 16 h 163"/>
                <a:gd name="T34" fmla="*/ 266 w 266"/>
                <a:gd name="T35" fmla="*/ 8 h 163"/>
                <a:gd name="T36" fmla="*/ 258 w 266"/>
                <a:gd name="T37" fmla="*/ 0 h 163"/>
                <a:gd name="T38" fmla="*/ 189 w 266"/>
                <a:gd name="T39" fmla="*/ 16 h 163"/>
                <a:gd name="T40" fmla="*/ 189 w 266"/>
                <a:gd name="T41" fmla="*/ 102 h 163"/>
                <a:gd name="T42" fmla="*/ 160 w 266"/>
                <a:gd name="T43" fmla="*/ 102 h 163"/>
                <a:gd name="T44" fmla="*/ 160 w 266"/>
                <a:gd name="T45" fmla="*/ 16 h 163"/>
                <a:gd name="T46" fmla="*/ 189 w 266"/>
                <a:gd name="T47" fmla="*/ 16 h 163"/>
                <a:gd name="T48" fmla="*/ 148 w 266"/>
                <a:gd name="T49" fmla="*/ 16 h 163"/>
                <a:gd name="T50" fmla="*/ 148 w 266"/>
                <a:gd name="T51" fmla="*/ 102 h 163"/>
                <a:gd name="T52" fmla="*/ 118 w 266"/>
                <a:gd name="T53" fmla="*/ 102 h 163"/>
                <a:gd name="T54" fmla="*/ 118 w 266"/>
                <a:gd name="T55" fmla="*/ 16 h 163"/>
                <a:gd name="T56" fmla="*/ 148 w 266"/>
                <a:gd name="T57" fmla="*/ 16 h 163"/>
                <a:gd name="T58" fmla="*/ 106 w 266"/>
                <a:gd name="T59" fmla="*/ 16 h 163"/>
                <a:gd name="T60" fmla="*/ 106 w 266"/>
                <a:gd name="T61" fmla="*/ 102 h 163"/>
                <a:gd name="T62" fmla="*/ 77 w 266"/>
                <a:gd name="T63" fmla="*/ 102 h 163"/>
                <a:gd name="T64" fmla="*/ 77 w 266"/>
                <a:gd name="T65" fmla="*/ 16 h 163"/>
                <a:gd name="T66" fmla="*/ 106 w 266"/>
                <a:gd name="T67" fmla="*/ 16 h 163"/>
                <a:gd name="T68" fmla="*/ 35 w 266"/>
                <a:gd name="T69" fmla="*/ 16 h 163"/>
                <a:gd name="T70" fmla="*/ 65 w 266"/>
                <a:gd name="T71" fmla="*/ 16 h 163"/>
                <a:gd name="T72" fmla="*/ 65 w 266"/>
                <a:gd name="T73" fmla="*/ 102 h 163"/>
                <a:gd name="T74" fmla="*/ 35 w 266"/>
                <a:gd name="T75" fmla="*/ 102 h 163"/>
                <a:gd name="T76" fmla="*/ 35 w 266"/>
                <a:gd name="T77" fmla="*/ 16 h 163"/>
                <a:gd name="T78" fmla="*/ 201 w 266"/>
                <a:gd name="T79" fmla="*/ 102 h 163"/>
                <a:gd name="T80" fmla="*/ 201 w 266"/>
                <a:gd name="T81" fmla="*/ 16 h 163"/>
                <a:gd name="T82" fmla="*/ 231 w 266"/>
                <a:gd name="T83" fmla="*/ 16 h 163"/>
                <a:gd name="T84" fmla="*/ 231 w 266"/>
                <a:gd name="T85" fmla="*/ 102 h 163"/>
                <a:gd name="T86" fmla="*/ 201 w 266"/>
                <a:gd name="T87" fmla="*/ 10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" h="163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2" y="102"/>
                    <a:pt x="8" y="106"/>
                    <a:pt x="8" y="111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8" y="160"/>
                    <a:pt x="12" y="163"/>
                    <a:pt x="17" y="163"/>
                  </a:cubicBezTo>
                  <a:cubicBezTo>
                    <a:pt x="249" y="163"/>
                    <a:pt x="249" y="163"/>
                    <a:pt x="249" y="163"/>
                  </a:cubicBezTo>
                  <a:cubicBezTo>
                    <a:pt x="254" y="163"/>
                    <a:pt x="258" y="160"/>
                    <a:pt x="258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06"/>
                    <a:pt x="254" y="102"/>
                    <a:pt x="249" y="102"/>
                  </a:cubicBezTo>
                  <a:cubicBezTo>
                    <a:pt x="243" y="102"/>
                    <a:pt x="243" y="102"/>
                    <a:pt x="243" y="102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2" y="16"/>
                    <a:pt x="266" y="13"/>
                    <a:pt x="266" y="8"/>
                  </a:cubicBezTo>
                  <a:cubicBezTo>
                    <a:pt x="266" y="4"/>
                    <a:pt x="262" y="0"/>
                    <a:pt x="258" y="0"/>
                  </a:cubicBezTo>
                  <a:close/>
                  <a:moveTo>
                    <a:pt x="189" y="16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16"/>
                    <a:pt x="160" y="16"/>
                    <a:pt x="160" y="16"/>
                  </a:cubicBezTo>
                  <a:lnTo>
                    <a:pt x="189" y="16"/>
                  </a:lnTo>
                  <a:close/>
                  <a:moveTo>
                    <a:pt x="148" y="16"/>
                  </a:moveTo>
                  <a:cubicBezTo>
                    <a:pt x="148" y="102"/>
                    <a:pt x="148" y="102"/>
                    <a:pt x="14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6"/>
                    <a:pt x="118" y="16"/>
                    <a:pt x="118" y="16"/>
                  </a:cubicBezTo>
                  <a:lnTo>
                    <a:pt x="148" y="16"/>
                  </a:lnTo>
                  <a:close/>
                  <a:moveTo>
                    <a:pt x="106" y="16"/>
                  </a:moveTo>
                  <a:cubicBezTo>
                    <a:pt x="106" y="102"/>
                    <a:pt x="106" y="102"/>
                    <a:pt x="106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6"/>
                    <a:pt x="77" y="16"/>
                    <a:pt x="77" y="16"/>
                  </a:cubicBezTo>
                  <a:lnTo>
                    <a:pt x="106" y="16"/>
                  </a:lnTo>
                  <a:close/>
                  <a:moveTo>
                    <a:pt x="3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35" y="102"/>
                    <a:pt x="35" y="102"/>
                    <a:pt x="35" y="102"/>
                  </a:cubicBezTo>
                  <a:lnTo>
                    <a:pt x="35" y="16"/>
                  </a:lnTo>
                  <a:close/>
                  <a:moveTo>
                    <a:pt x="201" y="102"/>
                  </a:moveTo>
                  <a:cubicBezTo>
                    <a:pt x="201" y="16"/>
                    <a:pt x="201" y="16"/>
                    <a:pt x="20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102"/>
                    <a:pt x="231" y="102"/>
                    <a:pt x="231" y="102"/>
                  </a:cubicBezTo>
                  <a:lnTo>
                    <a:pt x="201" y="10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6"/>
            <p:cNvSpPr>
              <a:spLocks/>
            </p:cNvSpPr>
            <p:nvPr/>
          </p:nvSpPr>
          <p:spPr bwMode="gray">
            <a:xfrm>
              <a:off x="8642650" y="5067620"/>
              <a:ext cx="327025" cy="63500"/>
            </a:xfrm>
            <a:custGeom>
              <a:avLst/>
              <a:gdLst>
                <a:gd name="T0" fmla="*/ 22 w 236"/>
                <a:gd name="T1" fmla="*/ 34 h 47"/>
                <a:gd name="T2" fmla="*/ 14 w 236"/>
                <a:gd name="T3" fmla="*/ 25 h 47"/>
                <a:gd name="T4" fmla="*/ 14 w 236"/>
                <a:gd name="T5" fmla="*/ 0 h 47"/>
                <a:gd name="T6" fmla="*/ 0 w 236"/>
                <a:gd name="T7" fmla="*/ 0 h 47"/>
                <a:gd name="T8" fmla="*/ 0 w 236"/>
                <a:gd name="T9" fmla="*/ 39 h 47"/>
                <a:gd name="T10" fmla="*/ 9 w 236"/>
                <a:gd name="T11" fmla="*/ 47 h 47"/>
                <a:gd name="T12" fmla="*/ 236 w 236"/>
                <a:gd name="T13" fmla="*/ 47 h 47"/>
                <a:gd name="T14" fmla="*/ 236 w 236"/>
                <a:gd name="T15" fmla="*/ 34 h 47"/>
                <a:gd name="T16" fmla="*/ 22 w 236"/>
                <a:gd name="T1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47">
                  <a:moveTo>
                    <a:pt x="22" y="34"/>
                  </a:moveTo>
                  <a:cubicBezTo>
                    <a:pt x="17" y="34"/>
                    <a:pt x="14" y="30"/>
                    <a:pt x="14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4" y="47"/>
                    <a:pt x="9" y="47"/>
                  </a:cubicBezTo>
                  <a:cubicBezTo>
                    <a:pt x="236" y="47"/>
                    <a:pt x="236" y="47"/>
                    <a:pt x="236" y="47"/>
                  </a:cubicBezTo>
                  <a:cubicBezTo>
                    <a:pt x="236" y="34"/>
                    <a:pt x="236" y="34"/>
                    <a:pt x="236" y="34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7"/>
            <p:cNvSpPr>
              <a:spLocks/>
            </p:cNvSpPr>
            <p:nvPr/>
          </p:nvSpPr>
          <p:spPr bwMode="gray">
            <a:xfrm>
              <a:off x="8642650" y="5046983"/>
              <a:ext cx="346075" cy="84137"/>
            </a:xfrm>
            <a:custGeom>
              <a:avLst/>
              <a:gdLst>
                <a:gd name="T0" fmla="*/ 241 w 250"/>
                <a:gd name="T1" fmla="*/ 61 h 61"/>
                <a:gd name="T2" fmla="*/ 236 w 250"/>
                <a:gd name="T3" fmla="*/ 61 h 61"/>
                <a:gd name="T4" fmla="*/ 236 w 250"/>
                <a:gd name="T5" fmla="*/ 22 h 61"/>
                <a:gd name="T6" fmla="*/ 228 w 250"/>
                <a:gd name="T7" fmla="*/ 14 h 61"/>
                <a:gd name="T8" fmla="*/ 0 w 250"/>
                <a:gd name="T9" fmla="*/ 14 h 61"/>
                <a:gd name="T10" fmla="*/ 0 w 250"/>
                <a:gd name="T11" fmla="*/ 9 h 61"/>
                <a:gd name="T12" fmla="*/ 9 w 250"/>
                <a:gd name="T13" fmla="*/ 0 h 61"/>
                <a:gd name="T14" fmla="*/ 241 w 250"/>
                <a:gd name="T15" fmla="*/ 0 h 61"/>
                <a:gd name="T16" fmla="*/ 250 w 250"/>
                <a:gd name="T17" fmla="*/ 9 h 61"/>
                <a:gd name="T18" fmla="*/ 250 w 250"/>
                <a:gd name="T19" fmla="*/ 53 h 61"/>
                <a:gd name="T20" fmla="*/ 241 w 250"/>
                <a:gd name="T2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61">
                  <a:moveTo>
                    <a:pt x="241" y="61"/>
                  </a:moveTo>
                  <a:cubicBezTo>
                    <a:pt x="236" y="61"/>
                    <a:pt x="236" y="61"/>
                    <a:pt x="236" y="6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8"/>
                    <a:pt x="232" y="14"/>
                    <a:pt x="22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53"/>
                    <a:pt x="250" y="53"/>
                    <a:pt x="250" y="53"/>
                  </a:cubicBezTo>
                  <a:cubicBezTo>
                    <a:pt x="250" y="58"/>
                    <a:pt x="246" y="61"/>
                    <a:pt x="241" y="6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8"/>
            <p:cNvSpPr>
              <a:spLocks/>
            </p:cNvSpPr>
            <p:nvPr/>
          </p:nvSpPr>
          <p:spPr bwMode="gray">
            <a:xfrm>
              <a:off x="10792125" y="4919983"/>
              <a:ext cx="61913" cy="311150"/>
            </a:xfrm>
            <a:custGeom>
              <a:avLst/>
              <a:gdLst>
                <a:gd name="T0" fmla="*/ 39 w 45"/>
                <a:gd name="T1" fmla="*/ 180 h 226"/>
                <a:gd name="T2" fmla="*/ 33 w 45"/>
                <a:gd name="T3" fmla="*/ 180 h 226"/>
                <a:gd name="T4" fmla="*/ 33 w 45"/>
                <a:gd name="T5" fmla="*/ 0 h 226"/>
                <a:gd name="T6" fmla="*/ 12 w 45"/>
                <a:gd name="T7" fmla="*/ 0 h 226"/>
                <a:gd name="T8" fmla="*/ 12 w 45"/>
                <a:gd name="T9" fmla="*/ 180 h 226"/>
                <a:gd name="T10" fmla="*/ 5 w 45"/>
                <a:gd name="T11" fmla="*/ 180 h 226"/>
                <a:gd name="T12" fmla="*/ 0 w 45"/>
                <a:gd name="T13" fmla="*/ 186 h 226"/>
                <a:gd name="T14" fmla="*/ 0 w 45"/>
                <a:gd name="T15" fmla="*/ 226 h 226"/>
                <a:gd name="T16" fmla="*/ 45 w 45"/>
                <a:gd name="T17" fmla="*/ 226 h 226"/>
                <a:gd name="T18" fmla="*/ 45 w 45"/>
                <a:gd name="T19" fmla="*/ 186 h 226"/>
                <a:gd name="T20" fmla="*/ 39 w 45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26">
                  <a:moveTo>
                    <a:pt x="39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2"/>
                    <a:pt x="42" y="180"/>
                    <a:pt x="39" y="18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9"/>
            <p:cNvSpPr>
              <a:spLocks/>
            </p:cNvSpPr>
            <p:nvPr/>
          </p:nvSpPr>
          <p:spPr bwMode="gray">
            <a:xfrm>
              <a:off x="10827050" y="4919983"/>
              <a:ext cx="26988" cy="311150"/>
            </a:xfrm>
            <a:custGeom>
              <a:avLst/>
              <a:gdLst>
                <a:gd name="T0" fmla="*/ 14 w 20"/>
                <a:gd name="T1" fmla="*/ 180 h 226"/>
                <a:gd name="T2" fmla="*/ 8 w 20"/>
                <a:gd name="T3" fmla="*/ 180 h 226"/>
                <a:gd name="T4" fmla="*/ 8 w 20"/>
                <a:gd name="T5" fmla="*/ 0 h 226"/>
                <a:gd name="T6" fmla="*/ 0 w 20"/>
                <a:gd name="T7" fmla="*/ 0 h 226"/>
                <a:gd name="T8" fmla="*/ 0 w 20"/>
                <a:gd name="T9" fmla="*/ 180 h 226"/>
                <a:gd name="T10" fmla="*/ 6 w 20"/>
                <a:gd name="T11" fmla="*/ 180 h 226"/>
                <a:gd name="T12" fmla="*/ 12 w 20"/>
                <a:gd name="T13" fmla="*/ 186 h 226"/>
                <a:gd name="T14" fmla="*/ 12 w 20"/>
                <a:gd name="T15" fmla="*/ 226 h 226"/>
                <a:gd name="T16" fmla="*/ 20 w 20"/>
                <a:gd name="T17" fmla="*/ 226 h 226"/>
                <a:gd name="T18" fmla="*/ 20 w 20"/>
                <a:gd name="T19" fmla="*/ 186 h 226"/>
                <a:gd name="T20" fmla="*/ 14 w 20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26">
                  <a:moveTo>
                    <a:pt x="14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9" y="180"/>
                    <a:pt x="12" y="182"/>
                    <a:pt x="12" y="18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20" y="226"/>
                    <a:pt x="20" y="226"/>
                    <a:pt x="20" y="22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2"/>
                    <a:pt x="17" y="180"/>
                    <a:pt x="14" y="18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60"/>
            <p:cNvSpPr>
              <a:spLocks/>
            </p:cNvSpPr>
            <p:nvPr/>
          </p:nvSpPr>
          <p:spPr bwMode="gray">
            <a:xfrm>
              <a:off x="10792125" y="4919983"/>
              <a:ext cx="25400" cy="311150"/>
            </a:xfrm>
            <a:custGeom>
              <a:avLst/>
              <a:gdLst>
                <a:gd name="T0" fmla="*/ 19 w 19"/>
                <a:gd name="T1" fmla="*/ 0 h 226"/>
                <a:gd name="T2" fmla="*/ 12 w 19"/>
                <a:gd name="T3" fmla="*/ 0 h 226"/>
                <a:gd name="T4" fmla="*/ 12 w 19"/>
                <a:gd name="T5" fmla="*/ 180 h 226"/>
                <a:gd name="T6" fmla="*/ 5 w 19"/>
                <a:gd name="T7" fmla="*/ 180 h 226"/>
                <a:gd name="T8" fmla="*/ 0 w 19"/>
                <a:gd name="T9" fmla="*/ 186 h 226"/>
                <a:gd name="T10" fmla="*/ 0 w 19"/>
                <a:gd name="T11" fmla="*/ 226 h 226"/>
                <a:gd name="T12" fmla="*/ 7 w 19"/>
                <a:gd name="T13" fmla="*/ 226 h 226"/>
                <a:gd name="T14" fmla="*/ 7 w 19"/>
                <a:gd name="T15" fmla="*/ 186 h 226"/>
                <a:gd name="T16" fmla="*/ 13 w 19"/>
                <a:gd name="T17" fmla="*/ 180 h 226"/>
                <a:gd name="T18" fmla="*/ 19 w 19"/>
                <a:gd name="T19" fmla="*/ 180 h 226"/>
                <a:gd name="T20" fmla="*/ 19 w 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26"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2"/>
                    <a:pt x="10" y="180"/>
                    <a:pt x="13" y="180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61"/>
            <p:cNvSpPr>
              <a:spLocks/>
            </p:cNvSpPr>
            <p:nvPr/>
          </p:nvSpPr>
          <p:spPr bwMode="gray">
            <a:xfrm>
              <a:off x="10068225" y="4172270"/>
              <a:ext cx="242888" cy="239712"/>
            </a:xfrm>
            <a:custGeom>
              <a:avLst/>
              <a:gdLst>
                <a:gd name="T0" fmla="*/ 153 w 153"/>
                <a:gd name="T1" fmla="*/ 98 h 151"/>
                <a:gd name="T2" fmla="*/ 100 w 153"/>
                <a:gd name="T3" fmla="*/ 151 h 151"/>
                <a:gd name="T4" fmla="*/ 0 w 153"/>
                <a:gd name="T5" fmla="*/ 52 h 151"/>
                <a:gd name="T6" fmla="*/ 53 w 153"/>
                <a:gd name="T7" fmla="*/ 0 h 151"/>
                <a:gd name="T8" fmla="*/ 153 w 153"/>
                <a:gd name="T9" fmla="*/ 9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1">
                  <a:moveTo>
                    <a:pt x="153" y="98"/>
                  </a:moveTo>
                  <a:lnTo>
                    <a:pt x="100" y="151"/>
                  </a:lnTo>
                  <a:lnTo>
                    <a:pt x="0" y="52"/>
                  </a:lnTo>
                  <a:lnTo>
                    <a:pt x="53" y="0"/>
                  </a:lnTo>
                  <a:lnTo>
                    <a:pt x="153" y="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2"/>
            <p:cNvSpPr>
              <a:spLocks/>
            </p:cNvSpPr>
            <p:nvPr/>
          </p:nvSpPr>
          <p:spPr bwMode="gray">
            <a:xfrm>
              <a:off x="9560225" y="3665858"/>
              <a:ext cx="579438" cy="576262"/>
            </a:xfrm>
            <a:custGeom>
              <a:avLst/>
              <a:gdLst>
                <a:gd name="T0" fmla="*/ 415 w 419"/>
                <a:gd name="T1" fmla="*/ 379 h 419"/>
                <a:gd name="T2" fmla="*/ 415 w 419"/>
                <a:gd name="T3" fmla="*/ 392 h 419"/>
                <a:gd name="T4" fmla="*/ 392 w 419"/>
                <a:gd name="T5" fmla="*/ 415 h 419"/>
                <a:gd name="T6" fmla="*/ 380 w 419"/>
                <a:gd name="T7" fmla="*/ 415 h 419"/>
                <a:gd name="T8" fmla="*/ 3 w 419"/>
                <a:gd name="T9" fmla="*/ 39 h 419"/>
                <a:gd name="T10" fmla="*/ 3 w 419"/>
                <a:gd name="T11" fmla="*/ 27 h 419"/>
                <a:gd name="T12" fmla="*/ 27 w 419"/>
                <a:gd name="T13" fmla="*/ 3 h 419"/>
                <a:gd name="T14" fmla="*/ 39 w 419"/>
                <a:gd name="T15" fmla="*/ 3 h 419"/>
                <a:gd name="T16" fmla="*/ 415 w 419"/>
                <a:gd name="T17" fmla="*/ 37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419">
                  <a:moveTo>
                    <a:pt x="415" y="379"/>
                  </a:moveTo>
                  <a:cubicBezTo>
                    <a:pt x="419" y="383"/>
                    <a:pt x="419" y="388"/>
                    <a:pt x="415" y="392"/>
                  </a:cubicBezTo>
                  <a:cubicBezTo>
                    <a:pt x="392" y="415"/>
                    <a:pt x="392" y="415"/>
                    <a:pt x="392" y="415"/>
                  </a:cubicBezTo>
                  <a:cubicBezTo>
                    <a:pt x="388" y="419"/>
                    <a:pt x="383" y="419"/>
                    <a:pt x="380" y="4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5"/>
                    <a:pt x="0" y="30"/>
                    <a:pt x="3" y="2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0" y="0"/>
                    <a:pt x="36" y="0"/>
                    <a:pt x="39" y="3"/>
                  </a:cubicBezTo>
                  <a:lnTo>
                    <a:pt x="415" y="3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3"/>
            <p:cNvSpPr>
              <a:spLocks/>
            </p:cNvSpPr>
            <p:nvPr/>
          </p:nvSpPr>
          <p:spPr bwMode="gray">
            <a:xfrm>
              <a:off x="10185700" y="4288158"/>
              <a:ext cx="1066800" cy="1058862"/>
            </a:xfrm>
            <a:custGeom>
              <a:avLst/>
              <a:gdLst>
                <a:gd name="T0" fmla="*/ 672 w 672"/>
                <a:gd name="T1" fmla="*/ 594 h 667"/>
                <a:gd name="T2" fmla="*/ 597 w 672"/>
                <a:gd name="T3" fmla="*/ 667 h 667"/>
                <a:gd name="T4" fmla="*/ 0 w 672"/>
                <a:gd name="T5" fmla="*/ 74 h 667"/>
                <a:gd name="T6" fmla="*/ 74 w 672"/>
                <a:gd name="T7" fmla="*/ 0 h 667"/>
                <a:gd name="T8" fmla="*/ 672 w 672"/>
                <a:gd name="T9" fmla="*/ 59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67">
                  <a:moveTo>
                    <a:pt x="672" y="594"/>
                  </a:moveTo>
                  <a:lnTo>
                    <a:pt x="597" y="667"/>
                  </a:lnTo>
                  <a:lnTo>
                    <a:pt x="0" y="74"/>
                  </a:lnTo>
                  <a:lnTo>
                    <a:pt x="74" y="0"/>
                  </a:lnTo>
                  <a:lnTo>
                    <a:pt x="672" y="594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4"/>
            <p:cNvSpPr>
              <a:spLocks/>
            </p:cNvSpPr>
            <p:nvPr/>
          </p:nvSpPr>
          <p:spPr bwMode="gray">
            <a:xfrm>
              <a:off x="10055525" y="4159570"/>
              <a:ext cx="109538" cy="106362"/>
            </a:xfrm>
            <a:custGeom>
              <a:avLst/>
              <a:gdLst>
                <a:gd name="T0" fmla="*/ 9 w 79"/>
                <a:gd name="T1" fmla="*/ 77 h 77"/>
                <a:gd name="T2" fmla="*/ 4 w 79"/>
                <a:gd name="T3" fmla="*/ 75 h 77"/>
                <a:gd name="T4" fmla="*/ 4 w 79"/>
                <a:gd name="T5" fmla="*/ 64 h 77"/>
                <a:gd name="T6" fmla="*/ 64 w 79"/>
                <a:gd name="T7" fmla="*/ 3 h 77"/>
                <a:gd name="T8" fmla="*/ 75 w 79"/>
                <a:gd name="T9" fmla="*/ 3 h 77"/>
                <a:gd name="T10" fmla="*/ 75 w 79"/>
                <a:gd name="T11" fmla="*/ 15 h 77"/>
                <a:gd name="T12" fmla="*/ 15 w 79"/>
                <a:gd name="T13" fmla="*/ 75 h 77"/>
                <a:gd name="T14" fmla="*/ 9 w 79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7">
                  <a:moveTo>
                    <a:pt x="9" y="77"/>
                  </a:moveTo>
                  <a:cubicBezTo>
                    <a:pt x="7" y="77"/>
                    <a:pt x="5" y="77"/>
                    <a:pt x="4" y="75"/>
                  </a:cubicBezTo>
                  <a:cubicBezTo>
                    <a:pt x="0" y="72"/>
                    <a:pt x="0" y="67"/>
                    <a:pt x="4" y="64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7" y="0"/>
                    <a:pt x="72" y="0"/>
                    <a:pt x="75" y="3"/>
                  </a:cubicBezTo>
                  <a:cubicBezTo>
                    <a:pt x="79" y="6"/>
                    <a:pt x="79" y="12"/>
                    <a:pt x="75" y="1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3" y="77"/>
                    <a:pt x="11" y="77"/>
                    <a:pt x="9" y="7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5"/>
            <p:cNvSpPr>
              <a:spLocks/>
            </p:cNvSpPr>
            <p:nvPr/>
          </p:nvSpPr>
          <p:spPr bwMode="gray">
            <a:xfrm>
              <a:off x="9787237" y="3891283"/>
              <a:ext cx="79375" cy="77787"/>
            </a:xfrm>
            <a:custGeom>
              <a:avLst/>
              <a:gdLst>
                <a:gd name="T0" fmla="*/ 9 w 58"/>
                <a:gd name="T1" fmla="*/ 57 h 57"/>
                <a:gd name="T2" fmla="*/ 3 w 58"/>
                <a:gd name="T3" fmla="*/ 55 h 57"/>
                <a:gd name="T4" fmla="*/ 3 w 58"/>
                <a:gd name="T5" fmla="*/ 44 h 57"/>
                <a:gd name="T6" fmla="*/ 44 w 58"/>
                <a:gd name="T7" fmla="*/ 3 h 57"/>
                <a:gd name="T8" fmla="*/ 55 w 58"/>
                <a:gd name="T9" fmla="*/ 3 h 57"/>
                <a:gd name="T10" fmla="*/ 55 w 58"/>
                <a:gd name="T11" fmla="*/ 14 h 57"/>
                <a:gd name="T12" fmla="*/ 15 w 58"/>
                <a:gd name="T13" fmla="*/ 55 h 57"/>
                <a:gd name="T14" fmla="*/ 9 w 58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7">
                  <a:moveTo>
                    <a:pt x="9" y="57"/>
                  </a:moveTo>
                  <a:cubicBezTo>
                    <a:pt x="7" y="57"/>
                    <a:pt x="5" y="56"/>
                    <a:pt x="3" y="55"/>
                  </a:cubicBezTo>
                  <a:cubicBezTo>
                    <a:pt x="0" y="52"/>
                    <a:pt x="0" y="47"/>
                    <a:pt x="3" y="4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52" y="0"/>
                    <a:pt x="55" y="3"/>
                  </a:cubicBezTo>
                  <a:cubicBezTo>
                    <a:pt x="58" y="6"/>
                    <a:pt x="58" y="11"/>
                    <a:pt x="55" y="1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3" y="56"/>
                    <a:pt x="11" y="57"/>
                    <a:pt x="9" y="5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6"/>
            <p:cNvSpPr>
              <a:spLocks/>
            </p:cNvSpPr>
            <p:nvPr/>
          </p:nvSpPr>
          <p:spPr bwMode="gray">
            <a:xfrm>
              <a:off x="10168237" y="4270695"/>
              <a:ext cx="153988" cy="150812"/>
            </a:xfrm>
            <a:custGeom>
              <a:avLst/>
              <a:gdLst>
                <a:gd name="T0" fmla="*/ 9 w 111"/>
                <a:gd name="T1" fmla="*/ 110 h 110"/>
                <a:gd name="T2" fmla="*/ 3 w 111"/>
                <a:gd name="T3" fmla="*/ 108 h 110"/>
                <a:gd name="T4" fmla="*/ 3 w 111"/>
                <a:gd name="T5" fmla="*/ 96 h 110"/>
                <a:gd name="T6" fmla="*/ 96 w 111"/>
                <a:gd name="T7" fmla="*/ 3 h 110"/>
                <a:gd name="T8" fmla="*/ 108 w 111"/>
                <a:gd name="T9" fmla="*/ 3 h 110"/>
                <a:gd name="T10" fmla="*/ 108 w 111"/>
                <a:gd name="T11" fmla="*/ 15 h 110"/>
                <a:gd name="T12" fmla="*/ 15 w 111"/>
                <a:gd name="T13" fmla="*/ 108 h 110"/>
                <a:gd name="T14" fmla="*/ 9 w 111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10">
                  <a:moveTo>
                    <a:pt x="9" y="110"/>
                  </a:moveTo>
                  <a:cubicBezTo>
                    <a:pt x="7" y="110"/>
                    <a:pt x="5" y="109"/>
                    <a:pt x="3" y="108"/>
                  </a:cubicBezTo>
                  <a:cubicBezTo>
                    <a:pt x="0" y="104"/>
                    <a:pt x="0" y="99"/>
                    <a:pt x="3" y="96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100" y="0"/>
                    <a:pt x="105" y="0"/>
                    <a:pt x="108" y="3"/>
                  </a:cubicBezTo>
                  <a:cubicBezTo>
                    <a:pt x="111" y="6"/>
                    <a:pt x="111" y="11"/>
                    <a:pt x="108" y="1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3" y="109"/>
                    <a:pt x="11" y="110"/>
                    <a:pt x="9" y="11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7"/>
            <p:cNvSpPr>
              <a:spLocks/>
            </p:cNvSpPr>
            <p:nvPr/>
          </p:nvSpPr>
          <p:spPr bwMode="gray">
            <a:xfrm>
              <a:off x="10269837" y="4296095"/>
              <a:ext cx="982663" cy="944562"/>
            </a:xfrm>
            <a:custGeom>
              <a:avLst/>
              <a:gdLst>
                <a:gd name="T0" fmla="*/ 619 w 619"/>
                <a:gd name="T1" fmla="*/ 589 h 595"/>
                <a:gd name="T2" fmla="*/ 613 w 619"/>
                <a:gd name="T3" fmla="*/ 595 h 595"/>
                <a:gd name="T4" fmla="*/ 0 w 619"/>
                <a:gd name="T5" fmla="*/ 26 h 595"/>
                <a:gd name="T6" fmla="*/ 27 w 619"/>
                <a:gd name="T7" fmla="*/ 0 h 595"/>
                <a:gd name="T8" fmla="*/ 619 w 619"/>
                <a:gd name="T9" fmla="*/ 58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95">
                  <a:moveTo>
                    <a:pt x="619" y="589"/>
                  </a:moveTo>
                  <a:lnTo>
                    <a:pt x="613" y="595"/>
                  </a:lnTo>
                  <a:lnTo>
                    <a:pt x="0" y="26"/>
                  </a:lnTo>
                  <a:lnTo>
                    <a:pt x="27" y="0"/>
                  </a:lnTo>
                  <a:lnTo>
                    <a:pt x="619" y="589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8"/>
            <p:cNvSpPr>
              <a:spLocks/>
            </p:cNvSpPr>
            <p:nvPr/>
          </p:nvSpPr>
          <p:spPr bwMode="gray">
            <a:xfrm>
              <a:off x="10193637" y="4370708"/>
              <a:ext cx="949325" cy="976312"/>
            </a:xfrm>
            <a:custGeom>
              <a:avLst/>
              <a:gdLst>
                <a:gd name="T0" fmla="*/ 592 w 598"/>
                <a:gd name="T1" fmla="*/ 615 h 615"/>
                <a:gd name="T2" fmla="*/ 598 w 598"/>
                <a:gd name="T3" fmla="*/ 610 h 615"/>
                <a:gd name="T4" fmla="*/ 27 w 598"/>
                <a:gd name="T5" fmla="*/ 0 h 615"/>
                <a:gd name="T6" fmla="*/ 0 w 598"/>
                <a:gd name="T7" fmla="*/ 27 h 615"/>
                <a:gd name="T8" fmla="*/ 592 w 598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615">
                  <a:moveTo>
                    <a:pt x="592" y="615"/>
                  </a:moveTo>
                  <a:lnTo>
                    <a:pt x="598" y="610"/>
                  </a:lnTo>
                  <a:lnTo>
                    <a:pt x="27" y="0"/>
                  </a:lnTo>
                  <a:lnTo>
                    <a:pt x="0" y="27"/>
                  </a:lnTo>
                  <a:lnTo>
                    <a:pt x="592" y="61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9"/>
            <p:cNvSpPr>
              <a:spLocks/>
            </p:cNvSpPr>
            <p:nvPr/>
          </p:nvSpPr>
          <p:spPr bwMode="gray">
            <a:xfrm>
              <a:off x="10615912" y="5231133"/>
              <a:ext cx="665163" cy="93662"/>
            </a:xfrm>
            <a:custGeom>
              <a:avLst/>
              <a:gdLst>
                <a:gd name="T0" fmla="*/ 481 w 481"/>
                <a:gd name="T1" fmla="*/ 14 h 69"/>
                <a:gd name="T2" fmla="*/ 467 w 481"/>
                <a:gd name="T3" fmla="*/ 0 h 69"/>
                <a:gd name="T4" fmla="*/ 15 w 481"/>
                <a:gd name="T5" fmla="*/ 0 h 69"/>
                <a:gd name="T6" fmla="*/ 0 w 481"/>
                <a:gd name="T7" fmla="*/ 14 h 69"/>
                <a:gd name="T8" fmla="*/ 0 w 481"/>
                <a:gd name="T9" fmla="*/ 55 h 69"/>
                <a:gd name="T10" fmla="*/ 15 w 481"/>
                <a:gd name="T11" fmla="*/ 69 h 69"/>
                <a:gd name="T12" fmla="*/ 467 w 481"/>
                <a:gd name="T13" fmla="*/ 69 h 69"/>
                <a:gd name="T14" fmla="*/ 481 w 481"/>
                <a:gd name="T15" fmla="*/ 55 h 69"/>
                <a:gd name="T16" fmla="*/ 481 w 481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1" h="69">
                  <a:moveTo>
                    <a:pt x="481" y="14"/>
                  </a:moveTo>
                  <a:cubicBezTo>
                    <a:pt x="481" y="6"/>
                    <a:pt x="475" y="0"/>
                    <a:pt x="46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3"/>
                    <a:pt x="7" y="69"/>
                    <a:pt x="15" y="69"/>
                  </a:cubicBezTo>
                  <a:cubicBezTo>
                    <a:pt x="467" y="69"/>
                    <a:pt x="467" y="69"/>
                    <a:pt x="467" y="69"/>
                  </a:cubicBezTo>
                  <a:cubicBezTo>
                    <a:pt x="475" y="69"/>
                    <a:pt x="481" y="63"/>
                    <a:pt x="481" y="55"/>
                  </a:cubicBezTo>
                  <a:lnTo>
                    <a:pt x="481" y="1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Oval 70"/>
            <p:cNvSpPr>
              <a:spLocks noChangeArrowheads="1"/>
            </p:cNvSpPr>
            <p:nvPr/>
          </p:nvSpPr>
          <p:spPr bwMode="gray">
            <a:xfrm>
              <a:off x="103127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71"/>
            <p:cNvSpPr>
              <a:spLocks noChangeArrowheads="1"/>
            </p:cNvSpPr>
            <p:nvPr/>
          </p:nvSpPr>
          <p:spPr bwMode="gray">
            <a:xfrm>
              <a:off x="10695287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72"/>
            <p:cNvSpPr>
              <a:spLocks noChangeArrowheads="1"/>
            </p:cNvSpPr>
            <p:nvPr/>
          </p:nvSpPr>
          <p:spPr bwMode="gray">
            <a:xfrm>
              <a:off x="109858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73"/>
            <p:cNvSpPr>
              <a:spLocks/>
            </p:cNvSpPr>
            <p:nvPr/>
          </p:nvSpPr>
          <p:spPr bwMode="gray">
            <a:xfrm>
              <a:off x="10176175" y="5042220"/>
              <a:ext cx="341313" cy="404812"/>
            </a:xfrm>
            <a:custGeom>
              <a:avLst/>
              <a:gdLst>
                <a:gd name="T0" fmla="*/ 247 w 247"/>
                <a:gd name="T1" fmla="*/ 0 h 295"/>
                <a:gd name="T2" fmla="*/ 66 w 247"/>
                <a:gd name="T3" fmla="*/ 0 h 295"/>
                <a:gd name="T4" fmla="*/ 16 w 247"/>
                <a:gd name="T5" fmla="*/ 295 h 295"/>
                <a:gd name="T6" fmla="*/ 197 w 247"/>
                <a:gd name="T7" fmla="*/ 295 h 295"/>
                <a:gd name="T8" fmla="*/ 247 w 247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95">
                  <a:moveTo>
                    <a:pt x="247" y="0"/>
                  </a:moveTo>
                  <a:cubicBezTo>
                    <a:pt x="193" y="0"/>
                    <a:pt x="97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197" y="295"/>
                    <a:pt x="197" y="295"/>
                    <a:pt x="197" y="295"/>
                  </a:cubicBezTo>
                  <a:cubicBezTo>
                    <a:pt x="197" y="295"/>
                    <a:pt x="181" y="76"/>
                    <a:pt x="247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74"/>
            <p:cNvSpPr>
              <a:spLocks/>
            </p:cNvSpPr>
            <p:nvPr/>
          </p:nvSpPr>
          <p:spPr bwMode="gray">
            <a:xfrm>
              <a:off x="10727037" y="5324795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5"/>
            <p:cNvSpPr>
              <a:spLocks/>
            </p:cNvSpPr>
            <p:nvPr/>
          </p:nvSpPr>
          <p:spPr bwMode="gray">
            <a:xfrm>
              <a:off x="10512725" y="5324795"/>
              <a:ext cx="3175" cy="1587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0 h 1"/>
                <a:gd name="T4" fmla="*/ 0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6"/>
            <p:cNvSpPr>
              <a:spLocks/>
            </p:cNvSpPr>
            <p:nvPr/>
          </p:nvSpPr>
          <p:spPr bwMode="gray">
            <a:xfrm>
              <a:off x="10176175" y="5042220"/>
              <a:ext cx="127000" cy="404812"/>
            </a:xfrm>
            <a:custGeom>
              <a:avLst/>
              <a:gdLst>
                <a:gd name="T0" fmla="*/ 92 w 92"/>
                <a:gd name="T1" fmla="*/ 0 h 295"/>
                <a:gd name="T2" fmla="*/ 66 w 92"/>
                <a:gd name="T3" fmla="*/ 0 h 295"/>
                <a:gd name="T4" fmla="*/ 16 w 92"/>
                <a:gd name="T5" fmla="*/ 295 h 295"/>
                <a:gd name="T6" fmla="*/ 42 w 92"/>
                <a:gd name="T7" fmla="*/ 295 h 295"/>
                <a:gd name="T8" fmla="*/ 92 w 92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5">
                  <a:moveTo>
                    <a:pt x="92" y="0"/>
                  </a:moveTo>
                  <a:cubicBezTo>
                    <a:pt x="82" y="0"/>
                    <a:pt x="73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42" y="295"/>
                    <a:pt x="42" y="295"/>
                    <a:pt x="42" y="295"/>
                  </a:cubicBezTo>
                  <a:cubicBezTo>
                    <a:pt x="42" y="295"/>
                    <a:pt x="26" y="76"/>
                    <a:pt x="92" y="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77"/>
            <p:cNvSpPr>
              <a:spLocks noChangeArrowheads="1"/>
            </p:cNvSpPr>
            <p:nvPr/>
          </p:nvSpPr>
          <p:spPr bwMode="gray">
            <a:xfrm>
              <a:off x="9574512" y="3729358"/>
              <a:ext cx="22225" cy="69373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78"/>
            <p:cNvSpPr>
              <a:spLocks/>
            </p:cNvSpPr>
            <p:nvPr/>
          </p:nvSpPr>
          <p:spPr bwMode="gray">
            <a:xfrm>
              <a:off x="10393662" y="5042220"/>
              <a:ext cx="906463" cy="404812"/>
            </a:xfrm>
            <a:custGeom>
              <a:avLst/>
              <a:gdLst>
                <a:gd name="T0" fmla="*/ 642 w 656"/>
                <a:gd name="T1" fmla="*/ 206 h 295"/>
                <a:gd name="T2" fmla="*/ 219 w 656"/>
                <a:gd name="T3" fmla="*/ 206 h 295"/>
                <a:gd name="T4" fmla="*/ 217 w 656"/>
                <a:gd name="T5" fmla="*/ 207 h 295"/>
                <a:gd name="T6" fmla="*/ 217 w 656"/>
                <a:gd name="T7" fmla="*/ 0 h 295"/>
                <a:gd name="T8" fmla="*/ 66 w 656"/>
                <a:gd name="T9" fmla="*/ 0 h 295"/>
                <a:gd name="T10" fmla="*/ 16 w 656"/>
                <a:gd name="T11" fmla="*/ 295 h 295"/>
                <a:gd name="T12" fmla="*/ 642 w 656"/>
                <a:gd name="T13" fmla="*/ 295 h 295"/>
                <a:gd name="T14" fmla="*/ 656 w 656"/>
                <a:gd name="T15" fmla="*/ 281 h 295"/>
                <a:gd name="T16" fmla="*/ 656 w 656"/>
                <a:gd name="T17" fmla="*/ 221 h 295"/>
                <a:gd name="T18" fmla="*/ 642 w 656"/>
                <a:gd name="T19" fmla="*/ 20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6" h="295">
                  <a:moveTo>
                    <a:pt x="642" y="206"/>
                  </a:moveTo>
                  <a:cubicBezTo>
                    <a:pt x="219" y="206"/>
                    <a:pt x="219" y="206"/>
                    <a:pt x="219" y="206"/>
                  </a:cubicBezTo>
                  <a:cubicBezTo>
                    <a:pt x="219" y="206"/>
                    <a:pt x="218" y="206"/>
                    <a:pt x="217" y="207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642" y="295"/>
                    <a:pt x="642" y="295"/>
                    <a:pt x="642" y="295"/>
                  </a:cubicBezTo>
                  <a:cubicBezTo>
                    <a:pt x="650" y="295"/>
                    <a:pt x="656" y="289"/>
                    <a:pt x="656" y="281"/>
                  </a:cubicBezTo>
                  <a:cubicBezTo>
                    <a:pt x="656" y="221"/>
                    <a:pt x="656" y="221"/>
                    <a:pt x="656" y="221"/>
                  </a:cubicBezTo>
                  <a:cubicBezTo>
                    <a:pt x="656" y="213"/>
                    <a:pt x="650" y="206"/>
                    <a:pt x="642" y="206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79"/>
            <p:cNvSpPr>
              <a:spLocks/>
            </p:cNvSpPr>
            <p:nvPr/>
          </p:nvSpPr>
          <p:spPr bwMode="gray">
            <a:xfrm>
              <a:off x="10393662" y="5042220"/>
              <a:ext cx="300038" cy="404812"/>
            </a:xfrm>
            <a:custGeom>
              <a:avLst/>
              <a:gdLst>
                <a:gd name="T0" fmla="*/ 81 w 217"/>
                <a:gd name="T1" fmla="*/ 15 h 295"/>
                <a:gd name="T2" fmla="*/ 217 w 217"/>
                <a:gd name="T3" fmla="*/ 15 h 295"/>
                <a:gd name="T4" fmla="*/ 217 w 217"/>
                <a:gd name="T5" fmla="*/ 0 h 295"/>
                <a:gd name="T6" fmla="*/ 66 w 217"/>
                <a:gd name="T7" fmla="*/ 0 h 295"/>
                <a:gd name="T8" fmla="*/ 16 w 217"/>
                <a:gd name="T9" fmla="*/ 295 h 295"/>
                <a:gd name="T10" fmla="*/ 30 w 217"/>
                <a:gd name="T11" fmla="*/ 295 h 295"/>
                <a:gd name="T12" fmla="*/ 81 w 217"/>
                <a:gd name="T13" fmla="*/ 1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95">
                  <a:moveTo>
                    <a:pt x="81" y="15"/>
                  </a:moveTo>
                  <a:cubicBezTo>
                    <a:pt x="122" y="15"/>
                    <a:pt x="188" y="15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28" y="244"/>
                    <a:pt x="25" y="79"/>
                    <a:pt x="81" y="15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80"/>
            <p:cNvSpPr>
              <a:spLocks/>
            </p:cNvSpPr>
            <p:nvPr/>
          </p:nvSpPr>
          <p:spPr bwMode="gray">
            <a:xfrm>
              <a:off x="10414300" y="54279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81"/>
            <p:cNvSpPr>
              <a:spLocks/>
            </p:cNvSpPr>
            <p:nvPr/>
          </p:nvSpPr>
          <p:spPr bwMode="gray">
            <a:xfrm>
              <a:off x="10414300" y="5432745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2"/>
            <p:cNvSpPr>
              <a:spLocks/>
            </p:cNvSpPr>
            <p:nvPr/>
          </p:nvSpPr>
          <p:spPr bwMode="gray">
            <a:xfrm>
              <a:off x="10414300" y="54406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3"/>
            <p:cNvSpPr>
              <a:spLocks/>
            </p:cNvSpPr>
            <p:nvPr/>
          </p:nvSpPr>
          <p:spPr bwMode="gray">
            <a:xfrm>
              <a:off x="10433350" y="5324795"/>
              <a:ext cx="866775" cy="122237"/>
            </a:xfrm>
            <a:custGeom>
              <a:avLst/>
              <a:gdLst>
                <a:gd name="T0" fmla="*/ 613 w 627"/>
                <a:gd name="T1" fmla="*/ 0 h 89"/>
                <a:gd name="T2" fmla="*/ 613 w 627"/>
                <a:gd name="T3" fmla="*/ 56 h 89"/>
                <a:gd name="T4" fmla="*/ 599 w 627"/>
                <a:gd name="T5" fmla="*/ 71 h 89"/>
                <a:gd name="T6" fmla="*/ 0 w 627"/>
                <a:gd name="T7" fmla="*/ 71 h 89"/>
                <a:gd name="T8" fmla="*/ 1 w 627"/>
                <a:gd name="T9" fmla="*/ 89 h 89"/>
                <a:gd name="T10" fmla="*/ 613 w 627"/>
                <a:gd name="T11" fmla="*/ 89 h 89"/>
                <a:gd name="T12" fmla="*/ 627 w 627"/>
                <a:gd name="T13" fmla="*/ 75 h 89"/>
                <a:gd name="T14" fmla="*/ 627 w 627"/>
                <a:gd name="T15" fmla="*/ 15 h 89"/>
                <a:gd name="T16" fmla="*/ 613 w 627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89">
                  <a:moveTo>
                    <a:pt x="613" y="0"/>
                  </a:moveTo>
                  <a:cubicBezTo>
                    <a:pt x="613" y="56"/>
                    <a:pt x="613" y="56"/>
                    <a:pt x="613" y="56"/>
                  </a:cubicBezTo>
                  <a:cubicBezTo>
                    <a:pt x="613" y="64"/>
                    <a:pt x="607" y="71"/>
                    <a:pt x="59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1" y="84"/>
                    <a:pt x="1" y="89"/>
                  </a:cubicBezTo>
                  <a:cubicBezTo>
                    <a:pt x="613" y="89"/>
                    <a:pt x="613" y="89"/>
                    <a:pt x="613" y="89"/>
                  </a:cubicBezTo>
                  <a:cubicBezTo>
                    <a:pt x="621" y="89"/>
                    <a:pt x="627" y="83"/>
                    <a:pt x="627" y="75"/>
                  </a:cubicBezTo>
                  <a:cubicBezTo>
                    <a:pt x="627" y="15"/>
                    <a:pt x="627" y="15"/>
                    <a:pt x="627" y="15"/>
                  </a:cubicBezTo>
                  <a:cubicBezTo>
                    <a:pt x="627" y="7"/>
                    <a:pt x="621" y="1"/>
                    <a:pt x="613" y="0"/>
                  </a:cubicBezTo>
                  <a:close/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4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146 w 146"/>
                <a:gd name="T3" fmla="*/ 0 h 174"/>
                <a:gd name="T4" fmla="*/ 40 w 146"/>
                <a:gd name="T5" fmla="*/ 0 h 174"/>
                <a:gd name="T6" fmla="*/ 0 w 146"/>
                <a:gd name="T7" fmla="*/ 174 h 174"/>
                <a:gd name="T8" fmla="*/ 146 w 14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82" y="0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5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40 w 146"/>
                <a:gd name="T3" fmla="*/ 0 h 174"/>
                <a:gd name="T4" fmla="*/ 0 w 146"/>
                <a:gd name="T5" fmla="*/ 174 h 174"/>
                <a:gd name="T6" fmla="*/ 146 w 1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174"/>
                    <a:pt x="84" y="73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Oval 86"/>
            <p:cNvSpPr>
              <a:spLocks noChangeArrowheads="1"/>
            </p:cNvSpPr>
            <p:nvPr/>
          </p:nvSpPr>
          <p:spPr bwMode="gray">
            <a:xfrm>
              <a:off x="10458750" y="5353370"/>
              <a:ext cx="188913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87"/>
            <p:cNvSpPr>
              <a:spLocks noChangeArrowheads="1"/>
            </p:cNvSpPr>
            <p:nvPr/>
          </p:nvSpPr>
          <p:spPr bwMode="gray">
            <a:xfrm>
              <a:off x="10503200" y="5396233"/>
              <a:ext cx="100013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88"/>
            <p:cNvSpPr>
              <a:spLocks noChangeArrowheads="1"/>
            </p:cNvSpPr>
            <p:nvPr/>
          </p:nvSpPr>
          <p:spPr bwMode="gray">
            <a:xfrm>
              <a:off x="11041362" y="5353370"/>
              <a:ext cx="192088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89"/>
            <p:cNvSpPr>
              <a:spLocks noChangeArrowheads="1"/>
            </p:cNvSpPr>
            <p:nvPr/>
          </p:nvSpPr>
          <p:spPr bwMode="gray">
            <a:xfrm>
              <a:off x="1083975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90"/>
            <p:cNvSpPr>
              <a:spLocks/>
            </p:cNvSpPr>
            <p:nvPr/>
          </p:nvSpPr>
          <p:spPr bwMode="gray">
            <a:xfrm>
              <a:off x="10503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0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91"/>
            <p:cNvSpPr>
              <a:spLocks/>
            </p:cNvSpPr>
            <p:nvPr/>
          </p:nvSpPr>
          <p:spPr bwMode="gray">
            <a:xfrm>
              <a:off x="10241262" y="5359720"/>
              <a:ext cx="120650" cy="15875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9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2"/>
            <p:cNvSpPr>
              <a:spLocks/>
            </p:cNvSpPr>
            <p:nvPr/>
          </p:nvSpPr>
          <p:spPr bwMode="gray">
            <a:xfrm>
              <a:off x="10241262" y="5396233"/>
              <a:ext cx="120650" cy="17462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10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93"/>
            <p:cNvSpPr>
              <a:spLocks/>
            </p:cNvSpPr>
            <p:nvPr/>
          </p:nvSpPr>
          <p:spPr bwMode="gray">
            <a:xfrm>
              <a:off x="10209512" y="5086670"/>
              <a:ext cx="227013" cy="239712"/>
            </a:xfrm>
            <a:custGeom>
              <a:avLst/>
              <a:gdLst>
                <a:gd name="T0" fmla="*/ 31 w 164"/>
                <a:gd name="T1" fmla="*/ 0 h 175"/>
                <a:gd name="T2" fmla="*/ 0 w 164"/>
                <a:gd name="T3" fmla="*/ 175 h 175"/>
                <a:gd name="T4" fmla="*/ 133 w 164"/>
                <a:gd name="T5" fmla="*/ 175 h 175"/>
                <a:gd name="T6" fmla="*/ 164 w 164"/>
                <a:gd name="T7" fmla="*/ 0 h 175"/>
                <a:gd name="T8" fmla="*/ 31 w 16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142" y="49"/>
                    <a:pt x="164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94"/>
            <p:cNvSpPr>
              <a:spLocks/>
            </p:cNvSpPr>
            <p:nvPr/>
          </p:nvSpPr>
          <p:spPr bwMode="gray">
            <a:xfrm>
              <a:off x="10209512" y="5086670"/>
              <a:ext cx="185738" cy="239712"/>
            </a:xfrm>
            <a:custGeom>
              <a:avLst/>
              <a:gdLst>
                <a:gd name="T0" fmla="*/ 31 w 134"/>
                <a:gd name="T1" fmla="*/ 0 h 175"/>
                <a:gd name="T2" fmla="*/ 0 w 134"/>
                <a:gd name="T3" fmla="*/ 175 h 175"/>
                <a:gd name="T4" fmla="*/ 133 w 134"/>
                <a:gd name="T5" fmla="*/ 175 h 175"/>
                <a:gd name="T6" fmla="*/ 31 w 134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5"/>
            <p:cNvSpPr>
              <a:spLocks noEditPoints="1"/>
            </p:cNvSpPr>
            <p:nvPr/>
          </p:nvSpPr>
          <p:spPr bwMode="gray">
            <a:xfrm>
              <a:off x="9257012" y="4496120"/>
              <a:ext cx="280988" cy="279400"/>
            </a:xfrm>
            <a:custGeom>
              <a:avLst/>
              <a:gdLst>
                <a:gd name="T0" fmla="*/ 203 w 203"/>
                <a:gd name="T1" fmla="*/ 93 h 203"/>
                <a:gd name="T2" fmla="*/ 187 w 203"/>
                <a:gd name="T3" fmla="*/ 77 h 203"/>
                <a:gd name="T4" fmla="*/ 192 w 203"/>
                <a:gd name="T5" fmla="*/ 54 h 203"/>
                <a:gd name="T6" fmla="*/ 170 w 203"/>
                <a:gd name="T7" fmla="*/ 46 h 203"/>
                <a:gd name="T8" fmla="*/ 167 w 203"/>
                <a:gd name="T9" fmla="*/ 23 h 203"/>
                <a:gd name="T10" fmla="*/ 144 w 203"/>
                <a:gd name="T11" fmla="*/ 25 h 203"/>
                <a:gd name="T12" fmla="*/ 132 w 203"/>
                <a:gd name="T13" fmla="*/ 4 h 203"/>
                <a:gd name="T14" fmla="*/ 111 w 203"/>
                <a:gd name="T15" fmla="*/ 15 h 203"/>
                <a:gd name="T16" fmla="*/ 92 w 203"/>
                <a:gd name="T17" fmla="*/ 0 h 203"/>
                <a:gd name="T18" fmla="*/ 77 w 203"/>
                <a:gd name="T19" fmla="*/ 18 h 203"/>
                <a:gd name="T20" fmla="*/ 54 w 203"/>
                <a:gd name="T21" fmla="*/ 11 h 203"/>
                <a:gd name="T22" fmla="*/ 47 w 203"/>
                <a:gd name="T23" fmla="*/ 33 h 203"/>
                <a:gd name="T24" fmla="*/ 23 w 203"/>
                <a:gd name="T25" fmla="*/ 36 h 203"/>
                <a:gd name="T26" fmla="*/ 24 w 203"/>
                <a:gd name="T27" fmla="*/ 59 h 203"/>
                <a:gd name="T28" fmla="*/ 4 w 203"/>
                <a:gd name="T29" fmla="*/ 71 h 203"/>
                <a:gd name="T30" fmla="*/ 14 w 203"/>
                <a:gd name="T31" fmla="*/ 93 h 203"/>
                <a:gd name="T32" fmla="*/ 0 w 203"/>
                <a:gd name="T33" fmla="*/ 112 h 203"/>
                <a:gd name="T34" fmla="*/ 16 w 203"/>
                <a:gd name="T35" fmla="*/ 127 h 203"/>
                <a:gd name="T36" fmla="*/ 11 w 203"/>
                <a:gd name="T37" fmla="*/ 149 h 203"/>
                <a:gd name="T38" fmla="*/ 32 w 203"/>
                <a:gd name="T39" fmla="*/ 158 h 203"/>
                <a:gd name="T40" fmla="*/ 36 w 203"/>
                <a:gd name="T41" fmla="*/ 180 h 203"/>
                <a:gd name="T42" fmla="*/ 59 w 203"/>
                <a:gd name="T43" fmla="*/ 180 h 203"/>
                <a:gd name="T44" fmla="*/ 71 w 203"/>
                <a:gd name="T45" fmla="*/ 199 h 203"/>
                <a:gd name="T46" fmla="*/ 92 w 203"/>
                <a:gd name="T47" fmla="*/ 191 h 203"/>
                <a:gd name="T48" fmla="*/ 111 w 203"/>
                <a:gd name="T49" fmla="*/ 203 h 203"/>
                <a:gd name="T50" fmla="*/ 127 w 203"/>
                <a:gd name="T51" fmla="*/ 188 h 203"/>
                <a:gd name="T52" fmla="*/ 149 w 203"/>
                <a:gd name="T53" fmla="*/ 192 h 203"/>
                <a:gd name="T54" fmla="*/ 158 w 203"/>
                <a:gd name="T55" fmla="*/ 171 h 203"/>
                <a:gd name="T56" fmla="*/ 180 w 203"/>
                <a:gd name="T57" fmla="*/ 167 h 203"/>
                <a:gd name="T58" fmla="*/ 180 w 203"/>
                <a:gd name="T59" fmla="*/ 144 h 203"/>
                <a:gd name="T60" fmla="*/ 199 w 203"/>
                <a:gd name="T61" fmla="*/ 132 h 203"/>
                <a:gd name="T62" fmla="*/ 190 w 203"/>
                <a:gd name="T63" fmla="*/ 112 h 203"/>
                <a:gd name="T64" fmla="*/ 57 w 203"/>
                <a:gd name="T65" fmla="*/ 58 h 203"/>
                <a:gd name="T66" fmla="*/ 93 w 203"/>
                <a:gd name="T67" fmla="*/ 73 h 203"/>
                <a:gd name="T68" fmla="*/ 39 w 203"/>
                <a:gd name="T69" fmla="*/ 95 h 203"/>
                <a:gd name="T70" fmla="*/ 93 w 203"/>
                <a:gd name="T71" fmla="*/ 166 h 203"/>
                <a:gd name="T72" fmla="*/ 39 w 203"/>
                <a:gd name="T73" fmla="*/ 111 h 203"/>
                <a:gd name="T74" fmla="*/ 93 w 203"/>
                <a:gd name="T75" fmla="*/ 133 h 203"/>
                <a:gd name="T76" fmla="*/ 89 w 203"/>
                <a:gd name="T77" fmla="*/ 102 h 203"/>
                <a:gd name="T78" fmla="*/ 114 w 203"/>
                <a:gd name="T79" fmla="*/ 102 h 203"/>
                <a:gd name="T80" fmla="*/ 89 w 203"/>
                <a:gd name="T81" fmla="*/ 102 h 203"/>
                <a:gd name="T82" fmla="*/ 110 w 203"/>
                <a:gd name="T83" fmla="*/ 166 h 203"/>
                <a:gd name="T84" fmla="*/ 124 w 203"/>
                <a:gd name="T85" fmla="*/ 125 h 203"/>
                <a:gd name="T86" fmla="*/ 165 w 203"/>
                <a:gd name="T87" fmla="*/ 111 h 203"/>
                <a:gd name="T88" fmla="*/ 132 w 203"/>
                <a:gd name="T89" fmla="*/ 95 h 203"/>
                <a:gd name="T90" fmla="*/ 110 w 203"/>
                <a:gd name="T91" fmla="*/ 40 h 203"/>
                <a:gd name="T92" fmla="*/ 165 w 203"/>
                <a:gd name="T93" fmla="*/ 9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3" h="203">
                  <a:moveTo>
                    <a:pt x="203" y="112"/>
                  </a:moveTo>
                  <a:cubicBezTo>
                    <a:pt x="203" y="93"/>
                    <a:pt x="203" y="93"/>
                    <a:pt x="203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88"/>
                    <a:pt x="188" y="82"/>
                    <a:pt x="187" y="77"/>
                  </a:cubicBezTo>
                  <a:cubicBezTo>
                    <a:pt x="199" y="72"/>
                    <a:pt x="199" y="72"/>
                    <a:pt x="199" y="72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7" y="55"/>
                    <a:pt x="174" y="51"/>
                    <a:pt x="170" y="4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3" y="30"/>
                    <a:pt x="148" y="27"/>
                    <a:pt x="144" y="25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2" y="16"/>
                    <a:pt x="116" y="15"/>
                    <a:pt x="111" y="1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7" y="15"/>
                    <a:pt x="82" y="16"/>
                    <a:pt x="77" y="18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5" y="27"/>
                    <a:pt x="51" y="30"/>
                    <a:pt x="47" y="3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0" y="51"/>
                    <a:pt x="27" y="55"/>
                    <a:pt x="24" y="59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5" y="82"/>
                    <a:pt x="14" y="88"/>
                    <a:pt x="14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7"/>
                    <a:pt x="15" y="122"/>
                    <a:pt x="16" y="127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6" y="149"/>
                    <a:pt x="29" y="154"/>
                    <a:pt x="32" y="158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50" y="175"/>
                    <a:pt x="54" y="178"/>
                    <a:pt x="59" y="180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76" y="188"/>
                    <a:pt x="76" y="188"/>
                    <a:pt x="76" y="188"/>
                  </a:cubicBezTo>
                  <a:cubicBezTo>
                    <a:pt x="81" y="189"/>
                    <a:pt x="87" y="190"/>
                    <a:pt x="92" y="19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7" y="190"/>
                    <a:pt x="122" y="189"/>
                    <a:pt x="127" y="188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49" y="192"/>
                    <a:pt x="149" y="192"/>
                    <a:pt x="149" y="192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9" y="178"/>
                    <a:pt x="154" y="175"/>
                    <a:pt x="158" y="171"/>
                  </a:cubicBezTo>
                  <a:cubicBezTo>
                    <a:pt x="167" y="180"/>
                    <a:pt x="167" y="180"/>
                    <a:pt x="167" y="180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5" y="154"/>
                    <a:pt x="178" y="149"/>
                    <a:pt x="180" y="144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8" y="122"/>
                    <a:pt x="189" y="117"/>
                    <a:pt x="190" y="112"/>
                  </a:cubicBezTo>
                  <a:lnTo>
                    <a:pt x="203" y="112"/>
                  </a:lnTo>
                  <a:close/>
                  <a:moveTo>
                    <a:pt x="57" y="58"/>
                  </a:moveTo>
                  <a:cubicBezTo>
                    <a:pt x="67" y="48"/>
                    <a:pt x="80" y="41"/>
                    <a:pt x="93" y="40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83" y="76"/>
                    <a:pt x="75" y="84"/>
                    <a:pt x="72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0" y="81"/>
                    <a:pt x="47" y="68"/>
                    <a:pt x="57" y="58"/>
                  </a:cubicBezTo>
                  <a:close/>
                  <a:moveTo>
                    <a:pt x="93" y="166"/>
                  </a:moveTo>
                  <a:cubicBezTo>
                    <a:pt x="80" y="164"/>
                    <a:pt x="67" y="158"/>
                    <a:pt x="57" y="148"/>
                  </a:cubicBezTo>
                  <a:cubicBezTo>
                    <a:pt x="47" y="138"/>
                    <a:pt x="40" y="125"/>
                    <a:pt x="39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5" y="122"/>
                    <a:pt x="83" y="130"/>
                    <a:pt x="93" y="133"/>
                  </a:cubicBezTo>
                  <a:lnTo>
                    <a:pt x="93" y="166"/>
                  </a:lnTo>
                  <a:close/>
                  <a:moveTo>
                    <a:pt x="89" y="102"/>
                  </a:moveTo>
                  <a:cubicBezTo>
                    <a:pt x="89" y="95"/>
                    <a:pt x="95" y="89"/>
                    <a:pt x="102" y="89"/>
                  </a:cubicBezTo>
                  <a:cubicBezTo>
                    <a:pt x="109" y="89"/>
                    <a:pt x="114" y="95"/>
                    <a:pt x="114" y="102"/>
                  </a:cubicBezTo>
                  <a:cubicBezTo>
                    <a:pt x="114" y="109"/>
                    <a:pt x="109" y="114"/>
                    <a:pt x="102" y="114"/>
                  </a:cubicBezTo>
                  <a:cubicBezTo>
                    <a:pt x="95" y="114"/>
                    <a:pt x="89" y="109"/>
                    <a:pt x="89" y="102"/>
                  </a:cubicBezTo>
                  <a:close/>
                  <a:moveTo>
                    <a:pt x="147" y="148"/>
                  </a:moveTo>
                  <a:cubicBezTo>
                    <a:pt x="137" y="158"/>
                    <a:pt x="124" y="164"/>
                    <a:pt x="110" y="166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5" y="131"/>
                    <a:pt x="120" y="129"/>
                    <a:pt x="124" y="125"/>
                  </a:cubicBezTo>
                  <a:cubicBezTo>
                    <a:pt x="128" y="121"/>
                    <a:pt x="130" y="116"/>
                    <a:pt x="132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3" y="125"/>
                    <a:pt x="157" y="138"/>
                    <a:pt x="147" y="148"/>
                  </a:cubicBezTo>
                  <a:close/>
                  <a:moveTo>
                    <a:pt x="132" y="95"/>
                  </a:moveTo>
                  <a:cubicBezTo>
                    <a:pt x="129" y="84"/>
                    <a:pt x="121" y="76"/>
                    <a:pt x="110" y="7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24" y="41"/>
                    <a:pt x="137" y="48"/>
                    <a:pt x="147" y="58"/>
                  </a:cubicBezTo>
                  <a:cubicBezTo>
                    <a:pt x="157" y="68"/>
                    <a:pt x="163" y="81"/>
                    <a:pt x="165" y="95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6"/>
            <p:cNvSpPr>
              <a:spLocks noEditPoints="1"/>
            </p:cNvSpPr>
            <p:nvPr/>
          </p:nvSpPr>
          <p:spPr bwMode="gray">
            <a:xfrm>
              <a:off x="9109375" y="4723133"/>
              <a:ext cx="254000" cy="254000"/>
            </a:xfrm>
            <a:custGeom>
              <a:avLst/>
              <a:gdLst>
                <a:gd name="T0" fmla="*/ 184 w 184"/>
                <a:gd name="T1" fmla="*/ 112 h 185"/>
                <a:gd name="T2" fmla="*/ 161 w 184"/>
                <a:gd name="T3" fmla="*/ 89 h 185"/>
                <a:gd name="T4" fmla="*/ 181 w 184"/>
                <a:gd name="T5" fmla="*/ 63 h 185"/>
                <a:gd name="T6" fmla="*/ 150 w 184"/>
                <a:gd name="T7" fmla="*/ 55 h 185"/>
                <a:gd name="T8" fmla="*/ 155 w 184"/>
                <a:gd name="T9" fmla="*/ 22 h 185"/>
                <a:gd name="T10" fmla="*/ 123 w 184"/>
                <a:gd name="T11" fmla="*/ 31 h 185"/>
                <a:gd name="T12" fmla="*/ 111 w 184"/>
                <a:gd name="T13" fmla="*/ 0 h 185"/>
                <a:gd name="T14" fmla="*/ 88 w 184"/>
                <a:gd name="T15" fmla="*/ 23 h 185"/>
                <a:gd name="T16" fmla="*/ 63 w 184"/>
                <a:gd name="T17" fmla="*/ 3 h 185"/>
                <a:gd name="T18" fmla="*/ 54 w 184"/>
                <a:gd name="T19" fmla="*/ 34 h 185"/>
                <a:gd name="T20" fmla="*/ 22 w 184"/>
                <a:gd name="T21" fmla="*/ 29 h 185"/>
                <a:gd name="T22" fmla="*/ 30 w 184"/>
                <a:gd name="T23" fmla="*/ 61 h 185"/>
                <a:gd name="T24" fmla="*/ 0 w 184"/>
                <a:gd name="T25" fmla="*/ 73 h 185"/>
                <a:gd name="T26" fmla="*/ 23 w 184"/>
                <a:gd name="T27" fmla="*/ 96 h 185"/>
                <a:gd name="T28" fmla="*/ 2 w 184"/>
                <a:gd name="T29" fmla="*/ 121 h 185"/>
                <a:gd name="T30" fmla="*/ 34 w 184"/>
                <a:gd name="T31" fmla="*/ 130 h 185"/>
                <a:gd name="T32" fmla="*/ 29 w 184"/>
                <a:gd name="T33" fmla="*/ 162 h 185"/>
                <a:gd name="T34" fmla="*/ 60 w 184"/>
                <a:gd name="T35" fmla="*/ 154 h 185"/>
                <a:gd name="T36" fmla="*/ 72 w 184"/>
                <a:gd name="T37" fmla="*/ 185 h 185"/>
                <a:gd name="T38" fmla="*/ 95 w 184"/>
                <a:gd name="T39" fmla="*/ 161 h 185"/>
                <a:gd name="T40" fmla="*/ 121 w 184"/>
                <a:gd name="T41" fmla="*/ 182 h 185"/>
                <a:gd name="T42" fmla="*/ 129 w 184"/>
                <a:gd name="T43" fmla="*/ 150 h 185"/>
                <a:gd name="T44" fmla="*/ 162 w 184"/>
                <a:gd name="T45" fmla="*/ 156 h 185"/>
                <a:gd name="T46" fmla="*/ 153 w 184"/>
                <a:gd name="T47" fmla="*/ 124 h 185"/>
                <a:gd name="T48" fmla="*/ 184 w 184"/>
                <a:gd name="T49" fmla="*/ 112 h 185"/>
                <a:gd name="T50" fmla="*/ 92 w 184"/>
                <a:gd name="T51" fmla="*/ 115 h 185"/>
                <a:gd name="T52" fmla="*/ 69 w 184"/>
                <a:gd name="T53" fmla="*/ 92 h 185"/>
                <a:gd name="T54" fmla="*/ 92 w 184"/>
                <a:gd name="T55" fmla="*/ 70 h 185"/>
                <a:gd name="T56" fmla="*/ 114 w 184"/>
                <a:gd name="T57" fmla="*/ 92 h 185"/>
                <a:gd name="T58" fmla="*/ 92 w 184"/>
                <a:gd name="T59" fmla="*/ 11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85">
                  <a:moveTo>
                    <a:pt x="184" y="11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53" y="124"/>
                    <a:pt x="153" y="124"/>
                    <a:pt x="153" y="124"/>
                  </a:cubicBezTo>
                  <a:lnTo>
                    <a:pt x="184" y="112"/>
                  </a:lnTo>
                  <a:close/>
                  <a:moveTo>
                    <a:pt x="92" y="115"/>
                  </a:moveTo>
                  <a:cubicBezTo>
                    <a:pt x="79" y="115"/>
                    <a:pt x="69" y="105"/>
                    <a:pt x="69" y="92"/>
                  </a:cubicBezTo>
                  <a:cubicBezTo>
                    <a:pt x="69" y="80"/>
                    <a:pt x="79" y="70"/>
                    <a:pt x="92" y="70"/>
                  </a:cubicBezTo>
                  <a:cubicBezTo>
                    <a:pt x="104" y="70"/>
                    <a:pt x="114" y="80"/>
                    <a:pt x="114" y="92"/>
                  </a:cubicBezTo>
                  <a:cubicBezTo>
                    <a:pt x="114" y="105"/>
                    <a:pt x="104" y="115"/>
                    <a:pt x="92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7"/>
            <p:cNvSpPr>
              <a:spLocks noEditPoints="1"/>
            </p:cNvSpPr>
            <p:nvPr/>
          </p:nvSpPr>
          <p:spPr bwMode="gray">
            <a:xfrm>
              <a:off x="9464975" y="4650108"/>
              <a:ext cx="358775" cy="355600"/>
            </a:xfrm>
            <a:custGeom>
              <a:avLst/>
              <a:gdLst>
                <a:gd name="T0" fmla="*/ 247 w 259"/>
                <a:gd name="T1" fmla="*/ 139 h 259"/>
                <a:gd name="T2" fmla="*/ 228 w 259"/>
                <a:gd name="T3" fmla="*/ 133 h 259"/>
                <a:gd name="T4" fmla="*/ 224 w 259"/>
                <a:gd name="T5" fmla="*/ 103 h 259"/>
                <a:gd name="T6" fmla="*/ 241 w 259"/>
                <a:gd name="T7" fmla="*/ 94 h 259"/>
                <a:gd name="T8" fmla="*/ 247 w 259"/>
                <a:gd name="T9" fmla="*/ 73 h 259"/>
                <a:gd name="T10" fmla="*/ 239 w 259"/>
                <a:gd name="T11" fmla="*/ 59 h 259"/>
                <a:gd name="T12" fmla="*/ 219 w 259"/>
                <a:gd name="T13" fmla="*/ 53 h 259"/>
                <a:gd name="T14" fmla="*/ 202 w 259"/>
                <a:gd name="T15" fmla="*/ 63 h 259"/>
                <a:gd name="T16" fmla="*/ 178 w 259"/>
                <a:gd name="T17" fmla="*/ 44 h 259"/>
                <a:gd name="T18" fmla="*/ 183 w 259"/>
                <a:gd name="T19" fmla="*/ 25 h 259"/>
                <a:gd name="T20" fmla="*/ 173 w 259"/>
                <a:gd name="T21" fmla="*/ 7 h 259"/>
                <a:gd name="T22" fmla="*/ 157 w 259"/>
                <a:gd name="T23" fmla="*/ 2 h 259"/>
                <a:gd name="T24" fmla="*/ 138 w 259"/>
                <a:gd name="T25" fmla="*/ 12 h 259"/>
                <a:gd name="T26" fmla="*/ 133 w 259"/>
                <a:gd name="T27" fmla="*/ 31 h 259"/>
                <a:gd name="T28" fmla="*/ 103 w 259"/>
                <a:gd name="T29" fmla="*/ 35 h 259"/>
                <a:gd name="T30" fmla="*/ 93 w 259"/>
                <a:gd name="T31" fmla="*/ 18 h 259"/>
                <a:gd name="T32" fmla="*/ 73 w 259"/>
                <a:gd name="T33" fmla="*/ 12 h 259"/>
                <a:gd name="T34" fmla="*/ 59 w 259"/>
                <a:gd name="T35" fmla="*/ 20 h 259"/>
                <a:gd name="T36" fmla="*/ 53 w 259"/>
                <a:gd name="T37" fmla="*/ 40 h 259"/>
                <a:gd name="T38" fmla="*/ 63 w 259"/>
                <a:gd name="T39" fmla="*/ 58 h 259"/>
                <a:gd name="T40" fmla="*/ 44 w 259"/>
                <a:gd name="T41" fmla="*/ 81 h 259"/>
                <a:gd name="T42" fmla="*/ 25 w 259"/>
                <a:gd name="T43" fmla="*/ 76 h 259"/>
                <a:gd name="T44" fmla="*/ 7 w 259"/>
                <a:gd name="T45" fmla="*/ 86 h 259"/>
                <a:gd name="T46" fmla="*/ 2 w 259"/>
                <a:gd name="T47" fmla="*/ 103 h 259"/>
                <a:gd name="T48" fmla="*/ 12 w 259"/>
                <a:gd name="T49" fmla="*/ 121 h 259"/>
                <a:gd name="T50" fmla="*/ 31 w 259"/>
                <a:gd name="T51" fmla="*/ 126 h 259"/>
                <a:gd name="T52" fmla="*/ 35 w 259"/>
                <a:gd name="T53" fmla="*/ 156 h 259"/>
                <a:gd name="T54" fmla="*/ 18 w 259"/>
                <a:gd name="T55" fmla="*/ 166 h 259"/>
                <a:gd name="T56" fmla="*/ 12 w 259"/>
                <a:gd name="T57" fmla="*/ 186 h 259"/>
                <a:gd name="T58" fmla="*/ 20 w 259"/>
                <a:gd name="T59" fmla="*/ 201 h 259"/>
                <a:gd name="T60" fmla="*/ 40 w 259"/>
                <a:gd name="T61" fmla="*/ 206 h 259"/>
                <a:gd name="T62" fmla="*/ 58 w 259"/>
                <a:gd name="T63" fmla="*/ 197 h 259"/>
                <a:gd name="T64" fmla="*/ 81 w 259"/>
                <a:gd name="T65" fmla="*/ 215 h 259"/>
                <a:gd name="T66" fmla="*/ 76 w 259"/>
                <a:gd name="T67" fmla="*/ 234 h 259"/>
                <a:gd name="T68" fmla="*/ 86 w 259"/>
                <a:gd name="T69" fmla="*/ 253 h 259"/>
                <a:gd name="T70" fmla="*/ 102 w 259"/>
                <a:gd name="T71" fmla="*/ 257 h 259"/>
                <a:gd name="T72" fmla="*/ 121 w 259"/>
                <a:gd name="T73" fmla="*/ 247 h 259"/>
                <a:gd name="T74" fmla="*/ 126 w 259"/>
                <a:gd name="T75" fmla="*/ 228 h 259"/>
                <a:gd name="T76" fmla="*/ 156 w 259"/>
                <a:gd name="T77" fmla="*/ 224 h 259"/>
                <a:gd name="T78" fmla="*/ 166 w 259"/>
                <a:gd name="T79" fmla="*/ 242 h 259"/>
                <a:gd name="T80" fmla="*/ 186 w 259"/>
                <a:gd name="T81" fmla="*/ 247 h 259"/>
                <a:gd name="T82" fmla="*/ 200 w 259"/>
                <a:gd name="T83" fmla="*/ 239 h 259"/>
                <a:gd name="T84" fmla="*/ 206 w 259"/>
                <a:gd name="T85" fmla="*/ 219 h 259"/>
                <a:gd name="T86" fmla="*/ 197 w 259"/>
                <a:gd name="T87" fmla="*/ 202 h 259"/>
                <a:gd name="T88" fmla="*/ 215 w 259"/>
                <a:gd name="T89" fmla="*/ 178 h 259"/>
                <a:gd name="T90" fmla="*/ 234 w 259"/>
                <a:gd name="T91" fmla="*/ 183 h 259"/>
                <a:gd name="T92" fmla="*/ 252 w 259"/>
                <a:gd name="T93" fmla="*/ 173 h 259"/>
                <a:gd name="T94" fmla="*/ 257 w 259"/>
                <a:gd name="T95" fmla="*/ 157 h 259"/>
                <a:gd name="T96" fmla="*/ 247 w 259"/>
                <a:gd name="T97" fmla="*/ 139 h 259"/>
                <a:gd name="T98" fmla="*/ 116 w 259"/>
                <a:gd name="T99" fmla="*/ 178 h 259"/>
                <a:gd name="T100" fmla="*/ 82 w 259"/>
                <a:gd name="T101" fmla="*/ 116 h 259"/>
                <a:gd name="T102" fmla="*/ 143 w 259"/>
                <a:gd name="T103" fmla="*/ 82 h 259"/>
                <a:gd name="T104" fmla="*/ 177 w 259"/>
                <a:gd name="T105" fmla="*/ 143 h 259"/>
                <a:gd name="T106" fmla="*/ 116 w 259"/>
                <a:gd name="T107" fmla="*/ 1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9" h="259">
                  <a:moveTo>
                    <a:pt x="247" y="139"/>
                  </a:moveTo>
                  <a:cubicBezTo>
                    <a:pt x="228" y="133"/>
                    <a:pt x="228" y="133"/>
                    <a:pt x="228" y="133"/>
                  </a:cubicBezTo>
                  <a:cubicBezTo>
                    <a:pt x="228" y="123"/>
                    <a:pt x="227" y="113"/>
                    <a:pt x="224" y="103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9" y="90"/>
                    <a:pt x="251" y="81"/>
                    <a:pt x="247" y="7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5" y="52"/>
                    <a:pt x="226" y="49"/>
                    <a:pt x="219" y="5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195" y="55"/>
                    <a:pt x="187" y="49"/>
                    <a:pt x="178" y="44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5" y="17"/>
                    <a:pt x="181" y="9"/>
                    <a:pt x="173" y="7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49" y="0"/>
                    <a:pt x="141" y="5"/>
                    <a:pt x="138" y="12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3" y="31"/>
                    <a:pt x="113" y="32"/>
                    <a:pt x="103" y="35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0" y="11"/>
                    <a:pt x="80" y="8"/>
                    <a:pt x="73" y="1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4"/>
                    <a:pt x="49" y="33"/>
                    <a:pt x="53" y="40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5" y="64"/>
                    <a:pt x="49" y="72"/>
                    <a:pt x="44" y="81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17" y="74"/>
                    <a:pt x="9" y="78"/>
                    <a:pt x="7" y="86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110"/>
                    <a:pt x="4" y="119"/>
                    <a:pt x="12" y="121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36"/>
                    <a:pt x="32" y="146"/>
                    <a:pt x="35" y="15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1" y="170"/>
                    <a:pt x="8" y="179"/>
                    <a:pt x="12" y="186"/>
                  </a:cubicBezTo>
                  <a:cubicBezTo>
                    <a:pt x="20" y="201"/>
                    <a:pt x="20" y="201"/>
                    <a:pt x="20" y="201"/>
                  </a:cubicBezTo>
                  <a:cubicBezTo>
                    <a:pt x="24" y="208"/>
                    <a:pt x="33" y="210"/>
                    <a:pt x="40" y="206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4" y="204"/>
                    <a:pt x="72" y="210"/>
                    <a:pt x="81" y="215"/>
                  </a:cubicBezTo>
                  <a:cubicBezTo>
                    <a:pt x="76" y="234"/>
                    <a:pt x="76" y="234"/>
                    <a:pt x="76" y="234"/>
                  </a:cubicBezTo>
                  <a:cubicBezTo>
                    <a:pt x="74" y="242"/>
                    <a:pt x="78" y="250"/>
                    <a:pt x="86" y="253"/>
                  </a:cubicBezTo>
                  <a:cubicBezTo>
                    <a:pt x="102" y="257"/>
                    <a:pt x="102" y="257"/>
                    <a:pt x="102" y="257"/>
                  </a:cubicBezTo>
                  <a:cubicBezTo>
                    <a:pt x="110" y="259"/>
                    <a:pt x="118" y="255"/>
                    <a:pt x="121" y="247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136" y="228"/>
                    <a:pt x="146" y="227"/>
                    <a:pt x="156" y="224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70" y="249"/>
                    <a:pt x="179" y="251"/>
                    <a:pt x="186" y="247"/>
                  </a:cubicBezTo>
                  <a:cubicBezTo>
                    <a:pt x="200" y="239"/>
                    <a:pt x="200" y="239"/>
                    <a:pt x="200" y="239"/>
                  </a:cubicBezTo>
                  <a:cubicBezTo>
                    <a:pt x="208" y="235"/>
                    <a:pt x="210" y="226"/>
                    <a:pt x="206" y="219"/>
                  </a:cubicBezTo>
                  <a:cubicBezTo>
                    <a:pt x="197" y="202"/>
                    <a:pt x="197" y="202"/>
                    <a:pt x="197" y="202"/>
                  </a:cubicBezTo>
                  <a:cubicBezTo>
                    <a:pt x="204" y="195"/>
                    <a:pt x="210" y="187"/>
                    <a:pt x="215" y="178"/>
                  </a:cubicBezTo>
                  <a:cubicBezTo>
                    <a:pt x="234" y="183"/>
                    <a:pt x="234" y="183"/>
                    <a:pt x="234" y="183"/>
                  </a:cubicBezTo>
                  <a:cubicBezTo>
                    <a:pt x="242" y="185"/>
                    <a:pt x="250" y="181"/>
                    <a:pt x="252" y="173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59" y="149"/>
                    <a:pt x="255" y="141"/>
                    <a:pt x="247" y="139"/>
                  </a:cubicBezTo>
                  <a:close/>
                  <a:moveTo>
                    <a:pt x="116" y="178"/>
                  </a:moveTo>
                  <a:cubicBezTo>
                    <a:pt x="90" y="170"/>
                    <a:pt x="74" y="143"/>
                    <a:pt x="82" y="116"/>
                  </a:cubicBezTo>
                  <a:cubicBezTo>
                    <a:pt x="89" y="90"/>
                    <a:pt x="117" y="74"/>
                    <a:pt x="143" y="82"/>
                  </a:cubicBezTo>
                  <a:cubicBezTo>
                    <a:pt x="169" y="89"/>
                    <a:pt x="185" y="117"/>
                    <a:pt x="177" y="143"/>
                  </a:cubicBezTo>
                  <a:cubicBezTo>
                    <a:pt x="170" y="170"/>
                    <a:pt x="142" y="185"/>
                    <a:pt x="116" y="178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8"/>
            <p:cNvSpPr>
              <a:spLocks noEditPoints="1"/>
            </p:cNvSpPr>
            <p:nvPr/>
          </p:nvSpPr>
          <p:spPr bwMode="gray">
            <a:xfrm>
              <a:off x="9818987" y="4658045"/>
              <a:ext cx="227013" cy="228600"/>
            </a:xfrm>
            <a:custGeom>
              <a:avLst/>
              <a:gdLst>
                <a:gd name="T0" fmla="*/ 165 w 165"/>
                <a:gd name="T1" fmla="*/ 75 h 166"/>
                <a:gd name="T2" fmla="*/ 165 w 165"/>
                <a:gd name="T3" fmla="*/ 75 h 166"/>
                <a:gd name="T4" fmla="*/ 151 w 165"/>
                <a:gd name="T5" fmla="*/ 63 h 166"/>
                <a:gd name="T6" fmla="*/ 156 w 165"/>
                <a:gd name="T7" fmla="*/ 44 h 166"/>
                <a:gd name="T8" fmla="*/ 138 w 165"/>
                <a:gd name="T9" fmla="*/ 38 h 166"/>
                <a:gd name="T10" fmla="*/ 136 w 165"/>
                <a:gd name="T11" fmla="*/ 19 h 166"/>
                <a:gd name="T12" fmla="*/ 117 w 165"/>
                <a:gd name="T13" fmla="*/ 20 h 166"/>
                <a:gd name="T14" fmla="*/ 107 w 165"/>
                <a:gd name="T15" fmla="*/ 3 h 166"/>
                <a:gd name="T16" fmla="*/ 90 w 165"/>
                <a:gd name="T17" fmla="*/ 12 h 166"/>
                <a:gd name="T18" fmla="*/ 90 w 165"/>
                <a:gd name="T19" fmla="*/ 0 h 166"/>
                <a:gd name="T20" fmla="*/ 75 w 165"/>
                <a:gd name="T21" fmla="*/ 0 h 166"/>
                <a:gd name="T22" fmla="*/ 62 w 165"/>
                <a:gd name="T23" fmla="*/ 14 h 166"/>
                <a:gd name="T24" fmla="*/ 44 w 165"/>
                <a:gd name="T25" fmla="*/ 9 h 166"/>
                <a:gd name="T26" fmla="*/ 36 w 165"/>
                <a:gd name="T27" fmla="*/ 27 h 166"/>
                <a:gd name="T28" fmla="*/ 18 w 165"/>
                <a:gd name="T29" fmla="*/ 30 h 166"/>
                <a:gd name="T30" fmla="*/ 19 w 165"/>
                <a:gd name="T31" fmla="*/ 48 h 166"/>
                <a:gd name="T32" fmla="*/ 3 w 165"/>
                <a:gd name="T33" fmla="*/ 58 h 166"/>
                <a:gd name="T34" fmla="*/ 10 w 165"/>
                <a:gd name="T35" fmla="*/ 75 h 166"/>
                <a:gd name="T36" fmla="*/ 0 w 165"/>
                <a:gd name="T37" fmla="*/ 75 h 166"/>
                <a:gd name="T38" fmla="*/ 0 w 165"/>
                <a:gd name="T39" fmla="*/ 80 h 166"/>
                <a:gd name="T40" fmla="*/ 0 w 165"/>
                <a:gd name="T41" fmla="*/ 90 h 166"/>
                <a:gd name="T42" fmla="*/ 10 w 165"/>
                <a:gd name="T43" fmla="*/ 90 h 166"/>
                <a:gd name="T44" fmla="*/ 3 w 165"/>
                <a:gd name="T45" fmla="*/ 107 h 166"/>
                <a:gd name="T46" fmla="*/ 18 w 165"/>
                <a:gd name="T47" fmla="*/ 118 h 166"/>
                <a:gd name="T48" fmla="*/ 18 w 165"/>
                <a:gd name="T49" fmla="*/ 136 h 166"/>
                <a:gd name="T50" fmla="*/ 36 w 165"/>
                <a:gd name="T51" fmla="*/ 140 h 166"/>
                <a:gd name="T52" fmla="*/ 44 w 165"/>
                <a:gd name="T53" fmla="*/ 156 h 166"/>
                <a:gd name="T54" fmla="*/ 62 w 165"/>
                <a:gd name="T55" fmla="*/ 153 h 166"/>
                <a:gd name="T56" fmla="*/ 75 w 165"/>
                <a:gd name="T57" fmla="*/ 166 h 166"/>
                <a:gd name="T58" fmla="*/ 90 w 165"/>
                <a:gd name="T59" fmla="*/ 166 h 166"/>
                <a:gd name="T60" fmla="*/ 90 w 165"/>
                <a:gd name="T61" fmla="*/ 155 h 166"/>
                <a:gd name="T62" fmla="*/ 107 w 165"/>
                <a:gd name="T63" fmla="*/ 162 h 166"/>
                <a:gd name="T64" fmla="*/ 117 w 165"/>
                <a:gd name="T65" fmla="*/ 146 h 166"/>
                <a:gd name="T66" fmla="*/ 135 w 165"/>
                <a:gd name="T67" fmla="*/ 147 h 166"/>
                <a:gd name="T68" fmla="*/ 138 w 165"/>
                <a:gd name="T69" fmla="*/ 129 h 166"/>
                <a:gd name="T70" fmla="*/ 156 w 165"/>
                <a:gd name="T71" fmla="*/ 122 h 166"/>
                <a:gd name="T72" fmla="*/ 151 w 165"/>
                <a:gd name="T73" fmla="*/ 103 h 166"/>
                <a:gd name="T74" fmla="*/ 165 w 165"/>
                <a:gd name="T75" fmla="*/ 90 h 166"/>
                <a:gd name="T76" fmla="*/ 133 w 165"/>
                <a:gd name="T77" fmla="*/ 75 h 166"/>
                <a:gd name="T78" fmla="*/ 104 w 165"/>
                <a:gd name="T79" fmla="*/ 71 h 166"/>
                <a:gd name="T80" fmla="*/ 113 w 165"/>
                <a:gd name="T81" fmla="*/ 42 h 166"/>
                <a:gd name="T82" fmla="*/ 90 w 165"/>
                <a:gd name="T83" fmla="*/ 59 h 166"/>
                <a:gd name="T84" fmla="*/ 113 w 165"/>
                <a:gd name="T85" fmla="*/ 42 h 166"/>
                <a:gd name="T86" fmla="*/ 75 w 165"/>
                <a:gd name="T87" fmla="*/ 90 h 166"/>
                <a:gd name="T88" fmla="*/ 90 w 165"/>
                <a:gd name="T89" fmla="*/ 76 h 166"/>
                <a:gd name="T90" fmla="*/ 75 w 165"/>
                <a:gd name="T91" fmla="*/ 32 h 166"/>
                <a:gd name="T92" fmla="*/ 69 w 165"/>
                <a:gd name="T93" fmla="*/ 61 h 166"/>
                <a:gd name="T94" fmla="*/ 75 w 165"/>
                <a:gd name="T95" fmla="*/ 32 h 166"/>
                <a:gd name="T96" fmla="*/ 60 w 165"/>
                <a:gd name="T97" fmla="*/ 71 h 166"/>
                <a:gd name="T98" fmla="*/ 31 w 165"/>
                <a:gd name="T99" fmla="*/ 75 h 166"/>
                <a:gd name="T100" fmla="*/ 41 w 165"/>
                <a:gd name="T101" fmla="*/ 115 h 166"/>
                <a:gd name="T102" fmla="*/ 57 w 165"/>
                <a:gd name="T103" fmla="*/ 90 h 166"/>
                <a:gd name="T104" fmla="*/ 41 w 165"/>
                <a:gd name="T105" fmla="*/ 115 h 166"/>
                <a:gd name="T106" fmla="*/ 69 w 165"/>
                <a:gd name="T107" fmla="*/ 106 h 166"/>
                <a:gd name="T108" fmla="*/ 75 w 165"/>
                <a:gd name="T109" fmla="*/ 135 h 166"/>
                <a:gd name="T110" fmla="*/ 90 w 165"/>
                <a:gd name="T111" fmla="*/ 135 h 166"/>
                <a:gd name="T112" fmla="*/ 94 w 165"/>
                <a:gd name="T113" fmla="*/ 106 h 166"/>
                <a:gd name="T114" fmla="*/ 90 w 165"/>
                <a:gd name="T115" fmla="*/ 135 h 166"/>
                <a:gd name="T116" fmla="*/ 104 w 165"/>
                <a:gd name="T117" fmla="*/ 96 h 166"/>
                <a:gd name="T118" fmla="*/ 133 w 165"/>
                <a:gd name="T119" fmla="*/ 9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" h="166">
                  <a:moveTo>
                    <a:pt x="165" y="90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3" y="71"/>
                    <a:pt x="152" y="67"/>
                    <a:pt x="151" y="63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3" y="45"/>
                    <a:pt x="141" y="41"/>
                    <a:pt x="138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4" y="25"/>
                    <a:pt x="120" y="22"/>
                    <a:pt x="117" y="2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99" y="13"/>
                    <a:pt x="94" y="12"/>
                    <a:pt x="90" y="1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1" y="12"/>
                    <a:pt x="66" y="13"/>
                    <a:pt x="62" y="1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2"/>
                    <a:pt x="40" y="24"/>
                    <a:pt x="36" y="27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41"/>
                    <a:pt x="21" y="45"/>
                    <a:pt x="1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6"/>
                    <a:pt x="11" y="71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5"/>
                    <a:pt x="11" y="99"/>
                    <a:pt x="12" y="10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20" y="122"/>
                    <a:pt x="23" y="125"/>
                    <a:pt x="26" y="12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40" y="142"/>
                    <a:pt x="44" y="145"/>
                    <a:pt x="48" y="147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6" y="154"/>
                    <a:pt x="70" y="155"/>
                    <a:pt x="75" y="155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4" y="155"/>
                    <a:pt x="99" y="154"/>
                    <a:pt x="103" y="15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21" y="144"/>
                    <a:pt x="124" y="142"/>
                    <a:pt x="127" y="140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41" y="125"/>
                    <a:pt x="143" y="121"/>
                    <a:pt x="146" y="117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99"/>
                    <a:pt x="153" y="95"/>
                    <a:pt x="154" y="90"/>
                  </a:cubicBezTo>
                  <a:lnTo>
                    <a:pt x="165" y="90"/>
                  </a:lnTo>
                  <a:close/>
                  <a:moveTo>
                    <a:pt x="123" y="52"/>
                  </a:moveTo>
                  <a:cubicBezTo>
                    <a:pt x="128" y="59"/>
                    <a:pt x="132" y="67"/>
                    <a:pt x="133" y="7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5" y="74"/>
                    <a:pt x="105" y="72"/>
                    <a:pt x="104" y="71"/>
                  </a:cubicBezTo>
                  <a:lnTo>
                    <a:pt x="123" y="52"/>
                  </a:lnTo>
                  <a:close/>
                  <a:moveTo>
                    <a:pt x="113" y="42"/>
                  </a:moveTo>
                  <a:cubicBezTo>
                    <a:pt x="94" y="61"/>
                    <a:pt x="94" y="61"/>
                    <a:pt x="94" y="61"/>
                  </a:cubicBezTo>
                  <a:cubicBezTo>
                    <a:pt x="93" y="61"/>
                    <a:pt x="92" y="60"/>
                    <a:pt x="90" y="59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9" y="34"/>
                    <a:pt x="107" y="37"/>
                    <a:pt x="113" y="42"/>
                  </a:cubicBezTo>
                  <a:close/>
                  <a:moveTo>
                    <a:pt x="90" y="90"/>
                  </a:moveTo>
                  <a:cubicBezTo>
                    <a:pt x="86" y="94"/>
                    <a:pt x="79" y="94"/>
                    <a:pt x="75" y="90"/>
                  </a:cubicBezTo>
                  <a:cubicBezTo>
                    <a:pt x="71" y="86"/>
                    <a:pt x="71" y="80"/>
                    <a:pt x="75" y="76"/>
                  </a:cubicBezTo>
                  <a:cubicBezTo>
                    <a:pt x="79" y="72"/>
                    <a:pt x="86" y="72"/>
                    <a:pt x="90" y="76"/>
                  </a:cubicBezTo>
                  <a:cubicBezTo>
                    <a:pt x="94" y="80"/>
                    <a:pt x="94" y="86"/>
                    <a:pt x="90" y="90"/>
                  </a:cubicBezTo>
                  <a:close/>
                  <a:moveTo>
                    <a:pt x="75" y="32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3" y="60"/>
                    <a:pt x="71" y="60"/>
                    <a:pt x="69" y="6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7" y="37"/>
                    <a:pt x="66" y="33"/>
                    <a:pt x="75" y="32"/>
                  </a:cubicBezTo>
                  <a:close/>
                  <a:moveTo>
                    <a:pt x="41" y="52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59" y="72"/>
                    <a:pt x="58" y="74"/>
                    <a:pt x="58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2" y="67"/>
                    <a:pt x="35" y="59"/>
                    <a:pt x="41" y="52"/>
                  </a:cubicBezTo>
                  <a:close/>
                  <a:moveTo>
                    <a:pt x="41" y="115"/>
                  </a:moveTo>
                  <a:cubicBezTo>
                    <a:pt x="35" y="108"/>
                    <a:pt x="32" y="99"/>
                    <a:pt x="30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92"/>
                    <a:pt x="59" y="94"/>
                    <a:pt x="60" y="96"/>
                  </a:cubicBezTo>
                  <a:lnTo>
                    <a:pt x="41" y="115"/>
                  </a:lnTo>
                  <a:close/>
                  <a:moveTo>
                    <a:pt x="50" y="125"/>
                  </a:moveTo>
                  <a:cubicBezTo>
                    <a:pt x="69" y="106"/>
                    <a:pt x="69" y="106"/>
                    <a:pt x="69" y="106"/>
                  </a:cubicBezTo>
                  <a:cubicBezTo>
                    <a:pt x="71" y="107"/>
                    <a:pt x="73" y="107"/>
                    <a:pt x="75" y="108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6" y="134"/>
                    <a:pt x="57" y="130"/>
                    <a:pt x="50" y="125"/>
                  </a:cubicBezTo>
                  <a:close/>
                  <a:moveTo>
                    <a:pt x="90" y="13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92" y="107"/>
                    <a:pt x="93" y="106"/>
                    <a:pt x="94" y="106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07" y="130"/>
                    <a:pt x="99" y="133"/>
                    <a:pt x="90" y="135"/>
                  </a:cubicBezTo>
                  <a:close/>
                  <a:moveTo>
                    <a:pt x="123" y="115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5" y="94"/>
                    <a:pt x="106" y="92"/>
                    <a:pt x="106" y="90"/>
                  </a:cubicBezTo>
                  <a:cubicBezTo>
                    <a:pt x="133" y="90"/>
                    <a:pt x="133" y="90"/>
                    <a:pt x="133" y="90"/>
                  </a:cubicBezTo>
                  <a:cubicBezTo>
                    <a:pt x="132" y="99"/>
                    <a:pt x="129" y="108"/>
                    <a:pt x="123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9"/>
            <p:cNvSpPr>
              <a:spLocks/>
            </p:cNvSpPr>
            <p:nvPr/>
          </p:nvSpPr>
          <p:spPr bwMode="gray">
            <a:xfrm>
              <a:off x="9061750" y="4907283"/>
              <a:ext cx="1035050" cy="211137"/>
            </a:xfrm>
            <a:custGeom>
              <a:avLst/>
              <a:gdLst>
                <a:gd name="T0" fmla="*/ 3 w 748"/>
                <a:gd name="T1" fmla="*/ 0 h 153"/>
                <a:gd name="T2" fmla="*/ 0 w 748"/>
                <a:gd name="T3" fmla="*/ 26 h 153"/>
                <a:gd name="T4" fmla="*/ 127 w 748"/>
                <a:gd name="T5" fmla="*/ 153 h 153"/>
                <a:gd name="T6" fmla="*/ 621 w 748"/>
                <a:gd name="T7" fmla="*/ 153 h 153"/>
                <a:gd name="T8" fmla="*/ 748 w 748"/>
                <a:gd name="T9" fmla="*/ 26 h 153"/>
                <a:gd name="T10" fmla="*/ 745 w 748"/>
                <a:gd name="T11" fmla="*/ 0 h 153"/>
                <a:gd name="T12" fmla="*/ 3 w 748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153">
                  <a:moveTo>
                    <a:pt x="3" y="0"/>
                  </a:moveTo>
                  <a:cubicBezTo>
                    <a:pt x="1" y="9"/>
                    <a:pt x="0" y="17"/>
                    <a:pt x="0" y="26"/>
                  </a:cubicBezTo>
                  <a:cubicBezTo>
                    <a:pt x="0" y="96"/>
                    <a:pt x="57" y="153"/>
                    <a:pt x="127" y="153"/>
                  </a:cubicBezTo>
                  <a:cubicBezTo>
                    <a:pt x="621" y="153"/>
                    <a:pt x="621" y="153"/>
                    <a:pt x="621" y="153"/>
                  </a:cubicBezTo>
                  <a:cubicBezTo>
                    <a:pt x="691" y="153"/>
                    <a:pt x="748" y="96"/>
                    <a:pt x="748" y="26"/>
                  </a:cubicBezTo>
                  <a:cubicBezTo>
                    <a:pt x="748" y="17"/>
                    <a:pt x="747" y="9"/>
                    <a:pt x="745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00"/>
            <p:cNvSpPr>
              <a:spLocks/>
            </p:cNvSpPr>
            <p:nvPr/>
          </p:nvSpPr>
          <p:spPr bwMode="gray">
            <a:xfrm>
              <a:off x="9101437" y="4907283"/>
              <a:ext cx="995363" cy="211137"/>
            </a:xfrm>
            <a:custGeom>
              <a:avLst/>
              <a:gdLst>
                <a:gd name="T0" fmla="*/ 716 w 719"/>
                <a:gd name="T1" fmla="*/ 0 h 153"/>
                <a:gd name="T2" fmla="*/ 700 w 719"/>
                <a:gd name="T3" fmla="*/ 0 h 153"/>
                <a:gd name="T4" fmla="*/ 701 w 719"/>
                <a:gd name="T5" fmla="*/ 8 h 153"/>
                <a:gd name="T6" fmla="*/ 573 w 719"/>
                <a:gd name="T7" fmla="*/ 135 h 153"/>
                <a:gd name="T8" fmla="*/ 80 w 719"/>
                <a:gd name="T9" fmla="*/ 135 h 153"/>
                <a:gd name="T10" fmla="*/ 0 w 719"/>
                <a:gd name="T11" fmla="*/ 106 h 153"/>
                <a:gd name="T12" fmla="*/ 98 w 719"/>
                <a:gd name="T13" fmla="*/ 153 h 153"/>
                <a:gd name="T14" fmla="*/ 592 w 719"/>
                <a:gd name="T15" fmla="*/ 153 h 153"/>
                <a:gd name="T16" fmla="*/ 719 w 719"/>
                <a:gd name="T17" fmla="*/ 26 h 153"/>
                <a:gd name="T18" fmla="*/ 716 w 719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9" h="153">
                  <a:moveTo>
                    <a:pt x="716" y="0"/>
                  </a:moveTo>
                  <a:cubicBezTo>
                    <a:pt x="700" y="0"/>
                    <a:pt x="700" y="0"/>
                    <a:pt x="700" y="0"/>
                  </a:cubicBezTo>
                  <a:cubicBezTo>
                    <a:pt x="701" y="3"/>
                    <a:pt x="701" y="5"/>
                    <a:pt x="701" y="8"/>
                  </a:cubicBezTo>
                  <a:cubicBezTo>
                    <a:pt x="701" y="78"/>
                    <a:pt x="644" y="135"/>
                    <a:pt x="573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50" y="135"/>
                    <a:pt x="22" y="124"/>
                    <a:pt x="0" y="106"/>
                  </a:cubicBezTo>
                  <a:cubicBezTo>
                    <a:pt x="23" y="135"/>
                    <a:pt x="59" y="153"/>
                    <a:pt x="98" y="153"/>
                  </a:cubicBezTo>
                  <a:cubicBezTo>
                    <a:pt x="592" y="153"/>
                    <a:pt x="592" y="153"/>
                    <a:pt x="592" y="153"/>
                  </a:cubicBezTo>
                  <a:cubicBezTo>
                    <a:pt x="662" y="153"/>
                    <a:pt x="719" y="96"/>
                    <a:pt x="719" y="26"/>
                  </a:cubicBezTo>
                  <a:cubicBezTo>
                    <a:pt x="719" y="17"/>
                    <a:pt x="718" y="9"/>
                    <a:pt x="716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01"/>
            <p:cNvSpPr>
              <a:spLocks/>
            </p:cNvSpPr>
            <p:nvPr/>
          </p:nvSpPr>
          <p:spPr bwMode="gray">
            <a:xfrm>
              <a:off x="9064925" y="4192908"/>
              <a:ext cx="1028700" cy="377825"/>
            </a:xfrm>
            <a:custGeom>
              <a:avLst/>
              <a:gdLst>
                <a:gd name="T0" fmla="*/ 744 w 744"/>
                <a:gd name="T1" fmla="*/ 274 h 274"/>
                <a:gd name="T2" fmla="*/ 621 w 744"/>
                <a:gd name="T3" fmla="*/ 173 h 274"/>
                <a:gd name="T4" fmla="*/ 581 w 744"/>
                <a:gd name="T5" fmla="*/ 179 h 274"/>
                <a:gd name="T6" fmla="*/ 457 w 744"/>
                <a:gd name="T7" fmla="*/ 68 h 274"/>
                <a:gd name="T8" fmla="*/ 372 w 744"/>
                <a:gd name="T9" fmla="*/ 101 h 274"/>
                <a:gd name="T10" fmla="*/ 249 w 744"/>
                <a:gd name="T11" fmla="*/ 0 h 274"/>
                <a:gd name="T12" fmla="*/ 123 w 744"/>
                <a:gd name="T13" fmla="*/ 125 h 274"/>
                <a:gd name="T14" fmla="*/ 133 w 744"/>
                <a:gd name="T15" fmla="*/ 173 h 274"/>
                <a:gd name="T16" fmla="*/ 123 w 744"/>
                <a:gd name="T17" fmla="*/ 173 h 274"/>
                <a:gd name="T18" fmla="*/ 0 w 744"/>
                <a:gd name="T19" fmla="*/ 274 h 274"/>
                <a:gd name="T20" fmla="*/ 744 w 744"/>
                <a:gd name="T2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274">
                  <a:moveTo>
                    <a:pt x="744" y="274"/>
                  </a:moveTo>
                  <a:cubicBezTo>
                    <a:pt x="733" y="217"/>
                    <a:pt x="682" y="173"/>
                    <a:pt x="621" y="173"/>
                  </a:cubicBezTo>
                  <a:cubicBezTo>
                    <a:pt x="607" y="173"/>
                    <a:pt x="594" y="175"/>
                    <a:pt x="581" y="179"/>
                  </a:cubicBezTo>
                  <a:cubicBezTo>
                    <a:pt x="574" y="117"/>
                    <a:pt x="521" y="68"/>
                    <a:pt x="457" y="68"/>
                  </a:cubicBezTo>
                  <a:cubicBezTo>
                    <a:pt x="424" y="68"/>
                    <a:pt x="394" y="81"/>
                    <a:pt x="372" y="101"/>
                  </a:cubicBezTo>
                  <a:cubicBezTo>
                    <a:pt x="361" y="44"/>
                    <a:pt x="310" y="0"/>
                    <a:pt x="249" y="0"/>
                  </a:cubicBezTo>
                  <a:cubicBezTo>
                    <a:pt x="179" y="0"/>
                    <a:pt x="123" y="56"/>
                    <a:pt x="123" y="125"/>
                  </a:cubicBezTo>
                  <a:cubicBezTo>
                    <a:pt x="123" y="142"/>
                    <a:pt x="127" y="159"/>
                    <a:pt x="133" y="173"/>
                  </a:cubicBezTo>
                  <a:cubicBezTo>
                    <a:pt x="130" y="173"/>
                    <a:pt x="127" y="173"/>
                    <a:pt x="123" y="173"/>
                  </a:cubicBezTo>
                  <a:cubicBezTo>
                    <a:pt x="62" y="173"/>
                    <a:pt x="12" y="217"/>
                    <a:pt x="0" y="274"/>
                  </a:cubicBezTo>
                  <a:lnTo>
                    <a:pt x="744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2"/>
            <p:cNvSpPr>
              <a:spLocks/>
            </p:cNvSpPr>
            <p:nvPr/>
          </p:nvSpPr>
          <p:spPr bwMode="gray">
            <a:xfrm>
              <a:off x="9268125" y="4192908"/>
              <a:ext cx="825500" cy="377825"/>
            </a:xfrm>
            <a:custGeom>
              <a:avLst/>
              <a:gdLst>
                <a:gd name="T0" fmla="*/ 80 w 597"/>
                <a:gd name="T1" fmla="*/ 23 h 274"/>
                <a:gd name="T2" fmla="*/ 203 w 597"/>
                <a:gd name="T3" fmla="*/ 125 h 274"/>
                <a:gd name="T4" fmla="*/ 288 w 597"/>
                <a:gd name="T5" fmla="*/ 91 h 274"/>
                <a:gd name="T6" fmla="*/ 413 w 597"/>
                <a:gd name="T7" fmla="*/ 203 h 274"/>
                <a:gd name="T8" fmla="*/ 452 w 597"/>
                <a:gd name="T9" fmla="*/ 196 h 274"/>
                <a:gd name="T10" fmla="*/ 568 w 597"/>
                <a:gd name="T11" fmla="*/ 274 h 274"/>
                <a:gd name="T12" fmla="*/ 597 w 597"/>
                <a:gd name="T13" fmla="*/ 274 h 274"/>
                <a:gd name="T14" fmla="*/ 474 w 597"/>
                <a:gd name="T15" fmla="*/ 173 h 274"/>
                <a:gd name="T16" fmla="*/ 434 w 597"/>
                <a:gd name="T17" fmla="*/ 179 h 274"/>
                <a:gd name="T18" fmla="*/ 310 w 597"/>
                <a:gd name="T19" fmla="*/ 68 h 274"/>
                <a:gd name="T20" fmla="*/ 225 w 597"/>
                <a:gd name="T21" fmla="*/ 101 h 274"/>
                <a:gd name="T22" fmla="*/ 102 w 597"/>
                <a:gd name="T23" fmla="*/ 0 h 274"/>
                <a:gd name="T24" fmla="*/ 0 w 597"/>
                <a:gd name="T25" fmla="*/ 52 h 274"/>
                <a:gd name="T26" fmla="*/ 80 w 597"/>
                <a:gd name="T27" fmla="*/ 2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7" h="274">
                  <a:moveTo>
                    <a:pt x="80" y="23"/>
                  </a:moveTo>
                  <a:cubicBezTo>
                    <a:pt x="141" y="23"/>
                    <a:pt x="192" y="67"/>
                    <a:pt x="203" y="125"/>
                  </a:cubicBezTo>
                  <a:cubicBezTo>
                    <a:pt x="225" y="104"/>
                    <a:pt x="255" y="91"/>
                    <a:pt x="288" y="91"/>
                  </a:cubicBezTo>
                  <a:cubicBezTo>
                    <a:pt x="353" y="91"/>
                    <a:pt x="406" y="140"/>
                    <a:pt x="413" y="203"/>
                  </a:cubicBezTo>
                  <a:cubicBezTo>
                    <a:pt x="425" y="199"/>
                    <a:pt x="438" y="196"/>
                    <a:pt x="452" y="196"/>
                  </a:cubicBezTo>
                  <a:cubicBezTo>
                    <a:pt x="505" y="196"/>
                    <a:pt x="549" y="229"/>
                    <a:pt x="568" y="274"/>
                  </a:cubicBezTo>
                  <a:cubicBezTo>
                    <a:pt x="597" y="274"/>
                    <a:pt x="597" y="274"/>
                    <a:pt x="597" y="274"/>
                  </a:cubicBezTo>
                  <a:cubicBezTo>
                    <a:pt x="586" y="217"/>
                    <a:pt x="535" y="173"/>
                    <a:pt x="474" y="173"/>
                  </a:cubicBezTo>
                  <a:cubicBezTo>
                    <a:pt x="460" y="173"/>
                    <a:pt x="447" y="175"/>
                    <a:pt x="434" y="179"/>
                  </a:cubicBezTo>
                  <a:cubicBezTo>
                    <a:pt x="427" y="117"/>
                    <a:pt x="374" y="68"/>
                    <a:pt x="310" y="68"/>
                  </a:cubicBezTo>
                  <a:cubicBezTo>
                    <a:pt x="277" y="68"/>
                    <a:pt x="247" y="81"/>
                    <a:pt x="225" y="101"/>
                  </a:cubicBezTo>
                  <a:cubicBezTo>
                    <a:pt x="214" y="44"/>
                    <a:pt x="163" y="0"/>
                    <a:pt x="102" y="0"/>
                  </a:cubicBezTo>
                  <a:cubicBezTo>
                    <a:pt x="60" y="0"/>
                    <a:pt x="23" y="20"/>
                    <a:pt x="0" y="52"/>
                  </a:cubicBezTo>
                  <a:cubicBezTo>
                    <a:pt x="22" y="34"/>
                    <a:pt x="49" y="23"/>
                    <a:pt x="80" y="23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Oval 103"/>
            <p:cNvSpPr>
              <a:spLocks noChangeArrowheads="1"/>
            </p:cNvSpPr>
            <p:nvPr/>
          </p:nvSpPr>
          <p:spPr bwMode="gray">
            <a:xfrm>
              <a:off x="11085812" y="5396233"/>
              <a:ext cx="103188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Oval 104"/>
            <p:cNvSpPr>
              <a:spLocks noChangeArrowheads="1"/>
            </p:cNvSpPr>
            <p:nvPr/>
          </p:nvSpPr>
          <p:spPr bwMode="gray">
            <a:xfrm>
              <a:off x="10884200" y="5396233"/>
              <a:ext cx="101600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05"/>
            <p:cNvSpPr>
              <a:spLocks/>
            </p:cNvSpPr>
            <p:nvPr/>
          </p:nvSpPr>
          <p:spPr bwMode="gray">
            <a:xfrm>
              <a:off x="10884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1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06"/>
            <p:cNvSpPr>
              <a:spLocks/>
            </p:cNvSpPr>
            <p:nvPr/>
          </p:nvSpPr>
          <p:spPr bwMode="gray">
            <a:xfrm>
              <a:off x="11085812" y="5412108"/>
              <a:ext cx="87313" cy="87312"/>
            </a:xfrm>
            <a:custGeom>
              <a:avLst/>
              <a:gdLst>
                <a:gd name="T0" fmla="*/ 37 w 63"/>
                <a:gd name="T1" fmla="*/ 63 h 63"/>
                <a:gd name="T2" fmla="*/ 63 w 63"/>
                <a:gd name="T3" fmla="*/ 52 h 63"/>
                <a:gd name="T4" fmla="*/ 11 w 63"/>
                <a:gd name="T5" fmla="*/ 0 h 63"/>
                <a:gd name="T6" fmla="*/ 0 w 63"/>
                <a:gd name="T7" fmla="*/ 26 h 63"/>
                <a:gd name="T8" fmla="*/ 37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37" y="63"/>
                  </a:moveTo>
                  <a:cubicBezTo>
                    <a:pt x="47" y="63"/>
                    <a:pt x="56" y="59"/>
                    <a:pt x="63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7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8231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35824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627" y="372394"/>
            <a:ext cx="10726460" cy="1351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628" y="2031212"/>
            <a:ext cx="5261211" cy="523733"/>
          </a:xfrm>
        </p:spPr>
        <p:txBody>
          <a:bodyPr anchor="b"/>
          <a:lstStyle>
            <a:lvl1pPr marL="0" indent="0">
              <a:buNone/>
              <a:defRPr sz="2448" b="1"/>
            </a:lvl1pPr>
            <a:lvl2pPr marL="466298" indent="0">
              <a:buNone/>
              <a:defRPr sz="2040" b="1"/>
            </a:lvl2pPr>
            <a:lvl3pPr marL="932597" indent="0">
              <a:buNone/>
              <a:defRPr sz="1836" b="1"/>
            </a:lvl3pPr>
            <a:lvl4pPr marL="1398895" indent="0">
              <a:buNone/>
              <a:defRPr sz="1632" b="1"/>
            </a:lvl4pPr>
            <a:lvl5pPr marL="1865193" indent="0">
              <a:buNone/>
              <a:defRPr sz="1632" b="1"/>
            </a:lvl5pPr>
            <a:lvl6pPr marL="2331491" indent="0">
              <a:buNone/>
              <a:defRPr sz="1632" b="1"/>
            </a:lvl6pPr>
            <a:lvl7pPr marL="2797790" indent="0">
              <a:buNone/>
              <a:defRPr sz="1632" b="1"/>
            </a:lvl7pPr>
            <a:lvl8pPr marL="3264088" indent="0">
              <a:buNone/>
              <a:defRPr sz="1632" b="1"/>
            </a:lvl8pPr>
            <a:lvl9pPr marL="3730386" indent="0">
              <a:buNone/>
              <a:defRPr sz="163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628" y="2554944"/>
            <a:ext cx="5261211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5965" y="2031212"/>
            <a:ext cx="5287122" cy="523733"/>
          </a:xfrm>
        </p:spPr>
        <p:txBody>
          <a:bodyPr anchor="b"/>
          <a:lstStyle>
            <a:lvl1pPr marL="0" indent="0">
              <a:buNone/>
              <a:defRPr sz="2448" b="1"/>
            </a:lvl1pPr>
            <a:lvl2pPr marL="466298" indent="0">
              <a:buNone/>
              <a:defRPr sz="2040" b="1"/>
            </a:lvl2pPr>
            <a:lvl3pPr marL="932597" indent="0">
              <a:buNone/>
              <a:defRPr sz="1836" b="1"/>
            </a:lvl3pPr>
            <a:lvl4pPr marL="1398895" indent="0">
              <a:buNone/>
              <a:defRPr sz="1632" b="1"/>
            </a:lvl4pPr>
            <a:lvl5pPr marL="1865193" indent="0">
              <a:buNone/>
              <a:defRPr sz="1632" b="1"/>
            </a:lvl5pPr>
            <a:lvl6pPr marL="2331491" indent="0">
              <a:buNone/>
              <a:defRPr sz="1632" b="1"/>
            </a:lvl6pPr>
            <a:lvl7pPr marL="2797790" indent="0">
              <a:buNone/>
              <a:defRPr sz="1632" b="1"/>
            </a:lvl7pPr>
            <a:lvl8pPr marL="3264088" indent="0">
              <a:buNone/>
              <a:defRPr sz="1632" b="1"/>
            </a:lvl8pPr>
            <a:lvl9pPr marL="3730386" indent="0">
              <a:buNone/>
              <a:defRPr sz="163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5965" y="2554944"/>
            <a:ext cx="5287122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DF76-308E-4240-B457-AF4CFA810176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19/02/2018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69531-8267-4752-8898-AFB2B3DF23B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392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Freeform: Shape 103"/>
          <p:cNvSpPr>
            <a:spLocks/>
          </p:cNvSpPr>
          <p:nvPr userDrawn="1"/>
        </p:nvSpPr>
        <p:spPr bwMode="gray">
          <a:xfrm>
            <a:off x="352" y="4251226"/>
            <a:ext cx="12436123" cy="2743300"/>
          </a:xfrm>
          <a:custGeom>
            <a:avLst/>
            <a:gdLst>
              <a:gd name="connsiteX0" fmla="*/ 5679089 w 12449404"/>
              <a:gd name="connsiteY0" fmla="*/ 0 h 2048448"/>
              <a:gd name="connsiteX1" fmla="*/ 6408130 w 12449404"/>
              <a:gd name="connsiteY1" fmla="*/ 0 h 2048448"/>
              <a:gd name="connsiteX2" fmla="*/ 6408130 w 12449404"/>
              <a:gd name="connsiteY2" fmla="*/ 578198 h 2048448"/>
              <a:gd name="connsiteX3" fmla="*/ 6867090 w 12449404"/>
              <a:gd name="connsiteY3" fmla="*/ 606386 h 2048448"/>
              <a:gd name="connsiteX4" fmla="*/ 7118635 w 12449404"/>
              <a:gd name="connsiteY4" fmla="*/ 606386 h 2048448"/>
              <a:gd name="connsiteX5" fmla="*/ 7118635 w 12449404"/>
              <a:gd name="connsiteY5" fmla="*/ 483901 h 2048448"/>
              <a:gd name="connsiteX6" fmla="*/ 7128240 w 12449404"/>
              <a:gd name="connsiteY6" fmla="*/ 483901 h 2048448"/>
              <a:gd name="connsiteX7" fmla="*/ 7128240 w 12449404"/>
              <a:gd name="connsiteY7" fmla="*/ 225552 h 2048448"/>
              <a:gd name="connsiteX8" fmla="*/ 7501176 w 12449404"/>
              <a:gd name="connsiteY8" fmla="*/ 225552 h 2048448"/>
              <a:gd name="connsiteX9" fmla="*/ 7501176 w 12449404"/>
              <a:gd name="connsiteY9" fmla="*/ 339268 h 2048448"/>
              <a:gd name="connsiteX10" fmla="*/ 7539643 w 12449404"/>
              <a:gd name="connsiteY10" fmla="*/ 339268 h 2048448"/>
              <a:gd name="connsiteX11" fmla="*/ 7539643 w 12449404"/>
              <a:gd name="connsiteY11" fmla="*/ 483901 h 2048448"/>
              <a:gd name="connsiteX12" fmla="*/ 7646440 w 12449404"/>
              <a:gd name="connsiteY12" fmla="*/ 483901 h 2048448"/>
              <a:gd name="connsiteX13" fmla="*/ 7646440 w 12449404"/>
              <a:gd name="connsiteY13" fmla="*/ 643969 h 2048448"/>
              <a:gd name="connsiteX14" fmla="*/ 8043905 w 12449404"/>
              <a:gd name="connsiteY14" fmla="*/ 643969 h 2048448"/>
              <a:gd name="connsiteX15" fmla="*/ 8043905 w 12449404"/>
              <a:gd name="connsiteY15" fmla="*/ 744644 h 2048448"/>
              <a:gd name="connsiteX16" fmla="*/ 8497281 w 12449404"/>
              <a:gd name="connsiteY16" fmla="*/ 744644 h 2048448"/>
              <a:gd name="connsiteX17" fmla="*/ 8497281 w 12449404"/>
              <a:gd name="connsiteY17" fmla="*/ 777377 h 2048448"/>
              <a:gd name="connsiteX18" fmla="*/ 8516897 w 12449404"/>
              <a:gd name="connsiteY18" fmla="*/ 777377 h 2048448"/>
              <a:gd name="connsiteX19" fmla="*/ 8516897 w 12449404"/>
              <a:gd name="connsiteY19" fmla="*/ 965361 h 2048448"/>
              <a:gd name="connsiteX20" fmla="*/ 8865577 w 12449404"/>
              <a:gd name="connsiteY20" fmla="*/ 965361 h 2048448"/>
              <a:gd name="connsiteX21" fmla="*/ 8865577 w 12449404"/>
              <a:gd name="connsiteY21" fmla="*/ 525721 h 2048448"/>
              <a:gd name="connsiteX22" fmla="*/ 8968665 w 12449404"/>
              <a:gd name="connsiteY22" fmla="*/ 525721 h 2048448"/>
              <a:gd name="connsiteX23" fmla="*/ 8968665 w 12449404"/>
              <a:gd name="connsiteY23" fmla="*/ 386248 h 2048448"/>
              <a:gd name="connsiteX24" fmla="*/ 9271866 w 12449404"/>
              <a:gd name="connsiteY24" fmla="*/ 386248 h 2048448"/>
              <a:gd name="connsiteX25" fmla="*/ 9271866 w 12449404"/>
              <a:gd name="connsiteY25" fmla="*/ 525721 h 2048448"/>
              <a:gd name="connsiteX26" fmla="*/ 9368890 w 12449404"/>
              <a:gd name="connsiteY26" fmla="*/ 525721 h 2048448"/>
              <a:gd name="connsiteX27" fmla="*/ 9368890 w 12449404"/>
              <a:gd name="connsiteY27" fmla="*/ 58792 h 2048448"/>
              <a:gd name="connsiteX28" fmla="*/ 10072314 w 12449404"/>
              <a:gd name="connsiteY28" fmla="*/ 58792 h 2048448"/>
              <a:gd name="connsiteX29" fmla="*/ 10072314 w 12449404"/>
              <a:gd name="connsiteY29" fmla="*/ 616681 h 2048448"/>
              <a:gd name="connsiteX30" fmla="*/ 10514986 w 12449404"/>
              <a:gd name="connsiteY30" fmla="*/ 255872 h 2048448"/>
              <a:gd name="connsiteX31" fmla="*/ 10514986 w 12449404"/>
              <a:gd name="connsiteY31" fmla="*/ 643969 h 2048448"/>
              <a:gd name="connsiteX32" fmla="*/ 10757546 w 12449404"/>
              <a:gd name="connsiteY32" fmla="*/ 643969 h 2048448"/>
              <a:gd name="connsiteX33" fmla="*/ 10757546 w 12449404"/>
              <a:gd name="connsiteY33" fmla="*/ 525721 h 2048448"/>
              <a:gd name="connsiteX34" fmla="*/ 10860634 w 12449404"/>
              <a:gd name="connsiteY34" fmla="*/ 525721 h 2048448"/>
              <a:gd name="connsiteX35" fmla="*/ 10860634 w 12449404"/>
              <a:gd name="connsiteY35" fmla="*/ 386248 h 2048448"/>
              <a:gd name="connsiteX36" fmla="*/ 11163835 w 12449404"/>
              <a:gd name="connsiteY36" fmla="*/ 386248 h 2048448"/>
              <a:gd name="connsiteX37" fmla="*/ 11163835 w 12449404"/>
              <a:gd name="connsiteY37" fmla="*/ 525721 h 2048448"/>
              <a:gd name="connsiteX38" fmla="*/ 11266923 w 12449404"/>
              <a:gd name="connsiteY38" fmla="*/ 525721 h 2048448"/>
              <a:gd name="connsiteX39" fmla="*/ 11266923 w 12449404"/>
              <a:gd name="connsiteY39" fmla="*/ 965361 h 2048448"/>
              <a:gd name="connsiteX40" fmla="*/ 11612572 w 12449404"/>
              <a:gd name="connsiteY40" fmla="*/ 965361 h 2048448"/>
              <a:gd name="connsiteX41" fmla="*/ 11612572 w 12449404"/>
              <a:gd name="connsiteY41" fmla="*/ 777377 h 2048448"/>
              <a:gd name="connsiteX42" fmla="*/ 12088596 w 12449404"/>
              <a:gd name="connsiteY42" fmla="*/ 777377 h 2048448"/>
              <a:gd name="connsiteX43" fmla="*/ 12088596 w 12449404"/>
              <a:gd name="connsiteY43" fmla="*/ 1374681 h 2048448"/>
              <a:gd name="connsiteX44" fmla="*/ 12449404 w 12449404"/>
              <a:gd name="connsiteY44" fmla="*/ 1374681 h 2048448"/>
              <a:gd name="connsiteX45" fmla="*/ 12449404 w 12449404"/>
              <a:gd name="connsiteY45" fmla="*/ 1677881 h 2048448"/>
              <a:gd name="connsiteX46" fmla="*/ 12436715 w 12449404"/>
              <a:gd name="connsiteY46" fmla="*/ 1677881 h 2048448"/>
              <a:gd name="connsiteX47" fmla="*/ 12436715 w 12449404"/>
              <a:gd name="connsiteY47" fmla="*/ 2048448 h 2048448"/>
              <a:gd name="connsiteX48" fmla="*/ 0 w 12449404"/>
              <a:gd name="connsiteY48" fmla="*/ 2048448 h 2048448"/>
              <a:gd name="connsiteX49" fmla="*/ 0 w 12449404"/>
              <a:gd name="connsiteY49" fmla="*/ 1406374 h 2048448"/>
              <a:gd name="connsiteX50" fmla="*/ 45352 w 12449404"/>
              <a:gd name="connsiteY50" fmla="*/ 1406374 h 2048448"/>
              <a:gd name="connsiteX51" fmla="*/ 45352 w 12449404"/>
              <a:gd name="connsiteY51" fmla="*/ 1140624 h 2048448"/>
              <a:gd name="connsiteX52" fmla="*/ 657888 w 12449404"/>
              <a:gd name="connsiteY52" fmla="*/ 1140624 h 2048448"/>
              <a:gd name="connsiteX53" fmla="*/ 657888 w 12449404"/>
              <a:gd name="connsiteY53" fmla="*/ 879713 h 2048448"/>
              <a:gd name="connsiteX54" fmla="*/ 1116848 w 12449404"/>
              <a:gd name="connsiteY54" fmla="*/ 879713 h 2048448"/>
              <a:gd name="connsiteX55" fmla="*/ 1116848 w 12449404"/>
              <a:gd name="connsiteY55" fmla="*/ 1197168 h 2048448"/>
              <a:gd name="connsiteX56" fmla="*/ 1597874 w 12449404"/>
              <a:gd name="connsiteY56" fmla="*/ 1197168 h 2048448"/>
              <a:gd name="connsiteX57" fmla="*/ 1597874 w 12449404"/>
              <a:gd name="connsiteY57" fmla="*/ 807564 h 2048448"/>
              <a:gd name="connsiteX58" fmla="*/ 1701140 w 12449404"/>
              <a:gd name="connsiteY58" fmla="*/ 807564 h 2048448"/>
              <a:gd name="connsiteX59" fmla="*/ 1701140 w 12449404"/>
              <a:gd name="connsiteY59" fmla="*/ 662931 h 2048448"/>
              <a:gd name="connsiteX60" fmla="*/ 2018881 w 12449404"/>
              <a:gd name="connsiteY60" fmla="*/ 662931 h 2048448"/>
              <a:gd name="connsiteX61" fmla="*/ 2018881 w 12449404"/>
              <a:gd name="connsiteY61" fmla="*/ 807564 h 2048448"/>
              <a:gd name="connsiteX62" fmla="*/ 2122148 w 12449404"/>
              <a:gd name="connsiteY62" fmla="*/ 807564 h 2048448"/>
              <a:gd name="connsiteX63" fmla="*/ 2122148 w 12449404"/>
              <a:gd name="connsiteY63" fmla="*/ 939446 h 2048448"/>
              <a:gd name="connsiteX64" fmla="*/ 2484020 w 12449404"/>
              <a:gd name="connsiteY64" fmla="*/ 939446 h 2048448"/>
              <a:gd name="connsiteX65" fmla="*/ 2484020 w 12449404"/>
              <a:gd name="connsiteY65" fmla="*/ 744644 h 2048448"/>
              <a:gd name="connsiteX66" fmla="*/ 2549333 w 12449404"/>
              <a:gd name="connsiteY66" fmla="*/ 744644 h 2048448"/>
              <a:gd name="connsiteX67" fmla="*/ 2976519 w 12449404"/>
              <a:gd name="connsiteY67" fmla="*/ 744644 h 2048448"/>
              <a:gd name="connsiteX68" fmla="*/ 3008294 w 12449404"/>
              <a:gd name="connsiteY68" fmla="*/ 744644 h 2048448"/>
              <a:gd name="connsiteX69" fmla="*/ 3008294 w 12449404"/>
              <a:gd name="connsiteY69" fmla="*/ 879713 h 2048448"/>
              <a:gd name="connsiteX70" fmla="*/ 3356927 w 12449404"/>
              <a:gd name="connsiteY70" fmla="*/ 879713 h 2048448"/>
              <a:gd name="connsiteX71" fmla="*/ 3356927 w 12449404"/>
              <a:gd name="connsiteY71" fmla="*/ 172822 h 2048448"/>
              <a:gd name="connsiteX72" fmla="*/ 3743513 w 12449404"/>
              <a:gd name="connsiteY72" fmla="*/ 172822 h 2048448"/>
              <a:gd name="connsiteX73" fmla="*/ 3743513 w 12449404"/>
              <a:gd name="connsiteY73" fmla="*/ 606386 h 2048448"/>
              <a:gd name="connsiteX74" fmla="*/ 4305739 w 12449404"/>
              <a:gd name="connsiteY74" fmla="*/ 606386 h 2048448"/>
              <a:gd name="connsiteX75" fmla="*/ 4305739 w 12449404"/>
              <a:gd name="connsiteY75" fmla="*/ 744644 h 2048448"/>
              <a:gd name="connsiteX76" fmla="*/ 4796473 w 12449404"/>
              <a:gd name="connsiteY76" fmla="*/ 744644 h 2048448"/>
              <a:gd name="connsiteX77" fmla="*/ 4796473 w 12449404"/>
              <a:gd name="connsiteY77" fmla="*/ 907753 h 2048448"/>
              <a:gd name="connsiteX78" fmla="*/ 4966423 w 12449404"/>
              <a:gd name="connsiteY78" fmla="*/ 907753 h 2048448"/>
              <a:gd name="connsiteX79" fmla="*/ 4966423 w 12449404"/>
              <a:gd name="connsiteY79" fmla="*/ 939446 h 2048448"/>
              <a:gd name="connsiteX80" fmla="*/ 5157463 w 12449404"/>
              <a:gd name="connsiteY80" fmla="*/ 939446 h 2048448"/>
              <a:gd name="connsiteX81" fmla="*/ 5157463 w 12449404"/>
              <a:gd name="connsiteY81" fmla="*/ 483901 h 2048448"/>
              <a:gd name="connsiteX82" fmla="*/ 5264259 w 12449404"/>
              <a:gd name="connsiteY82" fmla="*/ 483901 h 2048448"/>
              <a:gd name="connsiteX83" fmla="*/ 5264259 w 12449404"/>
              <a:gd name="connsiteY83" fmla="*/ 339268 h 2048448"/>
              <a:gd name="connsiteX84" fmla="*/ 5578471 w 12449404"/>
              <a:gd name="connsiteY84" fmla="*/ 339268 h 2048448"/>
              <a:gd name="connsiteX85" fmla="*/ 5578471 w 12449404"/>
              <a:gd name="connsiteY85" fmla="*/ 483901 h 2048448"/>
              <a:gd name="connsiteX86" fmla="*/ 5679089 w 12449404"/>
              <a:gd name="connsiteY86" fmla="*/ 483901 h 20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449404" h="2048448">
                <a:moveTo>
                  <a:pt x="5679089" y="0"/>
                </a:moveTo>
                <a:lnTo>
                  <a:pt x="6408130" y="0"/>
                </a:lnTo>
                <a:lnTo>
                  <a:pt x="6408130" y="578198"/>
                </a:lnTo>
                <a:lnTo>
                  <a:pt x="6867090" y="606386"/>
                </a:lnTo>
                <a:lnTo>
                  <a:pt x="7118635" y="606386"/>
                </a:lnTo>
                <a:lnTo>
                  <a:pt x="7118635" y="483901"/>
                </a:lnTo>
                <a:lnTo>
                  <a:pt x="7128240" y="483901"/>
                </a:lnTo>
                <a:lnTo>
                  <a:pt x="7128240" y="225552"/>
                </a:lnTo>
                <a:lnTo>
                  <a:pt x="7501176" y="225552"/>
                </a:lnTo>
                <a:lnTo>
                  <a:pt x="7501176" y="339268"/>
                </a:lnTo>
                <a:lnTo>
                  <a:pt x="7539643" y="339268"/>
                </a:lnTo>
                <a:lnTo>
                  <a:pt x="7539643" y="483901"/>
                </a:lnTo>
                <a:lnTo>
                  <a:pt x="7646440" y="483901"/>
                </a:lnTo>
                <a:lnTo>
                  <a:pt x="7646440" y="643969"/>
                </a:lnTo>
                <a:lnTo>
                  <a:pt x="8043905" y="643969"/>
                </a:lnTo>
                <a:lnTo>
                  <a:pt x="8043905" y="744644"/>
                </a:lnTo>
                <a:lnTo>
                  <a:pt x="8497281" y="744644"/>
                </a:lnTo>
                <a:lnTo>
                  <a:pt x="8497281" y="777377"/>
                </a:lnTo>
                <a:lnTo>
                  <a:pt x="8516897" y="777377"/>
                </a:lnTo>
                <a:lnTo>
                  <a:pt x="8516897" y="965361"/>
                </a:lnTo>
                <a:lnTo>
                  <a:pt x="8865577" y="965361"/>
                </a:lnTo>
                <a:lnTo>
                  <a:pt x="8865577" y="525721"/>
                </a:lnTo>
                <a:lnTo>
                  <a:pt x="8968665" y="525721"/>
                </a:lnTo>
                <a:lnTo>
                  <a:pt x="8968665" y="386248"/>
                </a:lnTo>
                <a:lnTo>
                  <a:pt x="9271866" y="386248"/>
                </a:lnTo>
                <a:lnTo>
                  <a:pt x="9271866" y="525721"/>
                </a:lnTo>
                <a:lnTo>
                  <a:pt x="9368890" y="525721"/>
                </a:lnTo>
                <a:lnTo>
                  <a:pt x="9368890" y="58792"/>
                </a:lnTo>
                <a:lnTo>
                  <a:pt x="10072314" y="58792"/>
                </a:lnTo>
                <a:lnTo>
                  <a:pt x="10072314" y="616681"/>
                </a:lnTo>
                <a:lnTo>
                  <a:pt x="10514986" y="255872"/>
                </a:lnTo>
                <a:lnTo>
                  <a:pt x="10514986" y="643969"/>
                </a:lnTo>
                <a:lnTo>
                  <a:pt x="10757546" y="643969"/>
                </a:lnTo>
                <a:lnTo>
                  <a:pt x="10757546" y="525721"/>
                </a:lnTo>
                <a:lnTo>
                  <a:pt x="10860634" y="525721"/>
                </a:lnTo>
                <a:lnTo>
                  <a:pt x="10860634" y="386248"/>
                </a:lnTo>
                <a:lnTo>
                  <a:pt x="11163835" y="386248"/>
                </a:lnTo>
                <a:lnTo>
                  <a:pt x="11163835" y="525721"/>
                </a:lnTo>
                <a:lnTo>
                  <a:pt x="11266923" y="525721"/>
                </a:lnTo>
                <a:lnTo>
                  <a:pt x="11266923" y="965361"/>
                </a:lnTo>
                <a:lnTo>
                  <a:pt x="11612572" y="965361"/>
                </a:lnTo>
                <a:lnTo>
                  <a:pt x="11612572" y="777377"/>
                </a:lnTo>
                <a:lnTo>
                  <a:pt x="12088596" y="777377"/>
                </a:lnTo>
                <a:lnTo>
                  <a:pt x="12088596" y="1374681"/>
                </a:lnTo>
                <a:lnTo>
                  <a:pt x="12449404" y="1374681"/>
                </a:lnTo>
                <a:lnTo>
                  <a:pt x="12449404" y="1677881"/>
                </a:lnTo>
                <a:lnTo>
                  <a:pt x="12436715" y="1677881"/>
                </a:lnTo>
                <a:lnTo>
                  <a:pt x="12436715" y="2048448"/>
                </a:lnTo>
                <a:lnTo>
                  <a:pt x="0" y="2048448"/>
                </a:lnTo>
                <a:lnTo>
                  <a:pt x="0" y="1406374"/>
                </a:lnTo>
                <a:lnTo>
                  <a:pt x="45352" y="1406374"/>
                </a:lnTo>
                <a:lnTo>
                  <a:pt x="45352" y="1140624"/>
                </a:lnTo>
                <a:lnTo>
                  <a:pt x="657888" y="1140624"/>
                </a:lnTo>
                <a:lnTo>
                  <a:pt x="657888" y="879713"/>
                </a:lnTo>
                <a:lnTo>
                  <a:pt x="1116848" y="879713"/>
                </a:lnTo>
                <a:lnTo>
                  <a:pt x="1116848" y="1197168"/>
                </a:lnTo>
                <a:lnTo>
                  <a:pt x="1597874" y="1197168"/>
                </a:lnTo>
                <a:lnTo>
                  <a:pt x="1597874" y="807564"/>
                </a:lnTo>
                <a:lnTo>
                  <a:pt x="1701140" y="807564"/>
                </a:lnTo>
                <a:lnTo>
                  <a:pt x="1701140" y="662931"/>
                </a:lnTo>
                <a:lnTo>
                  <a:pt x="2018881" y="662931"/>
                </a:lnTo>
                <a:lnTo>
                  <a:pt x="2018881" y="807564"/>
                </a:lnTo>
                <a:lnTo>
                  <a:pt x="2122148" y="807564"/>
                </a:lnTo>
                <a:lnTo>
                  <a:pt x="2122148" y="939446"/>
                </a:lnTo>
                <a:lnTo>
                  <a:pt x="2484020" y="939446"/>
                </a:lnTo>
                <a:lnTo>
                  <a:pt x="2484020" y="744644"/>
                </a:lnTo>
                <a:lnTo>
                  <a:pt x="2549333" y="744644"/>
                </a:lnTo>
                <a:lnTo>
                  <a:pt x="2976519" y="744644"/>
                </a:lnTo>
                <a:lnTo>
                  <a:pt x="3008294" y="744644"/>
                </a:lnTo>
                <a:lnTo>
                  <a:pt x="3008294" y="879713"/>
                </a:lnTo>
                <a:lnTo>
                  <a:pt x="3356927" y="879713"/>
                </a:lnTo>
                <a:lnTo>
                  <a:pt x="3356927" y="172822"/>
                </a:lnTo>
                <a:lnTo>
                  <a:pt x="3743513" y="172822"/>
                </a:lnTo>
                <a:lnTo>
                  <a:pt x="3743513" y="606386"/>
                </a:lnTo>
                <a:lnTo>
                  <a:pt x="4305739" y="606386"/>
                </a:lnTo>
                <a:lnTo>
                  <a:pt x="4305739" y="744644"/>
                </a:lnTo>
                <a:lnTo>
                  <a:pt x="4796473" y="744644"/>
                </a:lnTo>
                <a:lnTo>
                  <a:pt x="4796473" y="907753"/>
                </a:lnTo>
                <a:lnTo>
                  <a:pt x="4966423" y="907753"/>
                </a:lnTo>
                <a:lnTo>
                  <a:pt x="4966423" y="939446"/>
                </a:lnTo>
                <a:lnTo>
                  <a:pt x="5157463" y="939446"/>
                </a:lnTo>
                <a:lnTo>
                  <a:pt x="5157463" y="483901"/>
                </a:lnTo>
                <a:lnTo>
                  <a:pt x="5264259" y="483901"/>
                </a:lnTo>
                <a:lnTo>
                  <a:pt x="5264259" y="339268"/>
                </a:lnTo>
                <a:lnTo>
                  <a:pt x="5578471" y="339268"/>
                </a:lnTo>
                <a:lnTo>
                  <a:pt x="5578471" y="483901"/>
                </a:lnTo>
                <a:lnTo>
                  <a:pt x="5679089" y="483901"/>
                </a:lnTo>
                <a:close/>
              </a:path>
            </a:pathLst>
          </a:custGeom>
          <a:solidFill>
            <a:srgbClr val="409AE1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40" name="Picture 13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141" name="Group 140"/>
          <p:cNvGrpSpPr>
            <a:grpSpLocks noChangeAspect="1"/>
          </p:cNvGrpSpPr>
          <p:nvPr userDrawn="1"/>
        </p:nvGrpSpPr>
        <p:grpSpPr bwMode="gray">
          <a:xfrm>
            <a:off x="7462446" y="3200401"/>
            <a:ext cx="4577461" cy="3539940"/>
            <a:chOff x="8496600" y="3495586"/>
            <a:chExt cx="3009906" cy="2327684"/>
          </a:xfrm>
        </p:grpSpPr>
        <p:sp>
          <p:nvSpPr>
            <p:cNvPr id="142" name="Freeform 9"/>
            <p:cNvSpPr>
              <a:spLocks/>
            </p:cNvSpPr>
            <p:nvPr/>
          </p:nvSpPr>
          <p:spPr bwMode="gray">
            <a:xfrm>
              <a:off x="8496600" y="5501008"/>
              <a:ext cx="646113" cy="82550"/>
            </a:xfrm>
            <a:custGeom>
              <a:avLst/>
              <a:gdLst>
                <a:gd name="T0" fmla="*/ 437 w 467"/>
                <a:gd name="T1" fmla="*/ 60 h 60"/>
                <a:gd name="T2" fmla="*/ 30 w 467"/>
                <a:gd name="T3" fmla="*/ 60 h 60"/>
                <a:gd name="T4" fmla="*/ 0 w 467"/>
                <a:gd name="T5" fmla="*/ 30 h 60"/>
                <a:gd name="T6" fmla="*/ 30 w 467"/>
                <a:gd name="T7" fmla="*/ 0 h 60"/>
                <a:gd name="T8" fmla="*/ 437 w 467"/>
                <a:gd name="T9" fmla="*/ 0 h 60"/>
                <a:gd name="T10" fmla="*/ 467 w 467"/>
                <a:gd name="T11" fmla="*/ 30 h 60"/>
                <a:gd name="T12" fmla="*/ 437 w 467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60">
                  <a:moveTo>
                    <a:pt x="437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53" y="0"/>
                    <a:pt x="467" y="13"/>
                    <a:pt x="467" y="30"/>
                  </a:cubicBezTo>
                  <a:cubicBezTo>
                    <a:pt x="467" y="46"/>
                    <a:pt x="453" y="60"/>
                    <a:pt x="437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0"/>
            <p:cNvSpPr>
              <a:spLocks/>
            </p:cNvSpPr>
            <p:nvPr/>
          </p:nvSpPr>
          <p:spPr bwMode="gray">
            <a:xfrm>
              <a:off x="10804831" y="3495586"/>
              <a:ext cx="701675" cy="371475"/>
            </a:xfrm>
            <a:custGeom>
              <a:avLst/>
              <a:gdLst>
                <a:gd name="T0" fmla="*/ 440 w 507"/>
                <a:gd name="T1" fmla="*/ 127 h 271"/>
                <a:gd name="T2" fmla="*/ 306 w 507"/>
                <a:gd name="T3" fmla="*/ 0 h 271"/>
                <a:gd name="T4" fmla="*/ 174 w 507"/>
                <a:gd name="T5" fmla="*/ 106 h 271"/>
                <a:gd name="T6" fmla="*/ 99 w 507"/>
                <a:gd name="T7" fmla="*/ 72 h 271"/>
                <a:gd name="T8" fmla="*/ 0 w 507"/>
                <a:gd name="T9" fmla="*/ 171 h 271"/>
                <a:gd name="T10" fmla="*/ 99 w 507"/>
                <a:gd name="T11" fmla="*/ 271 h 271"/>
                <a:gd name="T12" fmla="*/ 435 w 507"/>
                <a:gd name="T13" fmla="*/ 271 h 271"/>
                <a:gd name="T14" fmla="*/ 507 w 507"/>
                <a:gd name="T15" fmla="*/ 199 h 271"/>
                <a:gd name="T16" fmla="*/ 440 w 507"/>
                <a:gd name="T17" fmla="*/ 12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71">
                  <a:moveTo>
                    <a:pt x="440" y="127"/>
                  </a:moveTo>
                  <a:cubicBezTo>
                    <a:pt x="436" y="56"/>
                    <a:pt x="378" y="0"/>
                    <a:pt x="306" y="0"/>
                  </a:cubicBezTo>
                  <a:cubicBezTo>
                    <a:pt x="241" y="0"/>
                    <a:pt x="187" y="46"/>
                    <a:pt x="174" y="106"/>
                  </a:cubicBezTo>
                  <a:cubicBezTo>
                    <a:pt x="156" y="85"/>
                    <a:pt x="129" y="72"/>
                    <a:pt x="99" y="72"/>
                  </a:cubicBezTo>
                  <a:cubicBezTo>
                    <a:pt x="44" y="72"/>
                    <a:pt x="0" y="116"/>
                    <a:pt x="0" y="171"/>
                  </a:cubicBezTo>
                  <a:cubicBezTo>
                    <a:pt x="0" y="226"/>
                    <a:pt x="44" y="271"/>
                    <a:pt x="99" y="271"/>
                  </a:cubicBezTo>
                  <a:cubicBezTo>
                    <a:pt x="99" y="271"/>
                    <a:pt x="434" y="271"/>
                    <a:pt x="435" y="271"/>
                  </a:cubicBezTo>
                  <a:cubicBezTo>
                    <a:pt x="475" y="271"/>
                    <a:pt x="507" y="238"/>
                    <a:pt x="507" y="199"/>
                  </a:cubicBezTo>
                  <a:cubicBezTo>
                    <a:pt x="507" y="161"/>
                    <a:pt x="478" y="130"/>
                    <a:pt x="44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"/>
            <p:cNvSpPr>
              <a:spLocks/>
            </p:cNvSpPr>
            <p:nvPr/>
          </p:nvSpPr>
          <p:spPr bwMode="gray">
            <a:xfrm>
              <a:off x="10001550" y="5497833"/>
              <a:ext cx="1504950" cy="82550"/>
            </a:xfrm>
            <a:custGeom>
              <a:avLst/>
              <a:gdLst>
                <a:gd name="T0" fmla="*/ 1059 w 1089"/>
                <a:gd name="T1" fmla="*/ 60 h 60"/>
                <a:gd name="T2" fmla="*/ 30 w 1089"/>
                <a:gd name="T3" fmla="*/ 60 h 60"/>
                <a:gd name="T4" fmla="*/ 0 w 1089"/>
                <a:gd name="T5" fmla="*/ 30 h 60"/>
                <a:gd name="T6" fmla="*/ 30 w 1089"/>
                <a:gd name="T7" fmla="*/ 0 h 60"/>
                <a:gd name="T8" fmla="*/ 1059 w 1089"/>
                <a:gd name="T9" fmla="*/ 0 h 60"/>
                <a:gd name="T10" fmla="*/ 1089 w 1089"/>
                <a:gd name="T11" fmla="*/ 30 h 60"/>
                <a:gd name="T12" fmla="*/ 1059 w 108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60">
                  <a:moveTo>
                    <a:pt x="1059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059" y="0"/>
                    <a:pt x="1059" y="0"/>
                    <a:pt x="1059" y="0"/>
                  </a:cubicBezTo>
                  <a:cubicBezTo>
                    <a:pt x="1076" y="0"/>
                    <a:pt x="1089" y="13"/>
                    <a:pt x="1089" y="30"/>
                  </a:cubicBezTo>
                  <a:cubicBezTo>
                    <a:pt x="1089" y="46"/>
                    <a:pt x="1076" y="60"/>
                    <a:pt x="1059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2"/>
            <p:cNvSpPr>
              <a:spLocks/>
            </p:cNvSpPr>
            <p:nvPr/>
          </p:nvSpPr>
          <p:spPr bwMode="gray">
            <a:xfrm>
              <a:off x="9110962" y="5713733"/>
              <a:ext cx="1012825" cy="109537"/>
            </a:xfrm>
            <a:custGeom>
              <a:avLst/>
              <a:gdLst>
                <a:gd name="T0" fmla="*/ 692 w 732"/>
                <a:gd name="T1" fmla="*/ 80 h 80"/>
                <a:gd name="T2" fmla="*/ 40 w 732"/>
                <a:gd name="T3" fmla="*/ 80 h 80"/>
                <a:gd name="T4" fmla="*/ 0 w 732"/>
                <a:gd name="T5" fmla="*/ 40 h 80"/>
                <a:gd name="T6" fmla="*/ 40 w 732"/>
                <a:gd name="T7" fmla="*/ 0 h 80"/>
                <a:gd name="T8" fmla="*/ 692 w 732"/>
                <a:gd name="T9" fmla="*/ 0 h 80"/>
                <a:gd name="T10" fmla="*/ 732 w 732"/>
                <a:gd name="T11" fmla="*/ 40 h 80"/>
                <a:gd name="T12" fmla="*/ 692 w 73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80">
                  <a:moveTo>
                    <a:pt x="692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714" y="0"/>
                    <a:pt x="732" y="18"/>
                    <a:pt x="732" y="40"/>
                  </a:cubicBezTo>
                  <a:cubicBezTo>
                    <a:pt x="732" y="62"/>
                    <a:pt x="714" y="80"/>
                    <a:pt x="692" y="8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"/>
            <p:cNvSpPr>
              <a:spLocks/>
            </p:cNvSpPr>
            <p:nvPr/>
          </p:nvSpPr>
          <p:spPr bwMode="gray">
            <a:xfrm>
              <a:off x="8910937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1 w 21"/>
                <a:gd name="T3" fmla="*/ 10 h 49"/>
                <a:gd name="T4" fmla="*/ 0 w 21"/>
                <a:gd name="T5" fmla="*/ 49 h 49"/>
                <a:gd name="T6" fmla="*/ 12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12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4"/>
            <p:cNvSpPr>
              <a:spLocks/>
            </p:cNvSpPr>
            <p:nvPr/>
          </p:nvSpPr>
          <p:spPr bwMode="gray">
            <a:xfrm>
              <a:off x="8929987" y="4935858"/>
              <a:ext cx="14288" cy="77787"/>
            </a:xfrm>
            <a:custGeom>
              <a:avLst/>
              <a:gdLst>
                <a:gd name="T0" fmla="*/ 5 w 9"/>
                <a:gd name="T1" fmla="*/ 0 h 49"/>
                <a:gd name="T2" fmla="*/ 5 w 9"/>
                <a:gd name="T3" fmla="*/ 11 h 49"/>
                <a:gd name="T4" fmla="*/ 0 w 9"/>
                <a:gd name="T5" fmla="*/ 49 h 49"/>
                <a:gd name="T6" fmla="*/ 9 w 9"/>
                <a:gd name="T7" fmla="*/ 11 h 49"/>
                <a:gd name="T8" fmla="*/ 9 w 9"/>
                <a:gd name="T9" fmla="*/ 0 h 49"/>
                <a:gd name="T10" fmla="*/ 5 w 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9">
                  <a:moveTo>
                    <a:pt x="5" y="0"/>
                  </a:moveTo>
                  <a:lnTo>
                    <a:pt x="5" y="11"/>
                  </a:lnTo>
                  <a:lnTo>
                    <a:pt x="0" y="49"/>
                  </a:lnTo>
                  <a:lnTo>
                    <a:pt x="9" y="11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5"/>
            <p:cNvSpPr>
              <a:spLocks/>
            </p:cNvSpPr>
            <p:nvPr/>
          </p:nvSpPr>
          <p:spPr bwMode="gray">
            <a:xfrm>
              <a:off x="8910937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1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6"/>
            <p:cNvSpPr>
              <a:spLocks/>
            </p:cNvSpPr>
            <p:nvPr/>
          </p:nvSpPr>
          <p:spPr bwMode="gray">
            <a:xfrm>
              <a:off x="8912525" y="4997770"/>
              <a:ext cx="33338" cy="47625"/>
            </a:xfrm>
            <a:custGeom>
              <a:avLst/>
              <a:gdLst>
                <a:gd name="T0" fmla="*/ 0 w 24"/>
                <a:gd name="T1" fmla="*/ 0 h 34"/>
                <a:gd name="T2" fmla="*/ 0 w 24"/>
                <a:gd name="T3" fmla="*/ 34 h 34"/>
                <a:gd name="T4" fmla="*/ 22 w 24"/>
                <a:gd name="T5" fmla="*/ 34 h 34"/>
                <a:gd name="T6" fmla="*/ 24 w 24"/>
                <a:gd name="T7" fmla="*/ 32 h 34"/>
                <a:gd name="T8" fmla="*/ 24 w 24"/>
                <a:gd name="T9" fmla="*/ 27 h 34"/>
                <a:gd name="T10" fmla="*/ 22 w 24"/>
                <a:gd name="T11" fmla="*/ 24 h 34"/>
                <a:gd name="T12" fmla="*/ 15 w 24"/>
                <a:gd name="T13" fmla="*/ 16 h 34"/>
                <a:gd name="T14" fmla="*/ 15 w 24"/>
                <a:gd name="T15" fmla="*/ 0 h 34"/>
                <a:gd name="T16" fmla="*/ 0 w 2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4" y="26"/>
                    <a:pt x="22" y="24"/>
                  </a:cubicBezTo>
                  <a:cubicBezTo>
                    <a:pt x="20" y="23"/>
                    <a:pt x="16" y="18"/>
                    <a:pt x="15" y="1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7"/>
            <p:cNvSpPr>
              <a:spLocks/>
            </p:cNvSpPr>
            <p:nvPr/>
          </p:nvSpPr>
          <p:spPr bwMode="gray">
            <a:xfrm>
              <a:off x="89125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2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2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2" y="4"/>
                    <a:pt x="2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8"/>
            <p:cNvSpPr>
              <a:spLocks/>
            </p:cNvSpPr>
            <p:nvPr/>
          </p:nvSpPr>
          <p:spPr bwMode="gray">
            <a:xfrm>
              <a:off x="8933162" y="5019995"/>
              <a:ext cx="12700" cy="25400"/>
            </a:xfrm>
            <a:custGeom>
              <a:avLst/>
              <a:gdLst>
                <a:gd name="T0" fmla="*/ 7 w 9"/>
                <a:gd name="T1" fmla="*/ 18 h 18"/>
                <a:gd name="T2" fmla="*/ 9 w 9"/>
                <a:gd name="T3" fmla="*/ 16 h 18"/>
                <a:gd name="T4" fmla="*/ 9 w 9"/>
                <a:gd name="T5" fmla="*/ 11 h 18"/>
                <a:gd name="T6" fmla="*/ 7 w 9"/>
                <a:gd name="T7" fmla="*/ 8 h 18"/>
                <a:gd name="T8" fmla="*/ 0 w 9"/>
                <a:gd name="T9" fmla="*/ 0 h 18"/>
                <a:gd name="T10" fmla="*/ 0 w 9"/>
                <a:gd name="T11" fmla="*/ 18 h 18"/>
                <a:gd name="T12" fmla="*/ 7 w 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cubicBezTo>
                    <a:pt x="7" y="18"/>
                    <a:pt x="9" y="18"/>
                    <a:pt x="9" y="16"/>
                  </a:cubicBezTo>
                  <a:cubicBezTo>
                    <a:pt x="9" y="14"/>
                    <a:pt x="9" y="11"/>
                    <a:pt x="9" y="11"/>
                  </a:cubicBezTo>
                  <a:cubicBezTo>
                    <a:pt x="9" y="11"/>
                    <a:pt x="9" y="10"/>
                    <a:pt x="7" y="8"/>
                  </a:cubicBezTo>
                  <a:cubicBezTo>
                    <a:pt x="5" y="7"/>
                    <a:pt x="1" y="2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9"/>
            <p:cNvSpPr>
              <a:spLocks/>
            </p:cNvSpPr>
            <p:nvPr/>
          </p:nvSpPr>
          <p:spPr bwMode="gray">
            <a:xfrm>
              <a:off x="8874425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0 w 21"/>
                <a:gd name="T3" fmla="*/ 10 h 49"/>
                <a:gd name="T4" fmla="*/ 0 w 21"/>
                <a:gd name="T5" fmla="*/ 49 h 49"/>
                <a:gd name="T6" fmla="*/ 13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13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0"/>
            <p:cNvSpPr>
              <a:spLocks/>
            </p:cNvSpPr>
            <p:nvPr/>
          </p:nvSpPr>
          <p:spPr bwMode="gray">
            <a:xfrm>
              <a:off x="8895062" y="4935858"/>
              <a:ext cx="12700" cy="77787"/>
            </a:xfrm>
            <a:custGeom>
              <a:avLst/>
              <a:gdLst>
                <a:gd name="T0" fmla="*/ 4 w 8"/>
                <a:gd name="T1" fmla="*/ 0 h 49"/>
                <a:gd name="T2" fmla="*/ 4 w 8"/>
                <a:gd name="T3" fmla="*/ 11 h 49"/>
                <a:gd name="T4" fmla="*/ 0 w 8"/>
                <a:gd name="T5" fmla="*/ 49 h 49"/>
                <a:gd name="T6" fmla="*/ 8 w 8"/>
                <a:gd name="T7" fmla="*/ 11 h 49"/>
                <a:gd name="T8" fmla="*/ 8 w 8"/>
                <a:gd name="T9" fmla="*/ 0 h 49"/>
                <a:gd name="T10" fmla="*/ 4 w 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9">
                  <a:moveTo>
                    <a:pt x="4" y="0"/>
                  </a:moveTo>
                  <a:lnTo>
                    <a:pt x="4" y="11"/>
                  </a:lnTo>
                  <a:lnTo>
                    <a:pt x="0" y="49"/>
                  </a:lnTo>
                  <a:lnTo>
                    <a:pt x="8" y="11"/>
                  </a:lnTo>
                  <a:lnTo>
                    <a:pt x="8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1"/>
            <p:cNvSpPr>
              <a:spLocks/>
            </p:cNvSpPr>
            <p:nvPr/>
          </p:nvSpPr>
          <p:spPr bwMode="gray">
            <a:xfrm>
              <a:off x="8874425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0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2"/>
            <p:cNvSpPr>
              <a:spLocks/>
            </p:cNvSpPr>
            <p:nvPr/>
          </p:nvSpPr>
          <p:spPr bwMode="gray">
            <a:xfrm>
              <a:off x="8874425" y="4997770"/>
              <a:ext cx="34925" cy="47625"/>
            </a:xfrm>
            <a:custGeom>
              <a:avLst/>
              <a:gdLst>
                <a:gd name="T0" fmla="*/ 0 w 25"/>
                <a:gd name="T1" fmla="*/ 0 h 34"/>
                <a:gd name="T2" fmla="*/ 0 w 25"/>
                <a:gd name="T3" fmla="*/ 34 h 34"/>
                <a:gd name="T4" fmla="*/ 23 w 25"/>
                <a:gd name="T5" fmla="*/ 34 h 34"/>
                <a:gd name="T6" fmla="*/ 24 w 25"/>
                <a:gd name="T7" fmla="*/ 32 h 34"/>
                <a:gd name="T8" fmla="*/ 24 w 25"/>
                <a:gd name="T9" fmla="*/ 27 h 34"/>
                <a:gd name="T10" fmla="*/ 22 w 25"/>
                <a:gd name="T11" fmla="*/ 24 h 34"/>
                <a:gd name="T12" fmla="*/ 16 w 25"/>
                <a:gd name="T13" fmla="*/ 16 h 34"/>
                <a:gd name="T14" fmla="*/ 16 w 25"/>
                <a:gd name="T15" fmla="*/ 0 h 34"/>
                <a:gd name="T16" fmla="*/ 0 w 2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5" y="26"/>
                    <a:pt x="22" y="24"/>
                  </a:cubicBezTo>
                  <a:cubicBezTo>
                    <a:pt x="20" y="23"/>
                    <a:pt x="16" y="18"/>
                    <a:pt x="16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3"/>
            <p:cNvSpPr>
              <a:spLocks/>
            </p:cNvSpPr>
            <p:nvPr/>
          </p:nvSpPr>
          <p:spPr bwMode="gray">
            <a:xfrm>
              <a:off x="88744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3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3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4"/>
            <p:cNvSpPr>
              <a:spLocks/>
            </p:cNvSpPr>
            <p:nvPr/>
          </p:nvSpPr>
          <p:spPr bwMode="gray">
            <a:xfrm>
              <a:off x="8896650" y="5019995"/>
              <a:ext cx="11113" cy="25400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18 h 18"/>
                <a:gd name="T4" fmla="*/ 7 w 8"/>
                <a:gd name="T5" fmla="*/ 18 h 18"/>
                <a:gd name="T6" fmla="*/ 8 w 8"/>
                <a:gd name="T7" fmla="*/ 16 h 18"/>
                <a:gd name="T8" fmla="*/ 8 w 8"/>
                <a:gd name="T9" fmla="*/ 11 h 18"/>
                <a:gd name="T10" fmla="*/ 8 w 8"/>
                <a:gd name="T11" fmla="*/ 11 h 18"/>
                <a:gd name="T12" fmla="*/ 8 w 8"/>
                <a:gd name="T13" fmla="*/ 11 h 18"/>
                <a:gd name="T14" fmla="*/ 8 w 8"/>
                <a:gd name="T15" fmla="*/ 11 h 18"/>
                <a:gd name="T16" fmla="*/ 6 w 8"/>
                <a:gd name="T17" fmla="*/ 8 h 18"/>
                <a:gd name="T18" fmla="*/ 0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8"/>
                    <a:pt x="8" y="16"/>
                  </a:cubicBezTo>
                  <a:cubicBezTo>
                    <a:pt x="8" y="14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9"/>
                    <a:pt x="6" y="8"/>
                  </a:cubicBezTo>
                  <a:cubicBezTo>
                    <a:pt x="4" y="7"/>
                    <a:pt x="0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5"/>
            <p:cNvSpPr>
              <a:spLocks/>
            </p:cNvSpPr>
            <p:nvPr/>
          </p:nvSpPr>
          <p:spPr bwMode="gray">
            <a:xfrm>
              <a:off x="8929987" y="4756470"/>
              <a:ext cx="9525" cy="1587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  <a:gd name="T4" fmla="*/ 6 w 6"/>
                <a:gd name="T5" fmla="*/ 1 h 1"/>
                <a:gd name="T6" fmla="*/ 0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6"/>
            <p:cNvSpPr>
              <a:spLocks/>
            </p:cNvSpPr>
            <p:nvPr/>
          </p:nvSpPr>
          <p:spPr bwMode="gray">
            <a:xfrm>
              <a:off x="8917287" y="4731070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7"/>
            <p:cNvSpPr>
              <a:spLocks/>
            </p:cNvSpPr>
            <p:nvPr/>
          </p:nvSpPr>
          <p:spPr bwMode="gray">
            <a:xfrm>
              <a:off x="8899825" y="4724720"/>
              <a:ext cx="50800" cy="57150"/>
            </a:xfrm>
            <a:custGeom>
              <a:avLst/>
              <a:gdLst>
                <a:gd name="T0" fmla="*/ 33 w 36"/>
                <a:gd name="T1" fmla="*/ 16 h 42"/>
                <a:gd name="T2" fmla="*/ 28 w 36"/>
                <a:gd name="T3" fmla="*/ 7 h 42"/>
                <a:gd name="T4" fmla="*/ 27 w 36"/>
                <a:gd name="T5" fmla="*/ 5 h 42"/>
                <a:gd name="T6" fmla="*/ 27 w 36"/>
                <a:gd name="T7" fmla="*/ 5 h 42"/>
                <a:gd name="T8" fmla="*/ 17 w 36"/>
                <a:gd name="T9" fmla="*/ 4 h 42"/>
                <a:gd name="T10" fmla="*/ 13 w 36"/>
                <a:gd name="T11" fmla="*/ 0 h 42"/>
                <a:gd name="T12" fmla="*/ 13 w 36"/>
                <a:gd name="T13" fmla="*/ 0 h 42"/>
                <a:gd name="T14" fmla="*/ 13 w 36"/>
                <a:gd name="T15" fmla="*/ 5 h 42"/>
                <a:gd name="T16" fmla="*/ 13 w 36"/>
                <a:gd name="T17" fmla="*/ 6 h 42"/>
                <a:gd name="T18" fmla="*/ 13 w 36"/>
                <a:gd name="T19" fmla="*/ 11 h 42"/>
                <a:gd name="T20" fmla="*/ 14 w 36"/>
                <a:gd name="T21" fmla="*/ 14 h 42"/>
                <a:gd name="T22" fmla="*/ 11 w 36"/>
                <a:gd name="T23" fmla="*/ 14 h 42"/>
                <a:gd name="T24" fmla="*/ 6 w 36"/>
                <a:gd name="T25" fmla="*/ 11 h 42"/>
                <a:gd name="T26" fmla="*/ 3 w 36"/>
                <a:gd name="T27" fmla="*/ 12 h 42"/>
                <a:gd name="T28" fmla="*/ 4 w 36"/>
                <a:gd name="T29" fmla="*/ 17 h 42"/>
                <a:gd name="T30" fmla="*/ 5 w 36"/>
                <a:gd name="T31" fmla="*/ 20 h 42"/>
                <a:gd name="T32" fmla="*/ 6 w 36"/>
                <a:gd name="T33" fmla="*/ 22 h 42"/>
                <a:gd name="T34" fmla="*/ 6 w 36"/>
                <a:gd name="T35" fmla="*/ 22 h 42"/>
                <a:gd name="T36" fmla="*/ 6 w 36"/>
                <a:gd name="T37" fmla="*/ 22 h 42"/>
                <a:gd name="T38" fmla="*/ 2 w 36"/>
                <a:gd name="T39" fmla="*/ 31 h 42"/>
                <a:gd name="T40" fmla="*/ 0 w 36"/>
                <a:gd name="T41" fmla="*/ 30 h 42"/>
                <a:gd name="T42" fmla="*/ 2 w 36"/>
                <a:gd name="T43" fmla="*/ 41 h 42"/>
                <a:gd name="T44" fmla="*/ 19 w 36"/>
                <a:gd name="T45" fmla="*/ 42 h 42"/>
                <a:gd name="T46" fmla="*/ 18 w 36"/>
                <a:gd name="T47" fmla="*/ 36 h 42"/>
                <a:gd name="T48" fmla="*/ 23 w 36"/>
                <a:gd name="T49" fmla="*/ 37 h 42"/>
                <a:gd name="T50" fmla="*/ 28 w 36"/>
                <a:gd name="T51" fmla="*/ 34 h 42"/>
                <a:gd name="T52" fmla="*/ 29 w 36"/>
                <a:gd name="T53" fmla="*/ 29 h 42"/>
                <a:gd name="T54" fmla="*/ 29 w 36"/>
                <a:gd name="T55" fmla="*/ 24 h 42"/>
                <a:gd name="T56" fmla="*/ 30 w 36"/>
                <a:gd name="T57" fmla="*/ 20 h 42"/>
                <a:gd name="T58" fmla="*/ 33 w 36"/>
                <a:gd name="T5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2">
                  <a:moveTo>
                    <a:pt x="33" y="16"/>
                  </a:moveTo>
                  <a:cubicBezTo>
                    <a:pt x="33" y="16"/>
                    <a:pt x="28" y="8"/>
                    <a:pt x="28" y="7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3" y="6"/>
                    <a:pt x="20" y="5"/>
                    <a:pt x="17" y="4"/>
                  </a:cubicBezTo>
                  <a:cubicBezTo>
                    <a:pt x="15" y="2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2"/>
                    <a:pt x="14" y="14"/>
                    <a:pt x="14" y="14"/>
                  </a:cubicBezTo>
                  <a:cubicBezTo>
                    <a:pt x="14" y="16"/>
                    <a:pt x="11" y="14"/>
                    <a:pt x="11" y="14"/>
                  </a:cubicBezTo>
                  <a:cubicBezTo>
                    <a:pt x="11" y="14"/>
                    <a:pt x="9" y="12"/>
                    <a:pt x="6" y="11"/>
                  </a:cubicBezTo>
                  <a:cubicBezTo>
                    <a:pt x="5" y="11"/>
                    <a:pt x="4" y="11"/>
                    <a:pt x="3" y="12"/>
                  </a:cubicBezTo>
                  <a:cubicBezTo>
                    <a:pt x="3" y="13"/>
                    <a:pt x="3" y="15"/>
                    <a:pt x="4" y="17"/>
                  </a:cubicBezTo>
                  <a:cubicBezTo>
                    <a:pt x="4" y="18"/>
                    <a:pt x="4" y="20"/>
                    <a:pt x="5" y="20"/>
                  </a:cubicBezTo>
                  <a:cubicBezTo>
                    <a:pt x="5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8"/>
                    <a:pt x="2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0" y="37"/>
                    <a:pt x="21" y="37"/>
                    <a:pt x="23" y="37"/>
                  </a:cubicBezTo>
                  <a:cubicBezTo>
                    <a:pt x="28" y="37"/>
                    <a:pt x="28" y="34"/>
                    <a:pt x="28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6" y="19"/>
                    <a:pt x="34" y="17"/>
                    <a:pt x="33" y="16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8"/>
            <p:cNvSpPr>
              <a:spLocks/>
            </p:cNvSpPr>
            <p:nvPr/>
          </p:nvSpPr>
          <p:spPr bwMode="gray">
            <a:xfrm>
              <a:off x="8907762" y="4772345"/>
              <a:ext cx="17463" cy="4762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  <a:gd name="T4" fmla="*/ 12 w 12"/>
                <a:gd name="T5" fmla="*/ 1 h 3"/>
                <a:gd name="T6" fmla="*/ 0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1" y="1"/>
                    <a:pt x="4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9"/>
            <p:cNvSpPr>
              <a:spLocks/>
            </p:cNvSpPr>
            <p:nvPr/>
          </p:nvSpPr>
          <p:spPr bwMode="gray">
            <a:xfrm>
              <a:off x="8934750" y="4758058"/>
              <a:ext cx="4763" cy="4762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"/>
                    <a:pt x="4" y="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30"/>
            <p:cNvSpPr>
              <a:spLocks/>
            </p:cNvSpPr>
            <p:nvPr/>
          </p:nvSpPr>
          <p:spPr bwMode="gray">
            <a:xfrm>
              <a:off x="8937925" y="4758058"/>
              <a:ext cx="1588" cy="317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1"/>
            <p:cNvSpPr>
              <a:spLocks/>
            </p:cNvSpPr>
            <p:nvPr/>
          </p:nvSpPr>
          <p:spPr bwMode="gray">
            <a:xfrm>
              <a:off x="8934750" y="4739008"/>
              <a:ext cx="4763" cy="31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3 h 3"/>
                <a:gd name="T4" fmla="*/ 0 w 3"/>
                <a:gd name="T5" fmla="*/ 2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2"/>
            <p:cNvSpPr>
              <a:spLocks/>
            </p:cNvSpPr>
            <p:nvPr/>
          </p:nvSpPr>
          <p:spPr bwMode="gray">
            <a:xfrm>
              <a:off x="8893475" y="4772345"/>
              <a:ext cx="34925" cy="22225"/>
            </a:xfrm>
            <a:custGeom>
              <a:avLst/>
              <a:gdLst>
                <a:gd name="T0" fmla="*/ 0 w 22"/>
                <a:gd name="T1" fmla="*/ 8 h 14"/>
                <a:gd name="T2" fmla="*/ 2 w 22"/>
                <a:gd name="T3" fmla="*/ 0 h 14"/>
                <a:gd name="T4" fmla="*/ 22 w 22"/>
                <a:gd name="T5" fmla="*/ 4 h 14"/>
                <a:gd name="T6" fmla="*/ 22 w 22"/>
                <a:gd name="T7" fmla="*/ 14 h 14"/>
                <a:gd name="T8" fmla="*/ 0 w 22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8"/>
                  </a:moveTo>
                  <a:lnTo>
                    <a:pt x="2" y="0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3"/>
            <p:cNvSpPr>
              <a:spLocks/>
            </p:cNvSpPr>
            <p:nvPr/>
          </p:nvSpPr>
          <p:spPr bwMode="gray">
            <a:xfrm>
              <a:off x="8855375" y="4777108"/>
              <a:ext cx="103188" cy="166687"/>
            </a:xfrm>
            <a:custGeom>
              <a:avLst/>
              <a:gdLst>
                <a:gd name="T0" fmla="*/ 31 w 74"/>
                <a:gd name="T1" fmla="*/ 4 h 121"/>
                <a:gd name="T2" fmla="*/ 14 w 74"/>
                <a:gd name="T3" fmla="*/ 24 h 121"/>
                <a:gd name="T4" fmla="*/ 0 w 74"/>
                <a:gd name="T5" fmla="*/ 119 h 121"/>
                <a:gd name="T6" fmla="*/ 68 w 74"/>
                <a:gd name="T7" fmla="*/ 115 h 121"/>
                <a:gd name="T8" fmla="*/ 62 w 74"/>
                <a:gd name="T9" fmla="*/ 16 h 121"/>
                <a:gd name="T10" fmla="*/ 31 w 74"/>
                <a:gd name="T11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21">
                  <a:moveTo>
                    <a:pt x="31" y="4"/>
                  </a:moveTo>
                  <a:cubicBezTo>
                    <a:pt x="17" y="5"/>
                    <a:pt x="14" y="22"/>
                    <a:pt x="14" y="24"/>
                  </a:cubicBezTo>
                  <a:cubicBezTo>
                    <a:pt x="13" y="49"/>
                    <a:pt x="11" y="118"/>
                    <a:pt x="0" y="119"/>
                  </a:cubicBezTo>
                  <a:cubicBezTo>
                    <a:pt x="60" y="119"/>
                    <a:pt x="62" y="121"/>
                    <a:pt x="68" y="115"/>
                  </a:cubicBezTo>
                  <a:cubicBezTo>
                    <a:pt x="74" y="109"/>
                    <a:pt x="62" y="16"/>
                    <a:pt x="62" y="16"/>
                  </a:cubicBezTo>
                  <a:cubicBezTo>
                    <a:pt x="61" y="0"/>
                    <a:pt x="48" y="3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4"/>
            <p:cNvSpPr>
              <a:spLocks/>
            </p:cNvSpPr>
            <p:nvPr/>
          </p:nvSpPr>
          <p:spPr bwMode="gray">
            <a:xfrm>
              <a:off x="8855375" y="4780283"/>
              <a:ext cx="69850" cy="160337"/>
            </a:xfrm>
            <a:custGeom>
              <a:avLst/>
              <a:gdLst>
                <a:gd name="T0" fmla="*/ 31 w 50"/>
                <a:gd name="T1" fmla="*/ 1 h 116"/>
                <a:gd name="T2" fmla="*/ 14 w 50"/>
                <a:gd name="T3" fmla="*/ 21 h 116"/>
                <a:gd name="T4" fmla="*/ 0 w 50"/>
                <a:gd name="T5" fmla="*/ 116 h 116"/>
                <a:gd name="T6" fmla="*/ 9 w 50"/>
                <a:gd name="T7" fmla="*/ 116 h 116"/>
                <a:gd name="T8" fmla="*/ 8 w 50"/>
                <a:gd name="T9" fmla="*/ 116 h 116"/>
                <a:gd name="T10" fmla="*/ 22 w 50"/>
                <a:gd name="T11" fmla="*/ 31 h 116"/>
                <a:gd name="T12" fmla="*/ 40 w 50"/>
                <a:gd name="T13" fmla="*/ 2 h 116"/>
                <a:gd name="T14" fmla="*/ 49 w 50"/>
                <a:gd name="T15" fmla="*/ 0 h 116"/>
                <a:gd name="T16" fmla="*/ 31 w 50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6">
                  <a:moveTo>
                    <a:pt x="31" y="1"/>
                  </a:moveTo>
                  <a:cubicBezTo>
                    <a:pt x="17" y="2"/>
                    <a:pt x="14" y="19"/>
                    <a:pt x="14" y="21"/>
                  </a:cubicBezTo>
                  <a:cubicBezTo>
                    <a:pt x="13" y="46"/>
                    <a:pt x="11" y="115"/>
                    <a:pt x="0" y="116"/>
                  </a:cubicBezTo>
                  <a:cubicBezTo>
                    <a:pt x="3" y="116"/>
                    <a:pt x="6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20" y="115"/>
                    <a:pt x="21" y="55"/>
                    <a:pt x="22" y="31"/>
                  </a:cubicBezTo>
                  <a:cubicBezTo>
                    <a:pt x="22" y="29"/>
                    <a:pt x="26" y="3"/>
                    <a:pt x="40" y="2"/>
                  </a:cubicBezTo>
                  <a:cubicBezTo>
                    <a:pt x="43" y="2"/>
                    <a:pt x="50" y="1"/>
                    <a:pt x="49" y="0"/>
                  </a:cubicBezTo>
                  <a:cubicBezTo>
                    <a:pt x="44" y="0"/>
                    <a:pt x="38" y="0"/>
                    <a:pt x="31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5"/>
            <p:cNvSpPr>
              <a:spLocks/>
            </p:cNvSpPr>
            <p:nvPr/>
          </p:nvSpPr>
          <p:spPr bwMode="gray">
            <a:xfrm>
              <a:off x="8890300" y="4850133"/>
              <a:ext cx="87313" cy="55562"/>
            </a:xfrm>
            <a:custGeom>
              <a:avLst/>
              <a:gdLst>
                <a:gd name="T0" fmla="*/ 63 w 63"/>
                <a:gd name="T1" fmla="*/ 36 h 41"/>
                <a:gd name="T2" fmla="*/ 57 w 63"/>
                <a:gd name="T3" fmla="*/ 41 h 41"/>
                <a:gd name="T4" fmla="*/ 6 w 63"/>
                <a:gd name="T5" fmla="*/ 41 h 41"/>
                <a:gd name="T6" fmla="*/ 0 w 63"/>
                <a:gd name="T7" fmla="*/ 36 h 41"/>
                <a:gd name="T8" fmla="*/ 0 w 63"/>
                <a:gd name="T9" fmla="*/ 6 h 41"/>
                <a:gd name="T10" fmla="*/ 6 w 63"/>
                <a:gd name="T11" fmla="*/ 0 h 41"/>
                <a:gd name="T12" fmla="*/ 57 w 63"/>
                <a:gd name="T13" fmla="*/ 0 h 41"/>
                <a:gd name="T14" fmla="*/ 63 w 63"/>
                <a:gd name="T15" fmla="*/ 6 h 41"/>
                <a:gd name="T16" fmla="*/ 63 w 63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1">
                  <a:moveTo>
                    <a:pt x="63" y="36"/>
                  </a:moveTo>
                  <a:cubicBezTo>
                    <a:pt x="63" y="39"/>
                    <a:pt x="60" y="41"/>
                    <a:pt x="57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6"/>
            <p:cNvSpPr>
              <a:spLocks/>
            </p:cNvSpPr>
            <p:nvPr/>
          </p:nvSpPr>
          <p:spPr bwMode="gray">
            <a:xfrm>
              <a:off x="8960150" y="4897758"/>
              <a:ext cx="19050" cy="20637"/>
            </a:xfrm>
            <a:custGeom>
              <a:avLst/>
              <a:gdLst>
                <a:gd name="T0" fmla="*/ 0 w 14"/>
                <a:gd name="T1" fmla="*/ 10 h 15"/>
                <a:gd name="T2" fmla="*/ 0 w 14"/>
                <a:gd name="T3" fmla="*/ 10 h 15"/>
                <a:gd name="T4" fmla="*/ 1 w 14"/>
                <a:gd name="T5" fmla="*/ 12 h 15"/>
                <a:gd name="T6" fmla="*/ 6 w 14"/>
                <a:gd name="T7" fmla="*/ 15 h 15"/>
                <a:gd name="T8" fmla="*/ 8 w 14"/>
                <a:gd name="T9" fmla="*/ 14 h 15"/>
                <a:gd name="T10" fmla="*/ 9 w 14"/>
                <a:gd name="T11" fmla="*/ 13 h 15"/>
                <a:gd name="T12" fmla="*/ 11 w 14"/>
                <a:gd name="T13" fmla="*/ 12 h 15"/>
                <a:gd name="T14" fmla="*/ 11 w 14"/>
                <a:gd name="T15" fmla="*/ 10 h 15"/>
                <a:gd name="T16" fmla="*/ 13 w 14"/>
                <a:gd name="T17" fmla="*/ 9 h 15"/>
                <a:gd name="T18" fmla="*/ 12 w 14"/>
                <a:gd name="T19" fmla="*/ 6 h 15"/>
                <a:gd name="T20" fmla="*/ 11 w 14"/>
                <a:gd name="T21" fmla="*/ 6 h 15"/>
                <a:gd name="T22" fmla="*/ 13 w 14"/>
                <a:gd name="T23" fmla="*/ 5 h 15"/>
                <a:gd name="T24" fmla="*/ 13 w 14"/>
                <a:gd name="T25" fmla="*/ 3 h 15"/>
                <a:gd name="T26" fmla="*/ 8 w 14"/>
                <a:gd name="T27" fmla="*/ 0 h 15"/>
                <a:gd name="T28" fmla="*/ 6 w 14"/>
                <a:gd name="T29" fmla="*/ 0 h 15"/>
                <a:gd name="T30" fmla="*/ 0 w 14"/>
                <a:gd name="T3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5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8" y="15"/>
                    <a:pt x="8" y="14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4"/>
                    <a:pt x="14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2" y="2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7"/>
            <p:cNvSpPr>
              <a:spLocks/>
            </p:cNvSpPr>
            <p:nvPr/>
          </p:nvSpPr>
          <p:spPr bwMode="gray">
            <a:xfrm>
              <a:off x="8960150" y="4892995"/>
              <a:ext cx="15875" cy="6350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10 w 11"/>
                <a:gd name="T5" fmla="*/ 0 h 4"/>
                <a:gd name="T6" fmla="*/ 11 w 11"/>
                <a:gd name="T7" fmla="*/ 2 h 4"/>
                <a:gd name="T8" fmla="*/ 11 w 11"/>
                <a:gd name="T9" fmla="*/ 2 h 4"/>
                <a:gd name="T10" fmla="*/ 10 w 11"/>
                <a:gd name="T11" fmla="*/ 4 h 4"/>
                <a:gd name="T12" fmla="*/ 2 w 11"/>
                <a:gd name="T13" fmla="*/ 4 h 4"/>
                <a:gd name="T14" fmla="*/ 0 w 11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8"/>
            <p:cNvSpPr>
              <a:spLocks/>
            </p:cNvSpPr>
            <p:nvPr/>
          </p:nvSpPr>
          <p:spPr bwMode="gray">
            <a:xfrm>
              <a:off x="8893475" y="4797745"/>
              <a:ext cx="77788" cy="115887"/>
            </a:xfrm>
            <a:custGeom>
              <a:avLst/>
              <a:gdLst>
                <a:gd name="T0" fmla="*/ 48 w 57"/>
                <a:gd name="T1" fmla="*/ 84 h 84"/>
                <a:gd name="T2" fmla="*/ 42 w 57"/>
                <a:gd name="T3" fmla="*/ 82 h 84"/>
                <a:gd name="T4" fmla="*/ 18 w 57"/>
                <a:gd name="T5" fmla="*/ 59 h 84"/>
                <a:gd name="T6" fmla="*/ 1 w 57"/>
                <a:gd name="T7" fmla="*/ 11 h 84"/>
                <a:gd name="T8" fmla="*/ 6 w 57"/>
                <a:gd name="T9" fmla="*/ 1 h 84"/>
                <a:gd name="T10" fmla="*/ 16 w 57"/>
                <a:gd name="T11" fmla="*/ 6 h 84"/>
                <a:gd name="T12" fmla="*/ 32 w 57"/>
                <a:gd name="T13" fmla="*/ 50 h 84"/>
                <a:gd name="T14" fmla="*/ 53 w 57"/>
                <a:gd name="T15" fmla="*/ 70 h 84"/>
                <a:gd name="T16" fmla="*/ 54 w 57"/>
                <a:gd name="T17" fmla="*/ 81 h 84"/>
                <a:gd name="T18" fmla="*/ 48 w 57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4">
                  <a:moveTo>
                    <a:pt x="48" y="84"/>
                  </a:moveTo>
                  <a:cubicBezTo>
                    <a:pt x="46" y="84"/>
                    <a:pt x="44" y="83"/>
                    <a:pt x="42" y="82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7" y="73"/>
                    <a:pt x="57" y="78"/>
                    <a:pt x="54" y="81"/>
                  </a:cubicBezTo>
                  <a:cubicBezTo>
                    <a:pt x="52" y="83"/>
                    <a:pt x="50" y="84"/>
                    <a:pt x="4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9"/>
            <p:cNvSpPr>
              <a:spLocks/>
            </p:cNvSpPr>
            <p:nvPr/>
          </p:nvSpPr>
          <p:spPr bwMode="gray">
            <a:xfrm>
              <a:off x="8893475" y="4799333"/>
              <a:ext cx="69850" cy="114300"/>
            </a:xfrm>
            <a:custGeom>
              <a:avLst/>
              <a:gdLst>
                <a:gd name="T0" fmla="*/ 48 w 51"/>
                <a:gd name="T1" fmla="*/ 76 h 82"/>
                <a:gd name="T2" fmla="*/ 23 w 51"/>
                <a:gd name="T3" fmla="*/ 53 h 82"/>
                <a:gd name="T4" fmla="*/ 5 w 51"/>
                <a:gd name="T5" fmla="*/ 2 h 82"/>
                <a:gd name="T6" fmla="*/ 4 w 51"/>
                <a:gd name="T7" fmla="*/ 0 h 82"/>
                <a:gd name="T8" fmla="*/ 1 w 51"/>
                <a:gd name="T9" fmla="*/ 9 h 82"/>
                <a:gd name="T10" fmla="*/ 18 w 51"/>
                <a:gd name="T11" fmla="*/ 57 h 82"/>
                <a:gd name="T12" fmla="*/ 42 w 51"/>
                <a:gd name="T13" fmla="*/ 80 h 82"/>
                <a:gd name="T14" fmla="*/ 48 w 51"/>
                <a:gd name="T15" fmla="*/ 82 h 82"/>
                <a:gd name="T16" fmla="*/ 51 w 51"/>
                <a:gd name="T17" fmla="*/ 81 h 82"/>
                <a:gd name="T18" fmla="*/ 48 w 51"/>
                <a:gd name="T1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2">
                  <a:moveTo>
                    <a:pt x="48" y="76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4" y="81"/>
                    <a:pt x="46" y="82"/>
                    <a:pt x="48" y="82"/>
                  </a:cubicBezTo>
                  <a:cubicBezTo>
                    <a:pt x="49" y="82"/>
                    <a:pt x="50" y="82"/>
                    <a:pt x="51" y="81"/>
                  </a:cubicBezTo>
                  <a:cubicBezTo>
                    <a:pt x="51" y="79"/>
                    <a:pt x="50" y="78"/>
                    <a:pt x="48" y="7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40"/>
            <p:cNvSpPr>
              <a:spLocks/>
            </p:cNvSpPr>
            <p:nvPr/>
          </p:nvSpPr>
          <p:spPr bwMode="gray">
            <a:xfrm>
              <a:off x="8869662" y="4696145"/>
              <a:ext cx="73025" cy="73025"/>
            </a:xfrm>
            <a:custGeom>
              <a:avLst/>
              <a:gdLst>
                <a:gd name="T0" fmla="*/ 49 w 53"/>
                <a:gd name="T1" fmla="*/ 11 h 53"/>
                <a:gd name="T2" fmla="*/ 42 w 53"/>
                <a:gd name="T3" fmla="*/ 6 h 53"/>
                <a:gd name="T4" fmla="*/ 40 w 53"/>
                <a:gd name="T5" fmla="*/ 6 h 53"/>
                <a:gd name="T6" fmla="*/ 33 w 53"/>
                <a:gd name="T7" fmla="*/ 1 h 53"/>
                <a:gd name="T8" fmla="*/ 29 w 53"/>
                <a:gd name="T9" fmla="*/ 3 h 53"/>
                <a:gd name="T10" fmla="*/ 23 w 53"/>
                <a:gd name="T11" fmla="*/ 0 h 53"/>
                <a:gd name="T12" fmla="*/ 15 w 53"/>
                <a:gd name="T13" fmla="*/ 4 h 53"/>
                <a:gd name="T14" fmla="*/ 14 w 53"/>
                <a:gd name="T15" fmla="*/ 4 h 53"/>
                <a:gd name="T16" fmla="*/ 6 w 53"/>
                <a:gd name="T17" fmla="*/ 12 h 53"/>
                <a:gd name="T18" fmla="*/ 6 w 53"/>
                <a:gd name="T19" fmla="*/ 13 h 53"/>
                <a:gd name="T20" fmla="*/ 0 w 53"/>
                <a:gd name="T21" fmla="*/ 21 h 53"/>
                <a:gd name="T22" fmla="*/ 1 w 53"/>
                <a:gd name="T23" fmla="*/ 25 h 53"/>
                <a:gd name="T24" fmla="*/ 0 w 53"/>
                <a:gd name="T25" fmla="*/ 30 h 53"/>
                <a:gd name="T26" fmla="*/ 4 w 53"/>
                <a:gd name="T27" fmla="*/ 37 h 53"/>
                <a:gd name="T28" fmla="*/ 4 w 53"/>
                <a:gd name="T29" fmla="*/ 38 h 53"/>
                <a:gd name="T30" fmla="*/ 3 w 53"/>
                <a:gd name="T31" fmla="*/ 39 h 53"/>
                <a:gd name="T32" fmla="*/ 11 w 53"/>
                <a:gd name="T33" fmla="*/ 48 h 53"/>
                <a:gd name="T34" fmla="*/ 11 w 53"/>
                <a:gd name="T35" fmla="*/ 48 h 53"/>
                <a:gd name="T36" fmla="*/ 16 w 53"/>
                <a:gd name="T37" fmla="*/ 52 h 53"/>
                <a:gd name="T38" fmla="*/ 19 w 53"/>
                <a:gd name="T39" fmla="*/ 52 h 53"/>
                <a:gd name="T40" fmla="*/ 22 w 53"/>
                <a:gd name="T41" fmla="*/ 53 h 53"/>
                <a:gd name="T42" fmla="*/ 22 w 53"/>
                <a:gd name="T43" fmla="*/ 53 h 53"/>
                <a:gd name="T44" fmla="*/ 22 w 53"/>
                <a:gd name="T45" fmla="*/ 53 h 53"/>
                <a:gd name="T46" fmla="*/ 26 w 53"/>
                <a:gd name="T47" fmla="*/ 50 h 53"/>
                <a:gd name="T48" fmla="*/ 31 w 53"/>
                <a:gd name="T49" fmla="*/ 49 h 53"/>
                <a:gd name="T50" fmla="*/ 31 w 53"/>
                <a:gd name="T51" fmla="*/ 40 h 53"/>
                <a:gd name="T52" fmla="*/ 38 w 53"/>
                <a:gd name="T53" fmla="*/ 39 h 53"/>
                <a:gd name="T54" fmla="*/ 38 w 53"/>
                <a:gd name="T55" fmla="*/ 31 h 53"/>
                <a:gd name="T56" fmla="*/ 43 w 53"/>
                <a:gd name="T57" fmla="*/ 30 h 53"/>
                <a:gd name="T58" fmla="*/ 45 w 53"/>
                <a:gd name="T59" fmla="*/ 26 h 53"/>
                <a:gd name="T60" fmla="*/ 49 w 53"/>
                <a:gd name="T61" fmla="*/ 26 h 53"/>
                <a:gd name="T62" fmla="*/ 49 w 53"/>
                <a:gd name="T63" fmla="*/ 26 h 53"/>
                <a:gd name="T64" fmla="*/ 53 w 53"/>
                <a:gd name="T65" fmla="*/ 17 h 53"/>
                <a:gd name="T66" fmla="*/ 49 w 53"/>
                <a:gd name="T6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3">
                  <a:moveTo>
                    <a:pt x="49" y="11"/>
                  </a:moveTo>
                  <a:cubicBezTo>
                    <a:pt x="48" y="8"/>
                    <a:pt x="45" y="6"/>
                    <a:pt x="42" y="6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3"/>
                    <a:pt x="36" y="1"/>
                    <a:pt x="33" y="1"/>
                  </a:cubicBezTo>
                  <a:cubicBezTo>
                    <a:pt x="32" y="1"/>
                    <a:pt x="30" y="2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19" y="0"/>
                    <a:pt x="16" y="2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4"/>
                    <a:pt x="6" y="8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4"/>
                    <a:pt x="0" y="17"/>
                    <a:pt x="0" y="21"/>
                  </a:cubicBezTo>
                  <a:cubicBezTo>
                    <a:pt x="0" y="22"/>
                    <a:pt x="1" y="24"/>
                    <a:pt x="1" y="25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0" y="33"/>
                    <a:pt x="1" y="36"/>
                    <a:pt x="4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3" y="44"/>
                    <a:pt x="7" y="47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50"/>
                    <a:pt x="14" y="52"/>
                    <a:pt x="16" y="52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20" y="52"/>
                    <a:pt x="21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4" y="52"/>
                    <a:pt x="25" y="51"/>
                    <a:pt x="26" y="50"/>
                  </a:cubicBezTo>
                  <a:cubicBezTo>
                    <a:pt x="27" y="50"/>
                    <a:pt x="29" y="50"/>
                    <a:pt x="31" y="49"/>
                  </a:cubicBezTo>
                  <a:cubicBezTo>
                    <a:pt x="39" y="46"/>
                    <a:pt x="32" y="45"/>
                    <a:pt x="31" y="40"/>
                  </a:cubicBezTo>
                  <a:cubicBezTo>
                    <a:pt x="31" y="35"/>
                    <a:pt x="36" y="40"/>
                    <a:pt x="38" y="39"/>
                  </a:cubicBezTo>
                  <a:cubicBezTo>
                    <a:pt x="40" y="39"/>
                    <a:pt x="38" y="35"/>
                    <a:pt x="38" y="31"/>
                  </a:cubicBezTo>
                  <a:cubicBezTo>
                    <a:pt x="37" y="27"/>
                    <a:pt x="39" y="30"/>
                    <a:pt x="43" y="30"/>
                  </a:cubicBezTo>
                  <a:cubicBezTo>
                    <a:pt x="46" y="29"/>
                    <a:pt x="46" y="28"/>
                    <a:pt x="45" y="26"/>
                  </a:cubicBezTo>
                  <a:cubicBezTo>
                    <a:pt x="47" y="26"/>
                    <a:pt x="48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24"/>
                    <a:pt x="53" y="20"/>
                    <a:pt x="53" y="17"/>
                  </a:cubicBezTo>
                  <a:cubicBezTo>
                    <a:pt x="52" y="14"/>
                    <a:pt x="51" y="13"/>
                    <a:pt x="49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41"/>
            <p:cNvSpPr>
              <a:spLocks/>
            </p:cNvSpPr>
            <p:nvPr/>
          </p:nvSpPr>
          <p:spPr bwMode="gray">
            <a:xfrm>
              <a:off x="8861725" y="4683445"/>
              <a:ext cx="82550" cy="65087"/>
            </a:xfrm>
            <a:custGeom>
              <a:avLst/>
              <a:gdLst>
                <a:gd name="T0" fmla="*/ 60 w 60"/>
                <a:gd name="T1" fmla="*/ 26 h 47"/>
                <a:gd name="T2" fmla="*/ 59 w 60"/>
                <a:gd name="T3" fmla="*/ 21 h 47"/>
                <a:gd name="T4" fmla="*/ 22 w 60"/>
                <a:gd name="T5" fmla="*/ 6 h 47"/>
                <a:gd name="T6" fmla="*/ 6 w 60"/>
                <a:gd name="T7" fmla="*/ 43 h 47"/>
                <a:gd name="T8" fmla="*/ 8 w 60"/>
                <a:gd name="T9" fmla="*/ 47 h 47"/>
                <a:gd name="T10" fmla="*/ 60 w 60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60" y="26"/>
                  </a:moveTo>
                  <a:cubicBezTo>
                    <a:pt x="60" y="24"/>
                    <a:pt x="59" y="23"/>
                    <a:pt x="59" y="21"/>
                  </a:cubicBezTo>
                  <a:cubicBezTo>
                    <a:pt x="53" y="7"/>
                    <a:pt x="36" y="0"/>
                    <a:pt x="22" y="6"/>
                  </a:cubicBezTo>
                  <a:cubicBezTo>
                    <a:pt x="7" y="12"/>
                    <a:pt x="0" y="29"/>
                    <a:pt x="6" y="43"/>
                  </a:cubicBezTo>
                  <a:cubicBezTo>
                    <a:pt x="7" y="44"/>
                    <a:pt x="7" y="46"/>
                    <a:pt x="8" y="47"/>
                  </a:cubicBezTo>
                  <a:lnTo>
                    <a:pt x="60" y="2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2"/>
            <p:cNvSpPr>
              <a:spLocks/>
            </p:cNvSpPr>
            <p:nvPr/>
          </p:nvSpPr>
          <p:spPr bwMode="gray">
            <a:xfrm>
              <a:off x="8885537" y="4683445"/>
              <a:ext cx="58738" cy="38100"/>
            </a:xfrm>
            <a:custGeom>
              <a:avLst/>
              <a:gdLst>
                <a:gd name="T0" fmla="*/ 34 w 42"/>
                <a:gd name="T1" fmla="*/ 24 h 28"/>
                <a:gd name="T2" fmla="*/ 35 w 42"/>
                <a:gd name="T3" fmla="*/ 28 h 28"/>
                <a:gd name="T4" fmla="*/ 42 w 42"/>
                <a:gd name="T5" fmla="*/ 26 h 28"/>
                <a:gd name="T6" fmla="*/ 41 w 42"/>
                <a:gd name="T7" fmla="*/ 21 h 28"/>
                <a:gd name="T8" fmla="*/ 4 w 42"/>
                <a:gd name="T9" fmla="*/ 6 h 28"/>
                <a:gd name="T10" fmla="*/ 0 w 42"/>
                <a:gd name="T11" fmla="*/ 8 h 28"/>
                <a:gd name="T12" fmla="*/ 34 w 42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34" y="24"/>
                  </a:moveTo>
                  <a:cubicBezTo>
                    <a:pt x="34" y="26"/>
                    <a:pt x="34" y="27"/>
                    <a:pt x="35" y="28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4"/>
                    <a:pt x="41" y="23"/>
                    <a:pt x="41" y="21"/>
                  </a:cubicBezTo>
                  <a:cubicBezTo>
                    <a:pt x="35" y="7"/>
                    <a:pt x="18" y="0"/>
                    <a:pt x="4" y="6"/>
                  </a:cubicBezTo>
                  <a:cubicBezTo>
                    <a:pt x="2" y="7"/>
                    <a:pt x="1" y="7"/>
                    <a:pt x="0" y="8"/>
                  </a:cubicBezTo>
                  <a:cubicBezTo>
                    <a:pt x="14" y="4"/>
                    <a:pt x="28" y="11"/>
                    <a:pt x="34" y="24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3"/>
            <p:cNvSpPr>
              <a:spLocks/>
            </p:cNvSpPr>
            <p:nvPr/>
          </p:nvSpPr>
          <p:spPr bwMode="gray">
            <a:xfrm>
              <a:off x="8864900" y="4692970"/>
              <a:ext cx="26988" cy="55562"/>
            </a:xfrm>
            <a:custGeom>
              <a:avLst/>
              <a:gdLst>
                <a:gd name="T0" fmla="*/ 20 w 20"/>
                <a:gd name="T1" fmla="*/ 0 h 40"/>
                <a:gd name="T2" fmla="*/ 16 w 20"/>
                <a:gd name="T3" fmla="*/ 1 h 40"/>
                <a:gd name="T4" fmla="*/ 3 w 20"/>
                <a:gd name="T5" fmla="*/ 30 h 40"/>
                <a:gd name="T6" fmla="*/ 3 w 20"/>
                <a:gd name="T7" fmla="*/ 30 h 40"/>
                <a:gd name="T8" fmla="*/ 3 w 20"/>
                <a:gd name="T9" fmla="*/ 31 h 40"/>
                <a:gd name="T10" fmla="*/ 4 w 20"/>
                <a:gd name="T11" fmla="*/ 36 h 40"/>
                <a:gd name="T12" fmla="*/ 6 w 20"/>
                <a:gd name="T13" fmla="*/ 40 h 40"/>
                <a:gd name="T14" fmla="*/ 10 w 20"/>
                <a:gd name="T15" fmla="*/ 38 h 40"/>
                <a:gd name="T16" fmla="*/ 13 w 20"/>
                <a:gd name="T17" fmla="*/ 37 h 40"/>
                <a:gd name="T18" fmla="*/ 11 w 20"/>
                <a:gd name="T19" fmla="*/ 33 h 40"/>
                <a:gd name="T20" fmla="*/ 20 w 2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18" y="0"/>
                    <a:pt x="17" y="1"/>
                    <a:pt x="16" y="1"/>
                  </a:cubicBezTo>
                  <a:cubicBezTo>
                    <a:pt x="6" y="7"/>
                    <a:pt x="0" y="1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3"/>
                    <a:pt x="4" y="34"/>
                    <a:pt x="4" y="36"/>
                  </a:cubicBezTo>
                  <a:cubicBezTo>
                    <a:pt x="5" y="37"/>
                    <a:pt x="6" y="39"/>
                    <a:pt x="6" y="40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2" y="34"/>
                    <a:pt x="11" y="33"/>
                  </a:cubicBezTo>
                  <a:cubicBezTo>
                    <a:pt x="6" y="21"/>
                    <a:pt x="10" y="8"/>
                    <a:pt x="20" y="0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4"/>
            <p:cNvSpPr>
              <a:spLocks/>
            </p:cNvSpPr>
            <p:nvPr/>
          </p:nvSpPr>
          <p:spPr bwMode="gray">
            <a:xfrm>
              <a:off x="8864900" y="4708845"/>
              <a:ext cx="84138" cy="39687"/>
            </a:xfrm>
            <a:custGeom>
              <a:avLst/>
              <a:gdLst>
                <a:gd name="T0" fmla="*/ 58 w 61"/>
                <a:gd name="T1" fmla="*/ 0 h 29"/>
                <a:gd name="T2" fmla="*/ 1 w 61"/>
                <a:gd name="T3" fmla="*/ 23 h 29"/>
                <a:gd name="T4" fmla="*/ 1 w 61"/>
                <a:gd name="T5" fmla="*/ 27 h 29"/>
                <a:gd name="T6" fmla="*/ 3 w 61"/>
                <a:gd name="T7" fmla="*/ 29 h 29"/>
                <a:gd name="T8" fmla="*/ 61 w 61"/>
                <a:gd name="T9" fmla="*/ 5 h 29"/>
                <a:gd name="T10" fmla="*/ 61 w 61"/>
                <a:gd name="T11" fmla="*/ 2 h 29"/>
                <a:gd name="T12" fmla="*/ 58 w 61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9">
                  <a:moveTo>
                    <a:pt x="58" y="0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5"/>
                    <a:pt x="1" y="27"/>
                  </a:cubicBezTo>
                  <a:cubicBezTo>
                    <a:pt x="2" y="28"/>
                    <a:pt x="3" y="29"/>
                    <a:pt x="3" y="29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4"/>
                    <a:pt x="61" y="2"/>
                  </a:cubicBezTo>
                  <a:cubicBezTo>
                    <a:pt x="6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5"/>
            <p:cNvSpPr>
              <a:spLocks noEditPoints="1"/>
            </p:cNvSpPr>
            <p:nvPr/>
          </p:nvSpPr>
          <p:spPr bwMode="gray">
            <a:xfrm>
              <a:off x="8693450" y="5112070"/>
              <a:ext cx="246063" cy="301625"/>
            </a:xfrm>
            <a:custGeom>
              <a:avLst/>
              <a:gdLst>
                <a:gd name="T0" fmla="*/ 100 w 178"/>
                <a:gd name="T1" fmla="*/ 161 h 219"/>
                <a:gd name="T2" fmla="*/ 175 w 178"/>
                <a:gd name="T3" fmla="*/ 114 h 219"/>
                <a:gd name="T4" fmla="*/ 176 w 178"/>
                <a:gd name="T5" fmla="*/ 113 h 219"/>
                <a:gd name="T6" fmla="*/ 176 w 178"/>
                <a:gd name="T7" fmla="*/ 113 h 219"/>
                <a:gd name="T8" fmla="*/ 177 w 178"/>
                <a:gd name="T9" fmla="*/ 112 h 219"/>
                <a:gd name="T10" fmla="*/ 177 w 178"/>
                <a:gd name="T11" fmla="*/ 110 h 219"/>
                <a:gd name="T12" fmla="*/ 177 w 178"/>
                <a:gd name="T13" fmla="*/ 109 h 219"/>
                <a:gd name="T14" fmla="*/ 177 w 178"/>
                <a:gd name="T15" fmla="*/ 108 h 219"/>
                <a:gd name="T16" fmla="*/ 176 w 178"/>
                <a:gd name="T17" fmla="*/ 107 h 219"/>
                <a:gd name="T18" fmla="*/ 176 w 178"/>
                <a:gd name="T19" fmla="*/ 107 h 219"/>
                <a:gd name="T20" fmla="*/ 175 w 178"/>
                <a:gd name="T21" fmla="*/ 106 h 219"/>
                <a:gd name="T22" fmla="*/ 174 w 178"/>
                <a:gd name="T23" fmla="*/ 105 h 219"/>
                <a:gd name="T24" fmla="*/ 100 w 178"/>
                <a:gd name="T25" fmla="*/ 58 h 219"/>
                <a:gd name="T26" fmla="*/ 176 w 178"/>
                <a:gd name="T27" fmla="*/ 3 h 219"/>
                <a:gd name="T28" fmla="*/ 89 w 178"/>
                <a:gd name="T29" fmla="*/ 51 h 219"/>
                <a:gd name="T30" fmla="*/ 2 w 178"/>
                <a:gd name="T31" fmla="*/ 3 h 219"/>
                <a:gd name="T32" fmla="*/ 78 w 178"/>
                <a:gd name="T33" fmla="*/ 58 h 219"/>
                <a:gd name="T34" fmla="*/ 3 w 178"/>
                <a:gd name="T35" fmla="*/ 105 h 219"/>
                <a:gd name="T36" fmla="*/ 2 w 178"/>
                <a:gd name="T37" fmla="*/ 106 h 219"/>
                <a:gd name="T38" fmla="*/ 2 w 178"/>
                <a:gd name="T39" fmla="*/ 107 h 219"/>
                <a:gd name="T40" fmla="*/ 2 w 178"/>
                <a:gd name="T41" fmla="*/ 107 h 219"/>
                <a:gd name="T42" fmla="*/ 1 w 178"/>
                <a:gd name="T43" fmla="*/ 108 h 219"/>
                <a:gd name="T44" fmla="*/ 1 w 178"/>
                <a:gd name="T45" fmla="*/ 109 h 219"/>
                <a:gd name="T46" fmla="*/ 1 w 178"/>
                <a:gd name="T47" fmla="*/ 110 h 219"/>
                <a:gd name="T48" fmla="*/ 1 w 178"/>
                <a:gd name="T49" fmla="*/ 112 h 219"/>
                <a:gd name="T50" fmla="*/ 1 w 178"/>
                <a:gd name="T51" fmla="*/ 113 h 219"/>
                <a:gd name="T52" fmla="*/ 2 w 178"/>
                <a:gd name="T53" fmla="*/ 113 h 219"/>
                <a:gd name="T54" fmla="*/ 3 w 178"/>
                <a:gd name="T55" fmla="*/ 114 h 219"/>
                <a:gd name="T56" fmla="*/ 78 w 178"/>
                <a:gd name="T57" fmla="*/ 161 h 219"/>
                <a:gd name="T58" fmla="*/ 2 w 178"/>
                <a:gd name="T59" fmla="*/ 216 h 219"/>
                <a:gd name="T60" fmla="*/ 10 w 178"/>
                <a:gd name="T61" fmla="*/ 218 h 219"/>
                <a:gd name="T62" fmla="*/ 168 w 178"/>
                <a:gd name="T63" fmla="*/ 218 h 219"/>
                <a:gd name="T64" fmla="*/ 176 w 178"/>
                <a:gd name="T65" fmla="*/ 216 h 219"/>
                <a:gd name="T66" fmla="*/ 18 w 178"/>
                <a:gd name="T67" fmla="*/ 110 h 219"/>
                <a:gd name="T68" fmla="*/ 160 w 178"/>
                <a:gd name="T69" fmla="*/ 110 h 219"/>
                <a:gd name="T70" fmla="*/ 18 w 178"/>
                <a:gd name="T7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8" h="219">
                  <a:moveTo>
                    <a:pt x="174" y="208"/>
                  </a:moveTo>
                  <a:cubicBezTo>
                    <a:pt x="100" y="161"/>
                    <a:pt x="100" y="161"/>
                    <a:pt x="100" y="161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6" y="114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7" y="10"/>
                    <a:pt x="178" y="6"/>
                    <a:pt x="176" y="3"/>
                  </a:cubicBezTo>
                  <a:cubicBezTo>
                    <a:pt x="174" y="1"/>
                    <a:pt x="171" y="0"/>
                    <a:pt x="168" y="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78" y="161"/>
                    <a:pt x="78" y="161"/>
                    <a:pt x="78" y="161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1" y="210"/>
                    <a:pt x="0" y="213"/>
                    <a:pt x="2" y="216"/>
                  </a:cubicBezTo>
                  <a:cubicBezTo>
                    <a:pt x="3" y="218"/>
                    <a:pt x="5" y="219"/>
                    <a:pt x="7" y="219"/>
                  </a:cubicBezTo>
                  <a:cubicBezTo>
                    <a:pt x="8" y="219"/>
                    <a:pt x="9" y="219"/>
                    <a:pt x="10" y="218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9" y="219"/>
                    <a:pt x="170" y="219"/>
                    <a:pt x="171" y="219"/>
                  </a:cubicBezTo>
                  <a:cubicBezTo>
                    <a:pt x="173" y="219"/>
                    <a:pt x="175" y="218"/>
                    <a:pt x="176" y="216"/>
                  </a:cubicBezTo>
                  <a:cubicBezTo>
                    <a:pt x="178" y="213"/>
                    <a:pt x="177" y="210"/>
                    <a:pt x="174" y="208"/>
                  </a:cubicBezTo>
                  <a:close/>
                  <a:moveTo>
                    <a:pt x="18" y="110"/>
                  </a:moveTo>
                  <a:cubicBezTo>
                    <a:pt x="89" y="65"/>
                    <a:pt x="89" y="65"/>
                    <a:pt x="89" y="65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89" y="154"/>
                    <a:pt x="89" y="154"/>
                    <a:pt x="89" y="154"/>
                  </a:cubicBezTo>
                  <a:lnTo>
                    <a:pt x="18" y="11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6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50 w 250"/>
                <a:gd name="T1" fmla="*/ 72 h 81"/>
                <a:gd name="T2" fmla="*/ 241 w 250"/>
                <a:gd name="T3" fmla="*/ 81 h 81"/>
                <a:gd name="T4" fmla="*/ 9 w 250"/>
                <a:gd name="T5" fmla="*/ 81 h 81"/>
                <a:gd name="T6" fmla="*/ 0 w 250"/>
                <a:gd name="T7" fmla="*/ 72 h 81"/>
                <a:gd name="T8" fmla="*/ 0 w 250"/>
                <a:gd name="T9" fmla="*/ 9 h 81"/>
                <a:gd name="T10" fmla="*/ 9 w 250"/>
                <a:gd name="T11" fmla="*/ 0 h 81"/>
                <a:gd name="T12" fmla="*/ 241 w 250"/>
                <a:gd name="T13" fmla="*/ 0 h 81"/>
                <a:gd name="T14" fmla="*/ 250 w 250"/>
                <a:gd name="T15" fmla="*/ 9 h 81"/>
                <a:gd name="T16" fmla="*/ 250 w 250"/>
                <a:gd name="T17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81">
                  <a:moveTo>
                    <a:pt x="250" y="72"/>
                  </a:moveTo>
                  <a:cubicBezTo>
                    <a:pt x="250" y="77"/>
                    <a:pt x="246" y="81"/>
                    <a:pt x="24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lnTo>
                    <a:pt x="250" y="7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7"/>
            <p:cNvSpPr>
              <a:spLocks/>
            </p:cNvSpPr>
            <p:nvPr/>
          </p:nvSpPr>
          <p:spPr bwMode="gray">
            <a:xfrm>
              <a:off x="8642650" y="5405758"/>
              <a:ext cx="327025" cy="93662"/>
            </a:xfrm>
            <a:custGeom>
              <a:avLst/>
              <a:gdLst>
                <a:gd name="T0" fmla="*/ 22 w 236"/>
                <a:gd name="T1" fmla="*/ 55 h 68"/>
                <a:gd name="T2" fmla="*/ 14 w 236"/>
                <a:gd name="T3" fmla="*/ 46 h 68"/>
                <a:gd name="T4" fmla="*/ 14 w 236"/>
                <a:gd name="T5" fmla="*/ 0 h 68"/>
                <a:gd name="T6" fmla="*/ 0 w 236"/>
                <a:gd name="T7" fmla="*/ 0 h 68"/>
                <a:gd name="T8" fmla="*/ 0 w 236"/>
                <a:gd name="T9" fmla="*/ 59 h 68"/>
                <a:gd name="T10" fmla="*/ 9 w 236"/>
                <a:gd name="T11" fmla="*/ 68 h 68"/>
                <a:gd name="T12" fmla="*/ 236 w 236"/>
                <a:gd name="T13" fmla="*/ 68 h 68"/>
                <a:gd name="T14" fmla="*/ 236 w 236"/>
                <a:gd name="T15" fmla="*/ 55 h 68"/>
                <a:gd name="T16" fmla="*/ 22 w 236"/>
                <a:gd name="T17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8">
                  <a:moveTo>
                    <a:pt x="22" y="55"/>
                  </a:moveTo>
                  <a:cubicBezTo>
                    <a:pt x="17" y="55"/>
                    <a:pt x="14" y="51"/>
                    <a:pt x="14" y="4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4"/>
                    <a:pt x="4" y="68"/>
                    <a:pt x="9" y="68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6" y="55"/>
                    <a:pt x="236" y="55"/>
                    <a:pt x="236" y="55"/>
                  </a:cubicBezTo>
                  <a:lnTo>
                    <a:pt x="22" y="5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8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41 w 250"/>
                <a:gd name="T1" fmla="*/ 81 h 81"/>
                <a:gd name="T2" fmla="*/ 236 w 250"/>
                <a:gd name="T3" fmla="*/ 81 h 81"/>
                <a:gd name="T4" fmla="*/ 236 w 250"/>
                <a:gd name="T5" fmla="*/ 22 h 81"/>
                <a:gd name="T6" fmla="*/ 228 w 250"/>
                <a:gd name="T7" fmla="*/ 13 h 81"/>
                <a:gd name="T8" fmla="*/ 0 w 250"/>
                <a:gd name="T9" fmla="*/ 13 h 81"/>
                <a:gd name="T10" fmla="*/ 0 w 250"/>
                <a:gd name="T11" fmla="*/ 9 h 81"/>
                <a:gd name="T12" fmla="*/ 9 w 250"/>
                <a:gd name="T13" fmla="*/ 0 h 81"/>
                <a:gd name="T14" fmla="*/ 241 w 250"/>
                <a:gd name="T15" fmla="*/ 0 h 81"/>
                <a:gd name="T16" fmla="*/ 250 w 250"/>
                <a:gd name="T17" fmla="*/ 9 h 81"/>
                <a:gd name="T18" fmla="*/ 250 w 250"/>
                <a:gd name="T19" fmla="*/ 72 h 81"/>
                <a:gd name="T20" fmla="*/ 241 w 250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81">
                  <a:moveTo>
                    <a:pt x="241" y="81"/>
                  </a:moveTo>
                  <a:cubicBezTo>
                    <a:pt x="236" y="81"/>
                    <a:pt x="236" y="81"/>
                    <a:pt x="236" y="8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7"/>
                    <a:pt x="232" y="13"/>
                    <a:pt x="22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0" y="77"/>
                    <a:pt x="246" y="81"/>
                    <a:pt x="241" y="8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Oval 49"/>
            <p:cNvSpPr>
              <a:spLocks noChangeArrowheads="1"/>
            </p:cNvSpPr>
            <p:nvPr/>
          </p:nvSpPr>
          <p:spPr bwMode="gray">
            <a:xfrm>
              <a:off x="8674400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50"/>
            <p:cNvSpPr>
              <a:spLocks noChangeArrowheads="1"/>
            </p:cNvSpPr>
            <p:nvPr/>
          </p:nvSpPr>
          <p:spPr bwMode="gray">
            <a:xfrm>
              <a:off x="8693450" y="5474020"/>
              <a:ext cx="49213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51"/>
            <p:cNvSpPr>
              <a:spLocks/>
            </p:cNvSpPr>
            <p:nvPr/>
          </p:nvSpPr>
          <p:spPr bwMode="gray">
            <a:xfrm>
              <a:off x="8693450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52"/>
            <p:cNvSpPr>
              <a:spLocks noChangeArrowheads="1"/>
            </p:cNvSpPr>
            <p:nvPr/>
          </p:nvSpPr>
          <p:spPr bwMode="gray">
            <a:xfrm>
              <a:off x="8869662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Oval 53"/>
            <p:cNvSpPr>
              <a:spLocks noChangeArrowheads="1"/>
            </p:cNvSpPr>
            <p:nvPr/>
          </p:nvSpPr>
          <p:spPr bwMode="gray">
            <a:xfrm>
              <a:off x="8887125" y="5474020"/>
              <a:ext cx="50800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54"/>
            <p:cNvSpPr>
              <a:spLocks/>
            </p:cNvSpPr>
            <p:nvPr/>
          </p:nvSpPr>
          <p:spPr bwMode="gray">
            <a:xfrm>
              <a:off x="8887125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55"/>
            <p:cNvSpPr>
              <a:spLocks noEditPoints="1"/>
            </p:cNvSpPr>
            <p:nvPr/>
          </p:nvSpPr>
          <p:spPr bwMode="gray">
            <a:xfrm>
              <a:off x="8631537" y="4907283"/>
              <a:ext cx="368300" cy="223837"/>
            </a:xfrm>
            <a:custGeom>
              <a:avLst/>
              <a:gdLst>
                <a:gd name="T0" fmla="*/ 258 w 266"/>
                <a:gd name="T1" fmla="*/ 0 h 163"/>
                <a:gd name="T2" fmla="*/ 8 w 266"/>
                <a:gd name="T3" fmla="*/ 0 h 163"/>
                <a:gd name="T4" fmla="*/ 0 w 266"/>
                <a:gd name="T5" fmla="*/ 8 h 163"/>
                <a:gd name="T6" fmla="*/ 8 w 266"/>
                <a:gd name="T7" fmla="*/ 16 h 163"/>
                <a:gd name="T8" fmla="*/ 23 w 266"/>
                <a:gd name="T9" fmla="*/ 16 h 163"/>
                <a:gd name="T10" fmla="*/ 23 w 266"/>
                <a:gd name="T11" fmla="*/ 102 h 163"/>
                <a:gd name="T12" fmla="*/ 17 w 266"/>
                <a:gd name="T13" fmla="*/ 102 h 163"/>
                <a:gd name="T14" fmla="*/ 8 w 266"/>
                <a:gd name="T15" fmla="*/ 111 h 163"/>
                <a:gd name="T16" fmla="*/ 8 w 266"/>
                <a:gd name="T17" fmla="*/ 155 h 163"/>
                <a:gd name="T18" fmla="*/ 17 w 266"/>
                <a:gd name="T19" fmla="*/ 163 h 163"/>
                <a:gd name="T20" fmla="*/ 249 w 266"/>
                <a:gd name="T21" fmla="*/ 163 h 163"/>
                <a:gd name="T22" fmla="*/ 258 w 266"/>
                <a:gd name="T23" fmla="*/ 155 h 163"/>
                <a:gd name="T24" fmla="*/ 258 w 266"/>
                <a:gd name="T25" fmla="*/ 111 h 163"/>
                <a:gd name="T26" fmla="*/ 249 w 266"/>
                <a:gd name="T27" fmla="*/ 102 h 163"/>
                <a:gd name="T28" fmla="*/ 243 w 266"/>
                <a:gd name="T29" fmla="*/ 102 h 163"/>
                <a:gd name="T30" fmla="*/ 243 w 266"/>
                <a:gd name="T31" fmla="*/ 16 h 163"/>
                <a:gd name="T32" fmla="*/ 258 w 266"/>
                <a:gd name="T33" fmla="*/ 16 h 163"/>
                <a:gd name="T34" fmla="*/ 266 w 266"/>
                <a:gd name="T35" fmla="*/ 8 h 163"/>
                <a:gd name="T36" fmla="*/ 258 w 266"/>
                <a:gd name="T37" fmla="*/ 0 h 163"/>
                <a:gd name="T38" fmla="*/ 189 w 266"/>
                <a:gd name="T39" fmla="*/ 16 h 163"/>
                <a:gd name="T40" fmla="*/ 189 w 266"/>
                <a:gd name="T41" fmla="*/ 102 h 163"/>
                <a:gd name="T42" fmla="*/ 160 w 266"/>
                <a:gd name="T43" fmla="*/ 102 h 163"/>
                <a:gd name="T44" fmla="*/ 160 w 266"/>
                <a:gd name="T45" fmla="*/ 16 h 163"/>
                <a:gd name="T46" fmla="*/ 189 w 266"/>
                <a:gd name="T47" fmla="*/ 16 h 163"/>
                <a:gd name="T48" fmla="*/ 148 w 266"/>
                <a:gd name="T49" fmla="*/ 16 h 163"/>
                <a:gd name="T50" fmla="*/ 148 w 266"/>
                <a:gd name="T51" fmla="*/ 102 h 163"/>
                <a:gd name="T52" fmla="*/ 118 w 266"/>
                <a:gd name="T53" fmla="*/ 102 h 163"/>
                <a:gd name="T54" fmla="*/ 118 w 266"/>
                <a:gd name="T55" fmla="*/ 16 h 163"/>
                <a:gd name="T56" fmla="*/ 148 w 266"/>
                <a:gd name="T57" fmla="*/ 16 h 163"/>
                <a:gd name="T58" fmla="*/ 106 w 266"/>
                <a:gd name="T59" fmla="*/ 16 h 163"/>
                <a:gd name="T60" fmla="*/ 106 w 266"/>
                <a:gd name="T61" fmla="*/ 102 h 163"/>
                <a:gd name="T62" fmla="*/ 77 w 266"/>
                <a:gd name="T63" fmla="*/ 102 h 163"/>
                <a:gd name="T64" fmla="*/ 77 w 266"/>
                <a:gd name="T65" fmla="*/ 16 h 163"/>
                <a:gd name="T66" fmla="*/ 106 w 266"/>
                <a:gd name="T67" fmla="*/ 16 h 163"/>
                <a:gd name="T68" fmla="*/ 35 w 266"/>
                <a:gd name="T69" fmla="*/ 16 h 163"/>
                <a:gd name="T70" fmla="*/ 65 w 266"/>
                <a:gd name="T71" fmla="*/ 16 h 163"/>
                <a:gd name="T72" fmla="*/ 65 w 266"/>
                <a:gd name="T73" fmla="*/ 102 h 163"/>
                <a:gd name="T74" fmla="*/ 35 w 266"/>
                <a:gd name="T75" fmla="*/ 102 h 163"/>
                <a:gd name="T76" fmla="*/ 35 w 266"/>
                <a:gd name="T77" fmla="*/ 16 h 163"/>
                <a:gd name="T78" fmla="*/ 201 w 266"/>
                <a:gd name="T79" fmla="*/ 102 h 163"/>
                <a:gd name="T80" fmla="*/ 201 w 266"/>
                <a:gd name="T81" fmla="*/ 16 h 163"/>
                <a:gd name="T82" fmla="*/ 231 w 266"/>
                <a:gd name="T83" fmla="*/ 16 h 163"/>
                <a:gd name="T84" fmla="*/ 231 w 266"/>
                <a:gd name="T85" fmla="*/ 102 h 163"/>
                <a:gd name="T86" fmla="*/ 201 w 266"/>
                <a:gd name="T87" fmla="*/ 10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" h="163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2" y="102"/>
                    <a:pt x="8" y="106"/>
                    <a:pt x="8" y="111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8" y="160"/>
                    <a:pt x="12" y="163"/>
                    <a:pt x="17" y="163"/>
                  </a:cubicBezTo>
                  <a:cubicBezTo>
                    <a:pt x="249" y="163"/>
                    <a:pt x="249" y="163"/>
                    <a:pt x="249" y="163"/>
                  </a:cubicBezTo>
                  <a:cubicBezTo>
                    <a:pt x="254" y="163"/>
                    <a:pt x="258" y="160"/>
                    <a:pt x="258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06"/>
                    <a:pt x="254" y="102"/>
                    <a:pt x="249" y="102"/>
                  </a:cubicBezTo>
                  <a:cubicBezTo>
                    <a:pt x="243" y="102"/>
                    <a:pt x="243" y="102"/>
                    <a:pt x="243" y="102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2" y="16"/>
                    <a:pt x="266" y="13"/>
                    <a:pt x="266" y="8"/>
                  </a:cubicBezTo>
                  <a:cubicBezTo>
                    <a:pt x="266" y="4"/>
                    <a:pt x="262" y="0"/>
                    <a:pt x="258" y="0"/>
                  </a:cubicBezTo>
                  <a:close/>
                  <a:moveTo>
                    <a:pt x="189" y="16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16"/>
                    <a:pt x="160" y="16"/>
                    <a:pt x="160" y="16"/>
                  </a:cubicBezTo>
                  <a:lnTo>
                    <a:pt x="189" y="16"/>
                  </a:lnTo>
                  <a:close/>
                  <a:moveTo>
                    <a:pt x="148" y="16"/>
                  </a:moveTo>
                  <a:cubicBezTo>
                    <a:pt x="148" y="102"/>
                    <a:pt x="148" y="102"/>
                    <a:pt x="14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6"/>
                    <a:pt x="118" y="16"/>
                    <a:pt x="118" y="16"/>
                  </a:cubicBezTo>
                  <a:lnTo>
                    <a:pt x="148" y="16"/>
                  </a:lnTo>
                  <a:close/>
                  <a:moveTo>
                    <a:pt x="106" y="16"/>
                  </a:moveTo>
                  <a:cubicBezTo>
                    <a:pt x="106" y="102"/>
                    <a:pt x="106" y="102"/>
                    <a:pt x="106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6"/>
                    <a:pt x="77" y="16"/>
                    <a:pt x="77" y="16"/>
                  </a:cubicBezTo>
                  <a:lnTo>
                    <a:pt x="106" y="16"/>
                  </a:lnTo>
                  <a:close/>
                  <a:moveTo>
                    <a:pt x="3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35" y="102"/>
                    <a:pt x="35" y="102"/>
                    <a:pt x="35" y="102"/>
                  </a:cubicBezTo>
                  <a:lnTo>
                    <a:pt x="35" y="16"/>
                  </a:lnTo>
                  <a:close/>
                  <a:moveTo>
                    <a:pt x="201" y="102"/>
                  </a:moveTo>
                  <a:cubicBezTo>
                    <a:pt x="201" y="16"/>
                    <a:pt x="201" y="16"/>
                    <a:pt x="20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102"/>
                    <a:pt x="231" y="102"/>
                    <a:pt x="231" y="102"/>
                  </a:cubicBezTo>
                  <a:lnTo>
                    <a:pt x="201" y="10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6"/>
            <p:cNvSpPr>
              <a:spLocks/>
            </p:cNvSpPr>
            <p:nvPr/>
          </p:nvSpPr>
          <p:spPr bwMode="gray">
            <a:xfrm>
              <a:off x="8642650" y="5067620"/>
              <a:ext cx="327025" cy="63500"/>
            </a:xfrm>
            <a:custGeom>
              <a:avLst/>
              <a:gdLst>
                <a:gd name="T0" fmla="*/ 22 w 236"/>
                <a:gd name="T1" fmla="*/ 34 h 47"/>
                <a:gd name="T2" fmla="*/ 14 w 236"/>
                <a:gd name="T3" fmla="*/ 25 h 47"/>
                <a:gd name="T4" fmla="*/ 14 w 236"/>
                <a:gd name="T5" fmla="*/ 0 h 47"/>
                <a:gd name="T6" fmla="*/ 0 w 236"/>
                <a:gd name="T7" fmla="*/ 0 h 47"/>
                <a:gd name="T8" fmla="*/ 0 w 236"/>
                <a:gd name="T9" fmla="*/ 39 h 47"/>
                <a:gd name="T10" fmla="*/ 9 w 236"/>
                <a:gd name="T11" fmla="*/ 47 h 47"/>
                <a:gd name="T12" fmla="*/ 236 w 236"/>
                <a:gd name="T13" fmla="*/ 47 h 47"/>
                <a:gd name="T14" fmla="*/ 236 w 236"/>
                <a:gd name="T15" fmla="*/ 34 h 47"/>
                <a:gd name="T16" fmla="*/ 22 w 236"/>
                <a:gd name="T1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47">
                  <a:moveTo>
                    <a:pt x="22" y="34"/>
                  </a:moveTo>
                  <a:cubicBezTo>
                    <a:pt x="17" y="34"/>
                    <a:pt x="14" y="30"/>
                    <a:pt x="14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4" y="47"/>
                    <a:pt x="9" y="47"/>
                  </a:cubicBezTo>
                  <a:cubicBezTo>
                    <a:pt x="236" y="47"/>
                    <a:pt x="236" y="47"/>
                    <a:pt x="236" y="47"/>
                  </a:cubicBezTo>
                  <a:cubicBezTo>
                    <a:pt x="236" y="34"/>
                    <a:pt x="236" y="34"/>
                    <a:pt x="236" y="34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7"/>
            <p:cNvSpPr>
              <a:spLocks/>
            </p:cNvSpPr>
            <p:nvPr/>
          </p:nvSpPr>
          <p:spPr bwMode="gray">
            <a:xfrm>
              <a:off x="8642650" y="5046983"/>
              <a:ext cx="346075" cy="84137"/>
            </a:xfrm>
            <a:custGeom>
              <a:avLst/>
              <a:gdLst>
                <a:gd name="T0" fmla="*/ 241 w 250"/>
                <a:gd name="T1" fmla="*/ 61 h 61"/>
                <a:gd name="T2" fmla="*/ 236 w 250"/>
                <a:gd name="T3" fmla="*/ 61 h 61"/>
                <a:gd name="T4" fmla="*/ 236 w 250"/>
                <a:gd name="T5" fmla="*/ 22 h 61"/>
                <a:gd name="T6" fmla="*/ 228 w 250"/>
                <a:gd name="T7" fmla="*/ 14 h 61"/>
                <a:gd name="T8" fmla="*/ 0 w 250"/>
                <a:gd name="T9" fmla="*/ 14 h 61"/>
                <a:gd name="T10" fmla="*/ 0 w 250"/>
                <a:gd name="T11" fmla="*/ 9 h 61"/>
                <a:gd name="T12" fmla="*/ 9 w 250"/>
                <a:gd name="T13" fmla="*/ 0 h 61"/>
                <a:gd name="T14" fmla="*/ 241 w 250"/>
                <a:gd name="T15" fmla="*/ 0 h 61"/>
                <a:gd name="T16" fmla="*/ 250 w 250"/>
                <a:gd name="T17" fmla="*/ 9 h 61"/>
                <a:gd name="T18" fmla="*/ 250 w 250"/>
                <a:gd name="T19" fmla="*/ 53 h 61"/>
                <a:gd name="T20" fmla="*/ 241 w 250"/>
                <a:gd name="T2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61">
                  <a:moveTo>
                    <a:pt x="241" y="61"/>
                  </a:moveTo>
                  <a:cubicBezTo>
                    <a:pt x="236" y="61"/>
                    <a:pt x="236" y="61"/>
                    <a:pt x="236" y="6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8"/>
                    <a:pt x="232" y="14"/>
                    <a:pt x="22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53"/>
                    <a:pt x="250" y="53"/>
                    <a:pt x="250" y="53"/>
                  </a:cubicBezTo>
                  <a:cubicBezTo>
                    <a:pt x="250" y="58"/>
                    <a:pt x="246" y="61"/>
                    <a:pt x="241" y="6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8"/>
            <p:cNvSpPr>
              <a:spLocks/>
            </p:cNvSpPr>
            <p:nvPr/>
          </p:nvSpPr>
          <p:spPr bwMode="gray">
            <a:xfrm>
              <a:off x="10792125" y="4919983"/>
              <a:ext cx="61913" cy="311150"/>
            </a:xfrm>
            <a:custGeom>
              <a:avLst/>
              <a:gdLst>
                <a:gd name="T0" fmla="*/ 39 w 45"/>
                <a:gd name="T1" fmla="*/ 180 h 226"/>
                <a:gd name="T2" fmla="*/ 33 w 45"/>
                <a:gd name="T3" fmla="*/ 180 h 226"/>
                <a:gd name="T4" fmla="*/ 33 w 45"/>
                <a:gd name="T5" fmla="*/ 0 h 226"/>
                <a:gd name="T6" fmla="*/ 12 w 45"/>
                <a:gd name="T7" fmla="*/ 0 h 226"/>
                <a:gd name="T8" fmla="*/ 12 w 45"/>
                <a:gd name="T9" fmla="*/ 180 h 226"/>
                <a:gd name="T10" fmla="*/ 5 w 45"/>
                <a:gd name="T11" fmla="*/ 180 h 226"/>
                <a:gd name="T12" fmla="*/ 0 w 45"/>
                <a:gd name="T13" fmla="*/ 186 h 226"/>
                <a:gd name="T14" fmla="*/ 0 w 45"/>
                <a:gd name="T15" fmla="*/ 226 h 226"/>
                <a:gd name="T16" fmla="*/ 45 w 45"/>
                <a:gd name="T17" fmla="*/ 226 h 226"/>
                <a:gd name="T18" fmla="*/ 45 w 45"/>
                <a:gd name="T19" fmla="*/ 186 h 226"/>
                <a:gd name="T20" fmla="*/ 39 w 45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26">
                  <a:moveTo>
                    <a:pt x="39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2"/>
                    <a:pt x="42" y="180"/>
                    <a:pt x="39" y="18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9"/>
            <p:cNvSpPr>
              <a:spLocks/>
            </p:cNvSpPr>
            <p:nvPr/>
          </p:nvSpPr>
          <p:spPr bwMode="gray">
            <a:xfrm>
              <a:off x="10827050" y="4919983"/>
              <a:ext cx="26988" cy="311150"/>
            </a:xfrm>
            <a:custGeom>
              <a:avLst/>
              <a:gdLst>
                <a:gd name="T0" fmla="*/ 14 w 20"/>
                <a:gd name="T1" fmla="*/ 180 h 226"/>
                <a:gd name="T2" fmla="*/ 8 w 20"/>
                <a:gd name="T3" fmla="*/ 180 h 226"/>
                <a:gd name="T4" fmla="*/ 8 w 20"/>
                <a:gd name="T5" fmla="*/ 0 h 226"/>
                <a:gd name="T6" fmla="*/ 0 w 20"/>
                <a:gd name="T7" fmla="*/ 0 h 226"/>
                <a:gd name="T8" fmla="*/ 0 w 20"/>
                <a:gd name="T9" fmla="*/ 180 h 226"/>
                <a:gd name="T10" fmla="*/ 6 w 20"/>
                <a:gd name="T11" fmla="*/ 180 h 226"/>
                <a:gd name="T12" fmla="*/ 12 w 20"/>
                <a:gd name="T13" fmla="*/ 186 h 226"/>
                <a:gd name="T14" fmla="*/ 12 w 20"/>
                <a:gd name="T15" fmla="*/ 226 h 226"/>
                <a:gd name="T16" fmla="*/ 20 w 20"/>
                <a:gd name="T17" fmla="*/ 226 h 226"/>
                <a:gd name="T18" fmla="*/ 20 w 20"/>
                <a:gd name="T19" fmla="*/ 186 h 226"/>
                <a:gd name="T20" fmla="*/ 14 w 20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26">
                  <a:moveTo>
                    <a:pt x="14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9" y="180"/>
                    <a:pt x="12" y="182"/>
                    <a:pt x="12" y="18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20" y="226"/>
                    <a:pt x="20" y="226"/>
                    <a:pt x="20" y="22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2"/>
                    <a:pt x="17" y="180"/>
                    <a:pt x="14" y="18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60"/>
            <p:cNvSpPr>
              <a:spLocks/>
            </p:cNvSpPr>
            <p:nvPr/>
          </p:nvSpPr>
          <p:spPr bwMode="gray">
            <a:xfrm>
              <a:off x="10792125" y="4919983"/>
              <a:ext cx="25400" cy="311150"/>
            </a:xfrm>
            <a:custGeom>
              <a:avLst/>
              <a:gdLst>
                <a:gd name="T0" fmla="*/ 19 w 19"/>
                <a:gd name="T1" fmla="*/ 0 h 226"/>
                <a:gd name="T2" fmla="*/ 12 w 19"/>
                <a:gd name="T3" fmla="*/ 0 h 226"/>
                <a:gd name="T4" fmla="*/ 12 w 19"/>
                <a:gd name="T5" fmla="*/ 180 h 226"/>
                <a:gd name="T6" fmla="*/ 5 w 19"/>
                <a:gd name="T7" fmla="*/ 180 h 226"/>
                <a:gd name="T8" fmla="*/ 0 w 19"/>
                <a:gd name="T9" fmla="*/ 186 h 226"/>
                <a:gd name="T10" fmla="*/ 0 w 19"/>
                <a:gd name="T11" fmla="*/ 226 h 226"/>
                <a:gd name="T12" fmla="*/ 7 w 19"/>
                <a:gd name="T13" fmla="*/ 226 h 226"/>
                <a:gd name="T14" fmla="*/ 7 w 19"/>
                <a:gd name="T15" fmla="*/ 186 h 226"/>
                <a:gd name="T16" fmla="*/ 13 w 19"/>
                <a:gd name="T17" fmla="*/ 180 h 226"/>
                <a:gd name="T18" fmla="*/ 19 w 19"/>
                <a:gd name="T19" fmla="*/ 180 h 226"/>
                <a:gd name="T20" fmla="*/ 19 w 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26"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2"/>
                    <a:pt x="10" y="180"/>
                    <a:pt x="13" y="180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61"/>
            <p:cNvSpPr>
              <a:spLocks/>
            </p:cNvSpPr>
            <p:nvPr/>
          </p:nvSpPr>
          <p:spPr bwMode="gray">
            <a:xfrm>
              <a:off x="10068225" y="4172270"/>
              <a:ext cx="242888" cy="239712"/>
            </a:xfrm>
            <a:custGeom>
              <a:avLst/>
              <a:gdLst>
                <a:gd name="T0" fmla="*/ 153 w 153"/>
                <a:gd name="T1" fmla="*/ 98 h 151"/>
                <a:gd name="T2" fmla="*/ 100 w 153"/>
                <a:gd name="T3" fmla="*/ 151 h 151"/>
                <a:gd name="T4" fmla="*/ 0 w 153"/>
                <a:gd name="T5" fmla="*/ 52 h 151"/>
                <a:gd name="T6" fmla="*/ 53 w 153"/>
                <a:gd name="T7" fmla="*/ 0 h 151"/>
                <a:gd name="T8" fmla="*/ 153 w 153"/>
                <a:gd name="T9" fmla="*/ 9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1">
                  <a:moveTo>
                    <a:pt x="153" y="98"/>
                  </a:moveTo>
                  <a:lnTo>
                    <a:pt x="100" y="151"/>
                  </a:lnTo>
                  <a:lnTo>
                    <a:pt x="0" y="52"/>
                  </a:lnTo>
                  <a:lnTo>
                    <a:pt x="53" y="0"/>
                  </a:lnTo>
                  <a:lnTo>
                    <a:pt x="153" y="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2"/>
            <p:cNvSpPr>
              <a:spLocks/>
            </p:cNvSpPr>
            <p:nvPr/>
          </p:nvSpPr>
          <p:spPr bwMode="gray">
            <a:xfrm>
              <a:off x="9560225" y="3665858"/>
              <a:ext cx="579438" cy="576262"/>
            </a:xfrm>
            <a:custGeom>
              <a:avLst/>
              <a:gdLst>
                <a:gd name="T0" fmla="*/ 415 w 419"/>
                <a:gd name="T1" fmla="*/ 379 h 419"/>
                <a:gd name="T2" fmla="*/ 415 w 419"/>
                <a:gd name="T3" fmla="*/ 392 h 419"/>
                <a:gd name="T4" fmla="*/ 392 w 419"/>
                <a:gd name="T5" fmla="*/ 415 h 419"/>
                <a:gd name="T6" fmla="*/ 380 w 419"/>
                <a:gd name="T7" fmla="*/ 415 h 419"/>
                <a:gd name="T8" fmla="*/ 3 w 419"/>
                <a:gd name="T9" fmla="*/ 39 h 419"/>
                <a:gd name="T10" fmla="*/ 3 w 419"/>
                <a:gd name="T11" fmla="*/ 27 h 419"/>
                <a:gd name="T12" fmla="*/ 27 w 419"/>
                <a:gd name="T13" fmla="*/ 3 h 419"/>
                <a:gd name="T14" fmla="*/ 39 w 419"/>
                <a:gd name="T15" fmla="*/ 3 h 419"/>
                <a:gd name="T16" fmla="*/ 415 w 419"/>
                <a:gd name="T17" fmla="*/ 37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419">
                  <a:moveTo>
                    <a:pt x="415" y="379"/>
                  </a:moveTo>
                  <a:cubicBezTo>
                    <a:pt x="419" y="383"/>
                    <a:pt x="419" y="388"/>
                    <a:pt x="415" y="392"/>
                  </a:cubicBezTo>
                  <a:cubicBezTo>
                    <a:pt x="392" y="415"/>
                    <a:pt x="392" y="415"/>
                    <a:pt x="392" y="415"/>
                  </a:cubicBezTo>
                  <a:cubicBezTo>
                    <a:pt x="388" y="419"/>
                    <a:pt x="383" y="419"/>
                    <a:pt x="380" y="4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5"/>
                    <a:pt x="0" y="30"/>
                    <a:pt x="3" y="2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0" y="0"/>
                    <a:pt x="36" y="0"/>
                    <a:pt x="39" y="3"/>
                  </a:cubicBezTo>
                  <a:lnTo>
                    <a:pt x="415" y="3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3"/>
            <p:cNvSpPr>
              <a:spLocks/>
            </p:cNvSpPr>
            <p:nvPr/>
          </p:nvSpPr>
          <p:spPr bwMode="gray">
            <a:xfrm>
              <a:off x="10185700" y="4288158"/>
              <a:ext cx="1066800" cy="1058862"/>
            </a:xfrm>
            <a:custGeom>
              <a:avLst/>
              <a:gdLst>
                <a:gd name="T0" fmla="*/ 672 w 672"/>
                <a:gd name="T1" fmla="*/ 594 h 667"/>
                <a:gd name="T2" fmla="*/ 597 w 672"/>
                <a:gd name="T3" fmla="*/ 667 h 667"/>
                <a:gd name="T4" fmla="*/ 0 w 672"/>
                <a:gd name="T5" fmla="*/ 74 h 667"/>
                <a:gd name="T6" fmla="*/ 74 w 672"/>
                <a:gd name="T7" fmla="*/ 0 h 667"/>
                <a:gd name="T8" fmla="*/ 672 w 672"/>
                <a:gd name="T9" fmla="*/ 59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67">
                  <a:moveTo>
                    <a:pt x="672" y="594"/>
                  </a:moveTo>
                  <a:lnTo>
                    <a:pt x="597" y="667"/>
                  </a:lnTo>
                  <a:lnTo>
                    <a:pt x="0" y="74"/>
                  </a:lnTo>
                  <a:lnTo>
                    <a:pt x="74" y="0"/>
                  </a:lnTo>
                  <a:lnTo>
                    <a:pt x="672" y="594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4"/>
            <p:cNvSpPr>
              <a:spLocks/>
            </p:cNvSpPr>
            <p:nvPr/>
          </p:nvSpPr>
          <p:spPr bwMode="gray">
            <a:xfrm>
              <a:off x="10055525" y="4159570"/>
              <a:ext cx="109538" cy="106362"/>
            </a:xfrm>
            <a:custGeom>
              <a:avLst/>
              <a:gdLst>
                <a:gd name="T0" fmla="*/ 9 w 79"/>
                <a:gd name="T1" fmla="*/ 77 h 77"/>
                <a:gd name="T2" fmla="*/ 4 w 79"/>
                <a:gd name="T3" fmla="*/ 75 h 77"/>
                <a:gd name="T4" fmla="*/ 4 w 79"/>
                <a:gd name="T5" fmla="*/ 64 h 77"/>
                <a:gd name="T6" fmla="*/ 64 w 79"/>
                <a:gd name="T7" fmla="*/ 3 h 77"/>
                <a:gd name="T8" fmla="*/ 75 w 79"/>
                <a:gd name="T9" fmla="*/ 3 h 77"/>
                <a:gd name="T10" fmla="*/ 75 w 79"/>
                <a:gd name="T11" fmla="*/ 15 h 77"/>
                <a:gd name="T12" fmla="*/ 15 w 79"/>
                <a:gd name="T13" fmla="*/ 75 h 77"/>
                <a:gd name="T14" fmla="*/ 9 w 79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7">
                  <a:moveTo>
                    <a:pt x="9" y="77"/>
                  </a:moveTo>
                  <a:cubicBezTo>
                    <a:pt x="7" y="77"/>
                    <a:pt x="5" y="77"/>
                    <a:pt x="4" y="75"/>
                  </a:cubicBezTo>
                  <a:cubicBezTo>
                    <a:pt x="0" y="72"/>
                    <a:pt x="0" y="67"/>
                    <a:pt x="4" y="64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7" y="0"/>
                    <a:pt x="72" y="0"/>
                    <a:pt x="75" y="3"/>
                  </a:cubicBezTo>
                  <a:cubicBezTo>
                    <a:pt x="79" y="6"/>
                    <a:pt x="79" y="12"/>
                    <a:pt x="75" y="1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3" y="77"/>
                    <a:pt x="11" y="77"/>
                    <a:pt x="9" y="7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5"/>
            <p:cNvSpPr>
              <a:spLocks/>
            </p:cNvSpPr>
            <p:nvPr/>
          </p:nvSpPr>
          <p:spPr bwMode="gray">
            <a:xfrm>
              <a:off x="9787237" y="3891283"/>
              <a:ext cx="79375" cy="77787"/>
            </a:xfrm>
            <a:custGeom>
              <a:avLst/>
              <a:gdLst>
                <a:gd name="T0" fmla="*/ 9 w 58"/>
                <a:gd name="T1" fmla="*/ 57 h 57"/>
                <a:gd name="T2" fmla="*/ 3 w 58"/>
                <a:gd name="T3" fmla="*/ 55 h 57"/>
                <a:gd name="T4" fmla="*/ 3 w 58"/>
                <a:gd name="T5" fmla="*/ 44 h 57"/>
                <a:gd name="T6" fmla="*/ 44 w 58"/>
                <a:gd name="T7" fmla="*/ 3 h 57"/>
                <a:gd name="T8" fmla="*/ 55 w 58"/>
                <a:gd name="T9" fmla="*/ 3 h 57"/>
                <a:gd name="T10" fmla="*/ 55 w 58"/>
                <a:gd name="T11" fmla="*/ 14 h 57"/>
                <a:gd name="T12" fmla="*/ 15 w 58"/>
                <a:gd name="T13" fmla="*/ 55 h 57"/>
                <a:gd name="T14" fmla="*/ 9 w 58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7">
                  <a:moveTo>
                    <a:pt x="9" y="57"/>
                  </a:moveTo>
                  <a:cubicBezTo>
                    <a:pt x="7" y="57"/>
                    <a:pt x="5" y="56"/>
                    <a:pt x="3" y="55"/>
                  </a:cubicBezTo>
                  <a:cubicBezTo>
                    <a:pt x="0" y="52"/>
                    <a:pt x="0" y="47"/>
                    <a:pt x="3" y="4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52" y="0"/>
                    <a:pt x="55" y="3"/>
                  </a:cubicBezTo>
                  <a:cubicBezTo>
                    <a:pt x="58" y="6"/>
                    <a:pt x="58" y="11"/>
                    <a:pt x="55" y="1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3" y="56"/>
                    <a:pt x="11" y="57"/>
                    <a:pt x="9" y="5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6"/>
            <p:cNvSpPr>
              <a:spLocks/>
            </p:cNvSpPr>
            <p:nvPr/>
          </p:nvSpPr>
          <p:spPr bwMode="gray">
            <a:xfrm>
              <a:off x="10168237" y="4270695"/>
              <a:ext cx="153988" cy="150812"/>
            </a:xfrm>
            <a:custGeom>
              <a:avLst/>
              <a:gdLst>
                <a:gd name="T0" fmla="*/ 9 w 111"/>
                <a:gd name="T1" fmla="*/ 110 h 110"/>
                <a:gd name="T2" fmla="*/ 3 w 111"/>
                <a:gd name="T3" fmla="*/ 108 h 110"/>
                <a:gd name="T4" fmla="*/ 3 w 111"/>
                <a:gd name="T5" fmla="*/ 96 h 110"/>
                <a:gd name="T6" fmla="*/ 96 w 111"/>
                <a:gd name="T7" fmla="*/ 3 h 110"/>
                <a:gd name="T8" fmla="*/ 108 w 111"/>
                <a:gd name="T9" fmla="*/ 3 h 110"/>
                <a:gd name="T10" fmla="*/ 108 w 111"/>
                <a:gd name="T11" fmla="*/ 15 h 110"/>
                <a:gd name="T12" fmla="*/ 15 w 111"/>
                <a:gd name="T13" fmla="*/ 108 h 110"/>
                <a:gd name="T14" fmla="*/ 9 w 111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10">
                  <a:moveTo>
                    <a:pt x="9" y="110"/>
                  </a:moveTo>
                  <a:cubicBezTo>
                    <a:pt x="7" y="110"/>
                    <a:pt x="5" y="109"/>
                    <a:pt x="3" y="108"/>
                  </a:cubicBezTo>
                  <a:cubicBezTo>
                    <a:pt x="0" y="104"/>
                    <a:pt x="0" y="99"/>
                    <a:pt x="3" y="96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100" y="0"/>
                    <a:pt x="105" y="0"/>
                    <a:pt x="108" y="3"/>
                  </a:cubicBezTo>
                  <a:cubicBezTo>
                    <a:pt x="111" y="6"/>
                    <a:pt x="111" y="11"/>
                    <a:pt x="108" y="1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3" y="109"/>
                    <a:pt x="11" y="110"/>
                    <a:pt x="9" y="11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7"/>
            <p:cNvSpPr>
              <a:spLocks/>
            </p:cNvSpPr>
            <p:nvPr/>
          </p:nvSpPr>
          <p:spPr bwMode="gray">
            <a:xfrm>
              <a:off x="10269837" y="4296095"/>
              <a:ext cx="982663" cy="944562"/>
            </a:xfrm>
            <a:custGeom>
              <a:avLst/>
              <a:gdLst>
                <a:gd name="T0" fmla="*/ 619 w 619"/>
                <a:gd name="T1" fmla="*/ 589 h 595"/>
                <a:gd name="T2" fmla="*/ 613 w 619"/>
                <a:gd name="T3" fmla="*/ 595 h 595"/>
                <a:gd name="T4" fmla="*/ 0 w 619"/>
                <a:gd name="T5" fmla="*/ 26 h 595"/>
                <a:gd name="T6" fmla="*/ 27 w 619"/>
                <a:gd name="T7" fmla="*/ 0 h 595"/>
                <a:gd name="T8" fmla="*/ 619 w 619"/>
                <a:gd name="T9" fmla="*/ 58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95">
                  <a:moveTo>
                    <a:pt x="619" y="589"/>
                  </a:moveTo>
                  <a:lnTo>
                    <a:pt x="613" y="595"/>
                  </a:lnTo>
                  <a:lnTo>
                    <a:pt x="0" y="26"/>
                  </a:lnTo>
                  <a:lnTo>
                    <a:pt x="27" y="0"/>
                  </a:lnTo>
                  <a:lnTo>
                    <a:pt x="619" y="589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8"/>
            <p:cNvSpPr>
              <a:spLocks/>
            </p:cNvSpPr>
            <p:nvPr/>
          </p:nvSpPr>
          <p:spPr bwMode="gray">
            <a:xfrm>
              <a:off x="10193637" y="4370708"/>
              <a:ext cx="949325" cy="976312"/>
            </a:xfrm>
            <a:custGeom>
              <a:avLst/>
              <a:gdLst>
                <a:gd name="T0" fmla="*/ 592 w 598"/>
                <a:gd name="T1" fmla="*/ 615 h 615"/>
                <a:gd name="T2" fmla="*/ 598 w 598"/>
                <a:gd name="T3" fmla="*/ 610 h 615"/>
                <a:gd name="T4" fmla="*/ 27 w 598"/>
                <a:gd name="T5" fmla="*/ 0 h 615"/>
                <a:gd name="T6" fmla="*/ 0 w 598"/>
                <a:gd name="T7" fmla="*/ 27 h 615"/>
                <a:gd name="T8" fmla="*/ 592 w 598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615">
                  <a:moveTo>
                    <a:pt x="592" y="615"/>
                  </a:moveTo>
                  <a:lnTo>
                    <a:pt x="598" y="610"/>
                  </a:lnTo>
                  <a:lnTo>
                    <a:pt x="27" y="0"/>
                  </a:lnTo>
                  <a:lnTo>
                    <a:pt x="0" y="27"/>
                  </a:lnTo>
                  <a:lnTo>
                    <a:pt x="592" y="61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9"/>
            <p:cNvSpPr>
              <a:spLocks/>
            </p:cNvSpPr>
            <p:nvPr/>
          </p:nvSpPr>
          <p:spPr bwMode="gray">
            <a:xfrm>
              <a:off x="10615912" y="5231133"/>
              <a:ext cx="665163" cy="93662"/>
            </a:xfrm>
            <a:custGeom>
              <a:avLst/>
              <a:gdLst>
                <a:gd name="T0" fmla="*/ 481 w 481"/>
                <a:gd name="T1" fmla="*/ 14 h 69"/>
                <a:gd name="T2" fmla="*/ 467 w 481"/>
                <a:gd name="T3" fmla="*/ 0 h 69"/>
                <a:gd name="T4" fmla="*/ 15 w 481"/>
                <a:gd name="T5" fmla="*/ 0 h 69"/>
                <a:gd name="T6" fmla="*/ 0 w 481"/>
                <a:gd name="T7" fmla="*/ 14 h 69"/>
                <a:gd name="T8" fmla="*/ 0 w 481"/>
                <a:gd name="T9" fmla="*/ 55 h 69"/>
                <a:gd name="T10" fmla="*/ 15 w 481"/>
                <a:gd name="T11" fmla="*/ 69 h 69"/>
                <a:gd name="T12" fmla="*/ 467 w 481"/>
                <a:gd name="T13" fmla="*/ 69 h 69"/>
                <a:gd name="T14" fmla="*/ 481 w 481"/>
                <a:gd name="T15" fmla="*/ 55 h 69"/>
                <a:gd name="T16" fmla="*/ 481 w 481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1" h="69">
                  <a:moveTo>
                    <a:pt x="481" y="14"/>
                  </a:moveTo>
                  <a:cubicBezTo>
                    <a:pt x="481" y="6"/>
                    <a:pt x="475" y="0"/>
                    <a:pt x="46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3"/>
                    <a:pt x="7" y="69"/>
                    <a:pt x="15" y="69"/>
                  </a:cubicBezTo>
                  <a:cubicBezTo>
                    <a:pt x="467" y="69"/>
                    <a:pt x="467" y="69"/>
                    <a:pt x="467" y="69"/>
                  </a:cubicBezTo>
                  <a:cubicBezTo>
                    <a:pt x="475" y="69"/>
                    <a:pt x="481" y="63"/>
                    <a:pt x="481" y="55"/>
                  </a:cubicBezTo>
                  <a:lnTo>
                    <a:pt x="481" y="1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Oval 70"/>
            <p:cNvSpPr>
              <a:spLocks noChangeArrowheads="1"/>
            </p:cNvSpPr>
            <p:nvPr/>
          </p:nvSpPr>
          <p:spPr bwMode="gray">
            <a:xfrm>
              <a:off x="103127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71"/>
            <p:cNvSpPr>
              <a:spLocks noChangeArrowheads="1"/>
            </p:cNvSpPr>
            <p:nvPr/>
          </p:nvSpPr>
          <p:spPr bwMode="gray">
            <a:xfrm>
              <a:off x="10695287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72"/>
            <p:cNvSpPr>
              <a:spLocks noChangeArrowheads="1"/>
            </p:cNvSpPr>
            <p:nvPr/>
          </p:nvSpPr>
          <p:spPr bwMode="gray">
            <a:xfrm>
              <a:off x="109858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73"/>
            <p:cNvSpPr>
              <a:spLocks/>
            </p:cNvSpPr>
            <p:nvPr/>
          </p:nvSpPr>
          <p:spPr bwMode="gray">
            <a:xfrm>
              <a:off x="10176175" y="5042220"/>
              <a:ext cx="341313" cy="404812"/>
            </a:xfrm>
            <a:custGeom>
              <a:avLst/>
              <a:gdLst>
                <a:gd name="T0" fmla="*/ 247 w 247"/>
                <a:gd name="T1" fmla="*/ 0 h 295"/>
                <a:gd name="T2" fmla="*/ 66 w 247"/>
                <a:gd name="T3" fmla="*/ 0 h 295"/>
                <a:gd name="T4" fmla="*/ 16 w 247"/>
                <a:gd name="T5" fmla="*/ 295 h 295"/>
                <a:gd name="T6" fmla="*/ 197 w 247"/>
                <a:gd name="T7" fmla="*/ 295 h 295"/>
                <a:gd name="T8" fmla="*/ 247 w 247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95">
                  <a:moveTo>
                    <a:pt x="247" y="0"/>
                  </a:moveTo>
                  <a:cubicBezTo>
                    <a:pt x="193" y="0"/>
                    <a:pt x="97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197" y="295"/>
                    <a:pt x="197" y="295"/>
                    <a:pt x="197" y="295"/>
                  </a:cubicBezTo>
                  <a:cubicBezTo>
                    <a:pt x="197" y="295"/>
                    <a:pt x="181" y="76"/>
                    <a:pt x="247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74"/>
            <p:cNvSpPr>
              <a:spLocks/>
            </p:cNvSpPr>
            <p:nvPr/>
          </p:nvSpPr>
          <p:spPr bwMode="gray">
            <a:xfrm>
              <a:off x="10727037" y="5324795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5"/>
            <p:cNvSpPr>
              <a:spLocks/>
            </p:cNvSpPr>
            <p:nvPr/>
          </p:nvSpPr>
          <p:spPr bwMode="gray">
            <a:xfrm>
              <a:off x="10512725" y="5324795"/>
              <a:ext cx="3175" cy="1587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0 h 1"/>
                <a:gd name="T4" fmla="*/ 0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6"/>
            <p:cNvSpPr>
              <a:spLocks/>
            </p:cNvSpPr>
            <p:nvPr/>
          </p:nvSpPr>
          <p:spPr bwMode="gray">
            <a:xfrm>
              <a:off x="10176175" y="5042220"/>
              <a:ext cx="127000" cy="404812"/>
            </a:xfrm>
            <a:custGeom>
              <a:avLst/>
              <a:gdLst>
                <a:gd name="T0" fmla="*/ 92 w 92"/>
                <a:gd name="T1" fmla="*/ 0 h 295"/>
                <a:gd name="T2" fmla="*/ 66 w 92"/>
                <a:gd name="T3" fmla="*/ 0 h 295"/>
                <a:gd name="T4" fmla="*/ 16 w 92"/>
                <a:gd name="T5" fmla="*/ 295 h 295"/>
                <a:gd name="T6" fmla="*/ 42 w 92"/>
                <a:gd name="T7" fmla="*/ 295 h 295"/>
                <a:gd name="T8" fmla="*/ 92 w 92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5">
                  <a:moveTo>
                    <a:pt x="92" y="0"/>
                  </a:moveTo>
                  <a:cubicBezTo>
                    <a:pt x="82" y="0"/>
                    <a:pt x="73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42" y="295"/>
                    <a:pt x="42" y="295"/>
                    <a:pt x="42" y="295"/>
                  </a:cubicBezTo>
                  <a:cubicBezTo>
                    <a:pt x="42" y="295"/>
                    <a:pt x="26" y="76"/>
                    <a:pt x="92" y="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77"/>
            <p:cNvSpPr>
              <a:spLocks noChangeArrowheads="1"/>
            </p:cNvSpPr>
            <p:nvPr/>
          </p:nvSpPr>
          <p:spPr bwMode="gray">
            <a:xfrm>
              <a:off x="9574512" y="3729358"/>
              <a:ext cx="22225" cy="69373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78"/>
            <p:cNvSpPr>
              <a:spLocks/>
            </p:cNvSpPr>
            <p:nvPr/>
          </p:nvSpPr>
          <p:spPr bwMode="gray">
            <a:xfrm>
              <a:off x="10393662" y="5042220"/>
              <a:ext cx="906463" cy="404812"/>
            </a:xfrm>
            <a:custGeom>
              <a:avLst/>
              <a:gdLst>
                <a:gd name="T0" fmla="*/ 642 w 656"/>
                <a:gd name="T1" fmla="*/ 206 h 295"/>
                <a:gd name="T2" fmla="*/ 219 w 656"/>
                <a:gd name="T3" fmla="*/ 206 h 295"/>
                <a:gd name="T4" fmla="*/ 217 w 656"/>
                <a:gd name="T5" fmla="*/ 207 h 295"/>
                <a:gd name="T6" fmla="*/ 217 w 656"/>
                <a:gd name="T7" fmla="*/ 0 h 295"/>
                <a:gd name="T8" fmla="*/ 66 w 656"/>
                <a:gd name="T9" fmla="*/ 0 h 295"/>
                <a:gd name="T10" fmla="*/ 16 w 656"/>
                <a:gd name="T11" fmla="*/ 295 h 295"/>
                <a:gd name="T12" fmla="*/ 642 w 656"/>
                <a:gd name="T13" fmla="*/ 295 h 295"/>
                <a:gd name="T14" fmla="*/ 656 w 656"/>
                <a:gd name="T15" fmla="*/ 281 h 295"/>
                <a:gd name="T16" fmla="*/ 656 w 656"/>
                <a:gd name="T17" fmla="*/ 221 h 295"/>
                <a:gd name="T18" fmla="*/ 642 w 656"/>
                <a:gd name="T19" fmla="*/ 20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6" h="295">
                  <a:moveTo>
                    <a:pt x="642" y="206"/>
                  </a:moveTo>
                  <a:cubicBezTo>
                    <a:pt x="219" y="206"/>
                    <a:pt x="219" y="206"/>
                    <a:pt x="219" y="206"/>
                  </a:cubicBezTo>
                  <a:cubicBezTo>
                    <a:pt x="219" y="206"/>
                    <a:pt x="218" y="206"/>
                    <a:pt x="217" y="207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642" y="295"/>
                    <a:pt x="642" y="295"/>
                    <a:pt x="642" y="295"/>
                  </a:cubicBezTo>
                  <a:cubicBezTo>
                    <a:pt x="650" y="295"/>
                    <a:pt x="656" y="289"/>
                    <a:pt x="656" y="281"/>
                  </a:cubicBezTo>
                  <a:cubicBezTo>
                    <a:pt x="656" y="221"/>
                    <a:pt x="656" y="221"/>
                    <a:pt x="656" y="221"/>
                  </a:cubicBezTo>
                  <a:cubicBezTo>
                    <a:pt x="656" y="213"/>
                    <a:pt x="650" y="206"/>
                    <a:pt x="642" y="206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79"/>
            <p:cNvSpPr>
              <a:spLocks/>
            </p:cNvSpPr>
            <p:nvPr/>
          </p:nvSpPr>
          <p:spPr bwMode="gray">
            <a:xfrm>
              <a:off x="10393662" y="5042220"/>
              <a:ext cx="300038" cy="404812"/>
            </a:xfrm>
            <a:custGeom>
              <a:avLst/>
              <a:gdLst>
                <a:gd name="T0" fmla="*/ 81 w 217"/>
                <a:gd name="T1" fmla="*/ 15 h 295"/>
                <a:gd name="T2" fmla="*/ 217 w 217"/>
                <a:gd name="T3" fmla="*/ 15 h 295"/>
                <a:gd name="T4" fmla="*/ 217 w 217"/>
                <a:gd name="T5" fmla="*/ 0 h 295"/>
                <a:gd name="T6" fmla="*/ 66 w 217"/>
                <a:gd name="T7" fmla="*/ 0 h 295"/>
                <a:gd name="T8" fmla="*/ 16 w 217"/>
                <a:gd name="T9" fmla="*/ 295 h 295"/>
                <a:gd name="T10" fmla="*/ 30 w 217"/>
                <a:gd name="T11" fmla="*/ 295 h 295"/>
                <a:gd name="T12" fmla="*/ 81 w 217"/>
                <a:gd name="T13" fmla="*/ 1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95">
                  <a:moveTo>
                    <a:pt x="81" y="15"/>
                  </a:moveTo>
                  <a:cubicBezTo>
                    <a:pt x="122" y="15"/>
                    <a:pt x="188" y="15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28" y="244"/>
                    <a:pt x="25" y="79"/>
                    <a:pt x="81" y="15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80"/>
            <p:cNvSpPr>
              <a:spLocks/>
            </p:cNvSpPr>
            <p:nvPr/>
          </p:nvSpPr>
          <p:spPr bwMode="gray">
            <a:xfrm>
              <a:off x="10414300" y="54279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81"/>
            <p:cNvSpPr>
              <a:spLocks/>
            </p:cNvSpPr>
            <p:nvPr/>
          </p:nvSpPr>
          <p:spPr bwMode="gray">
            <a:xfrm>
              <a:off x="10414300" y="5432745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2"/>
            <p:cNvSpPr>
              <a:spLocks/>
            </p:cNvSpPr>
            <p:nvPr/>
          </p:nvSpPr>
          <p:spPr bwMode="gray">
            <a:xfrm>
              <a:off x="10414300" y="54406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3"/>
            <p:cNvSpPr>
              <a:spLocks/>
            </p:cNvSpPr>
            <p:nvPr/>
          </p:nvSpPr>
          <p:spPr bwMode="gray">
            <a:xfrm>
              <a:off x="10433350" y="5324795"/>
              <a:ext cx="866775" cy="122237"/>
            </a:xfrm>
            <a:custGeom>
              <a:avLst/>
              <a:gdLst>
                <a:gd name="T0" fmla="*/ 613 w 627"/>
                <a:gd name="T1" fmla="*/ 0 h 89"/>
                <a:gd name="T2" fmla="*/ 613 w 627"/>
                <a:gd name="T3" fmla="*/ 56 h 89"/>
                <a:gd name="T4" fmla="*/ 599 w 627"/>
                <a:gd name="T5" fmla="*/ 71 h 89"/>
                <a:gd name="T6" fmla="*/ 0 w 627"/>
                <a:gd name="T7" fmla="*/ 71 h 89"/>
                <a:gd name="T8" fmla="*/ 1 w 627"/>
                <a:gd name="T9" fmla="*/ 89 h 89"/>
                <a:gd name="T10" fmla="*/ 613 w 627"/>
                <a:gd name="T11" fmla="*/ 89 h 89"/>
                <a:gd name="T12" fmla="*/ 627 w 627"/>
                <a:gd name="T13" fmla="*/ 75 h 89"/>
                <a:gd name="T14" fmla="*/ 627 w 627"/>
                <a:gd name="T15" fmla="*/ 15 h 89"/>
                <a:gd name="T16" fmla="*/ 613 w 627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89">
                  <a:moveTo>
                    <a:pt x="613" y="0"/>
                  </a:moveTo>
                  <a:cubicBezTo>
                    <a:pt x="613" y="56"/>
                    <a:pt x="613" y="56"/>
                    <a:pt x="613" y="56"/>
                  </a:cubicBezTo>
                  <a:cubicBezTo>
                    <a:pt x="613" y="64"/>
                    <a:pt x="607" y="71"/>
                    <a:pt x="59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1" y="84"/>
                    <a:pt x="1" y="89"/>
                  </a:cubicBezTo>
                  <a:cubicBezTo>
                    <a:pt x="613" y="89"/>
                    <a:pt x="613" y="89"/>
                    <a:pt x="613" y="89"/>
                  </a:cubicBezTo>
                  <a:cubicBezTo>
                    <a:pt x="621" y="89"/>
                    <a:pt x="627" y="83"/>
                    <a:pt x="627" y="75"/>
                  </a:cubicBezTo>
                  <a:cubicBezTo>
                    <a:pt x="627" y="15"/>
                    <a:pt x="627" y="15"/>
                    <a:pt x="627" y="15"/>
                  </a:cubicBezTo>
                  <a:cubicBezTo>
                    <a:pt x="627" y="7"/>
                    <a:pt x="621" y="1"/>
                    <a:pt x="613" y="0"/>
                  </a:cubicBezTo>
                  <a:close/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4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146 w 146"/>
                <a:gd name="T3" fmla="*/ 0 h 174"/>
                <a:gd name="T4" fmla="*/ 40 w 146"/>
                <a:gd name="T5" fmla="*/ 0 h 174"/>
                <a:gd name="T6" fmla="*/ 0 w 146"/>
                <a:gd name="T7" fmla="*/ 174 h 174"/>
                <a:gd name="T8" fmla="*/ 146 w 14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82" y="0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5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40 w 146"/>
                <a:gd name="T3" fmla="*/ 0 h 174"/>
                <a:gd name="T4" fmla="*/ 0 w 146"/>
                <a:gd name="T5" fmla="*/ 174 h 174"/>
                <a:gd name="T6" fmla="*/ 146 w 1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174"/>
                    <a:pt x="84" y="73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Oval 86"/>
            <p:cNvSpPr>
              <a:spLocks noChangeArrowheads="1"/>
            </p:cNvSpPr>
            <p:nvPr/>
          </p:nvSpPr>
          <p:spPr bwMode="gray">
            <a:xfrm>
              <a:off x="10458750" y="5353370"/>
              <a:ext cx="188913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87"/>
            <p:cNvSpPr>
              <a:spLocks noChangeArrowheads="1"/>
            </p:cNvSpPr>
            <p:nvPr/>
          </p:nvSpPr>
          <p:spPr bwMode="gray">
            <a:xfrm>
              <a:off x="10503200" y="5396233"/>
              <a:ext cx="100013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88"/>
            <p:cNvSpPr>
              <a:spLocks noChangeArrowheads="1"/>
            </p:cNvSpPr>
            <p:nvPr/>
          </p:nvSpPr>
          <p:spPr bwMode="gray">
            <a:xfrm>
              <a:off x="11041362" y="5353370"/>
              <a:ext cx="192088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89"/>
            <p:cNvSpPr>
              <a:spLocks noChangeArrowheads="1"/>
            </p:cNvSpPr>
            <p:nvPr/>
          </p:nvSpPr>
          <p:spPr bwMode="gray">
            <a:xfrm>
              <a:off x="1083975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90"/>
            <p:cNvSpPr>
              <a:spLocks/>
            </p:cNvSpPr>
            <p:nvPr/>
          </p:nvSpPr>
          <p:spPr bwMode="gray">
            <a:xfrm>
              <a:off x="10503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0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91"/>
            <p:cNvSpPr>
              <a:spLocks/>
            </p:cNvSpPr>
            <p:nvPr/>
          </p:nvSpPr>
          <p:spPr bwMode="gray">
            <a:xfrm>
              <a:off x="10241262" y="5359720"/>
              <a:ext cx="120650" cy="15875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9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2"/>
            <p:cNvSpPr>
              <a:spLocks/>
            </p:cNvSpPr>
            <p:nvPr/>
          </p:nvSpPr>
          <p:spPr bwMode="gray">
            <a:xfrm>
              <a:off x="10241262" y="5396233"/>
              <a:ext cx="120650" cy="17462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10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93"/>
            <p:cNvSpPr>
              <a:spLocks/>
            </p:cNvSpPr>
            <p:nvPr/>
          </p:nvSpPr>
          <p:spPr bwMode="gray">
            <a:xfrm>
              <a:off x="10209512" y="5086670"/>
              <a:ext cx="227013" cy="239712"/>
            </a:xfrm>
            <a:custGeom>
              <a:avLst/>
              <a:gdLst>
                <a:gd name="T0" fmla="*/ 31 w 164"/>
                <a:gd name="T1" fmla="*/ 0 h 175"/>
                <a:gd name="T2" fmla="*/ 0 w 164"/>
                <a:gd name="T3" fmla="*/ 175 h 175"/>
                <a:gd name="T4" fmla="*/ 133 w 164"/>
                <a:gd name="T5" fmla="*/ 175 h 175"/>
                <a:gd name="T6" fmla="*/ 164 w 164"/>
                <a:gd name="T7" fmla="*/ 0 h 175"/>
                <a:gd name="T8" fmla="*/ 31 w 16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142" y="49"/>
                    <a:pt x="164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94"/>
            <p:cNvSpPr>
              <a:spLocks/>
            </p:cNvSpPr>
            <p:nvPr/>
          </p:nvSpPr>
          <p:spPr bwMode="gray">
            <a:xfrm>
              <a:off x="10209512" y="5086670"/>
              <a:ext cx="185738" cy="239712"/>
            </a:xfrm>
            <a:custGeom>
              <a:avLst/>
              <a:gdLst>
                <a:gd name="T0" fmla="*/ 31 w 134"/>
                <a:gd name="T1" fmla="*/ 0 h 175"/>
                <a:gd name="T2" fmla="*/ 0 w 134"/>
                <a:gd name="T3" fmla="*/ 175 h 175"/>
                <a:gd name="T4" fmla="*/ 133 w 134"/>
                <a:gd name="T5" fmla="*/ 175 h 175"/>
                <a:gd name="T6" fmla="*/ 31 w 134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5"/>
            <p:cNvSpPr>
              <a:spLocks noEditPoints="1"/>
            </p:cNvSpPr>
            <p:nvPr/>
          </p:nvSpPr>
          <p:spPr bwMode="gray">
            <a:xfrm>
              <a:off x="9257012" y="4496120"/>
              <a:ext cx="280988" cy="279400"/>
            </a:xfrm>
            <a:custGeom>
              <a:avLst/>
              <a:gdLst>
                <a:gd name="T0" fmla="*/ 203 w 203"/>
                <a:gd name="T1" fmla="*/ 93 h 203"/>
                <a:gd name="T2" fmla="*/ 187 w 203"/>
                <a:gd name="T3" fmla="*/ 77 h 203"/>
                <a:gd name="T4" fmla="*/ 192 w 203"/>
                <a:gd name="T5" fmla="*/ 54 h 203"/>
                <a:gd name="T6" fmla="*/ 170 w 203"/>
                <a:gd name="T7" fmla="*/ 46 h 203"/>
                <a:gd name="T8" fmla="*/ 167 w 203"/>
                <a:gd name="T9" fmla="*/ 23 h 203"/>
                <a:gd name="T10" fmla="*/ 144 w 203"/>
                <a:gd name="T11" fmla="*/ 25 h 203"/>
                <a:gd name="T12" fmla="*/ 132 w 203"/>
                <a:gd name="T13" fmla="*/ 4 h 203"/>
                <a:gd name="T14" fmla="*/ 111 w 203"/>
                <a:gd name="T15" fmla="*/ 15 h 203"/>
                <a:gd name="T16" fmla="*/ 92 w 203"/>
                <a:gd name="T17" fmla="*/ 0 h 203"/>
                <a:gd name="T18" fmla="*/ 77 w 203"/>
                <a:gd name="T19" fmla="*/ 18 h 203"/>
                <a:gd name="T20" fmla="*/ 54 w 203"/>
                <a:gd name="T21" fmla="*/ 11 h 203"/>
                <a:gd name="T22" fmla="*/ 47 w 203"/>
                <a:gd name="T23" fmla="*/ 33 h 203"/>
                <a:gd name="T24" fmla="*/ 23 w 203"/>
                <a:gd name="T25" fmla="*/ 36 h 203"/>
                <a:gd name="T26" fmla="*/ 24 w 203"/>
                <a:gd name="T27" fmla="*/ 59 h 203"/>
                <a:gd name="T28" fmla="*/ 4 w 203"/>
                <a:gd name="T29" fmla="*/ 71 h 203"/>
                <a:gd name="T30" fmla="*/ 14 w 203"/>
                <a:gd name="T31" fmla="*/ 93 h 203"/>
                <a:gd name="T32" fmla="*/ 0 w 203"/>
                <a:gd name="T33" fmla="*/ 112 h 203"/>
                <a:gd name="T34" fmla="*/ 16 w 203"/>
                <a:gd name="T35" fmla="*/ 127 h 203"/>
                <a:gd name="T36" fmla="*/ 11 w 203"/>
                <a:gd name="T37" fmla="*/ 149 h 203"/>
                <a:gd name="T38" fmla="*/ 32 w 203"/>
                <a:gd name="T39" fmla="*/ 158 h 203"/>
                <a:gd name="T40" fmla="*/ 36 w 203"/>
                <a:gd name="T41" fmla="*/ 180 h 203"/>
                <a:gd name="T42" fmla="*/ 59 w 203"/>
                <a:gd name="T43" fmla="*/ 180 h 203"/>
                <a:gd name="T44" fmla="*/ 71 w 203"/>
                <a:gd name="T45" fmla="*/ 199 h 203"/>
                <a:gd name="T46" fmla="*/ 92 w 203"/>
                <a:gd name="T47" fmla="*/ 191 h 203"/>
                <a:gd name="T48" fmla="*/ 111 w 203"/>
                <a:gd name="T49" fmla="*/ 203 h 203"/>
                <a:gd name="T50" fmla="*/ 127 w 203"/>
                <a:gd name="T51" fmla="*/ 188 h 203"/>
                <a:gd name="T52" fmla="*/ 149 w 203"/>
                <a:gd name="T53" fmla="*/ 192 h 203"/>
                <a:gd name="T54" fmla="*/ 158 w 203"/>
                <a:gd name="T55" fmla="*/ 171 h 203"/>
                <a:gd name="T56" fmla="*/ 180 w 203"/>
                <a:gd name="T57" fmla="*/ 167 h 203"/>
                <a:gd name="T58" fmla="*/ 180 w 203"/>
                <a:gd name="T59" fmla="*/ 144 h 203"/>
                <a:gd name="T60" fmla="*/ 199 w 203"/>
                <a:gd name="T61" fmla="*/ 132 h 203"/>
                <a:gd name="T62" fmla="*/ 190 w 203"/>
                <a:gd name="T63" fmla="*/ 112 h 203"/>
                <a:gd name="T64" fmla="*/ 57 w 203"/>
                <a:gd name="T65" fmla="*/ 58 h 203"/>
                <a:gd name="T66" fmla="*/ 93 w 203"/>
                <a:gd name="T67" fmla="*/ 73 h 203"/>
                <a:gd name="T68" fmla="*/ 39 w 203"/>
                <a:gd name="T69" fmla="*/ 95 h 203"/>
                <a:gd name="T70" fmla="*/ 93 w 203"/>
                <a:gd name="T71" fmla="*/ 166 h 203"/>
                <a:gd name="T72" fmla="*/ 39 w 203"/>
                <a:gd name="T73" fmla="*/ 111 h 203"/>
                <a:gd name="T74" fmla="*/ 93 w 203"/>
                <a:gd name="T75" fmla="*/ 133 h 203"/>
                <a:gd name="T76" fmla="*/ 89 w 203"/>
                <a:gd name="T77" fmla="*/ 102 h 203"/>
                <a:gd name="T78" fmla="*/ 114 w 203"/>
                <a:gd name="T79" fmla="*/ 102 h 203"/>
                <a:gd name="T80" fmla="*/ 89 w 203"/>
                <a:gd name="T81" fmla="*/ 102 h 203"/>
                <a:gd name="T82" fmla="*/ 110 w 203"/>
                <a:gd name="T83" fmla="*/ 166 h 203"/>
                <a:gd name="T84" fmla="*/ 124 w 203"/>
                <a:gd name="T85" fmla="*/ 125 h 203"/>
                <a:gd name="T86" fmla="*/ 165 w 203"/>
                <a:gd name="T87" fmla="*/ 111 h 203"/>
                <a:gd name="T88" fmla="*/ 132 w 203"/>
                <a:gd name="T89" fmla="*/ 95 h 203"/>
                <a:gd name="T90" fmla="*/ 110 w 203"/>
                <a:gd name="T91" fmla="*/ 40 h 203"/>
                <a:gd name="T92" fmla="*/ 165 w 203"/>
                <a:gd name="T93" fmla="*/ 9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3" h="203">
                  <a:moveTo>
                    <a:pt x="203" y="112"/>
                  </a:moveTo>
                  <a:cubicBezTo>
                    <a:pt x="203" y="93"/>
                    <a:pt x="203" y="93"/>
                    <a:pt x="203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88"/>
                    <a:pt x="188" y="82"/>
                    <a:pt x="187" y="77"/>
                  </a:cubicBezTo>
                  <a:cubicBezTo>
                    <a:pt x="199" y="72"/>
                    <a:pt x="199" y="72"/>
                    <a:pt x="199" y="72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7" y="55"/>
                    <a:pt x="174" y="51"/>
                    <a:pt x="170" y="4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3" y="30"/>
                    <a:pt x="148" y="27"/>
                    <a:pt x="144" y="25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2" y="16"/>
                    <a:pt x="116" y="15"/>
                    <a:pt x="111" y="1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7" y="15"/>
                    <a:pt x="82" y="16"/>
                    <a:pt x="77" y="18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5" y="27"/>
                    <a:pt x="51" y="30"/>
                    <a:pt x="47" y="3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0" y="51"/>
                    <a:pt x="27" y="55"/>
                    <a:pt x="24" y="59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5" y="82"/>
                    <a:pt x="14" y="88"/>
                    <a:pt x="14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7"/>
                    <a:pt x="15" y="122"/>
                    <a:pt x="16" y="127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6" y="149"/>
                    <a:pt x="29" y="154"/>
                    <a:pt x="32" y="158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50" y="175"/>
                    <a:pt x="54" y="178"/>
                    <a:pt x="59" y="180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76" y="188"/>
                    <a:pt x="76" y="188"/>
                    <a:pt x="76" y="188"/>
                  </a:cubicBezTo>
                  <a:cubicBezTo>
                    <a:pt x="81" y="189"/>
                    <a:pt x="87" y="190"/>
                    <a:pt x="92" y="19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7" y="190"/>
                    <a:pt x="122" y="189"/>
                    <a:pt x="127" y="188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49" y="192"/>
                    <a:pt x="149" y="192"/>
                    <a:pt x="149" y="192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9" y="178"/>
                    <a:pt x="154" y="175"/>
                    <a:pt x="158" y="171"/>
                  </a:cubicBezTo>
                  <a:cubicBezTo>
                    <a:pt x="167" y="180"/>
                    <a:pt x="167" y="180"/>
                    <a:pt x="167" y="180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5" y="154"/>
                    <a:pt x="178" y="149"/>
                    <a:pt x="180" y="144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8" y="122"/>
                    <a:pt x="189" y="117"/>
                    <a:pt x="190" y="112"/>
                  </a:cubicBezTo>
                  <a:lnTo>
                    <a:pt x="203" y="112"/>
                  </a:lnTo>
                  <a:close/>
                  <a:moveTo>
                    <a:pt x="57" y="58"/>
                  </a:moveTo>
                  <a:cubicBezTo>
                    <a:pt x="67" y="48"/>
                    <a:pt x="80" y="41"/>
                    <a:pt x="93" y="40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83" y="76"/>
                    <a:pt x="75" y="84"/>
                    <a:pt x="72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0" y="81"/>
                    <a:pt x="47" y="68"/>
                    <a:pt x="57" y="58"/>
                  </a:cubicBezTo>
                  <a:close/>
                  <a:moveTo>
                    <a:pt x="93" y="166"/>
                  </a:moveTo>
                  <a:cubicBezTo>
                    <a:pt x="80" y="164"/>
                    <a:pt x="67" y="158"/>
                    <a:pt x="57" y="148"/>
                  </a:cubicBezTo>
                  <a:cubicBezTo>
                    <a:pt x="47" y="138"/>
                    <a:pt x="40" y="125"/>
                    <a:pt x="39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5" y="122"/>
                    <a:pt x="83" y="130"/>
                    <a:pt x="93" y="133"/>
                  </a:cubicBezTo>
                  <a:lnTo>
                    <a:pt x="93" y="166"/>
                  </a:lnTo>
                  <a:close/>
                  <a:moveTo>
                    <a:pt x="89" y="102"/>
                  </a:moveTo>
                  <a:cubicBezTo>
                    <a:pt x="89" y="95"/>
                    <a:pt x="95" y="89"/>
                    <a:pt x="102" y="89"/>
                  </a:cubicBezTo>
                  <a:cubicBezTo>
                    <a:pt x="109" y="89"/>
                    <a:pt x="114" y="95"/>
                    <a:pt x="114" y="102"/>
                  </a:cubicBezTo>
                  <a:cubicBezTo>
                    <a:pt x="114" y="109"/>
                    <a:pt x="109" y="114"/>
                    <a:pt x="102" y="114"/>
                  </a:cubicBezTo>
                  <a:cubicBezTo>
                    <a:pt x="95" y="114"/>
                    <a:pt x="89" y="109"/>
                    <a:pt x="89" y="102"/>
                  </a:cubicBezTo>
                  <a:close/>
                  <a:moveTo>
                    <a:pt x="147" y="148"/>
                  </a:moveTo>
                  <a:cubicBezTo>
                    <a:pt x="137" y="158"/>
                    <a:pt x="124" y="164"/>
                    <a:pt x="110" y="166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5" y="131"/>
                    <a:pt x="120" y="129"/>
                    <a:pt x="124" y="125"/>
                  </a:cubicBezTo>
                  <a:cubicBezTo>
                    <a:pt x="128" y="121"/>
                    <a:pt x="130" y="116"/>
                    <a:pt x="132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3" y="125"/>
                    <a:pt x="157" y="138"/>
                    <a:pt x="147" y="148"/>
                  </a:cubicBezTo>
                  <a:close/>
                  <a:moveTo>
                    <a:pt x="132" y="95"/>
                  </a:moveTo>
                  <a:cubicBezTo>
                    <a:pt x="129" y="84"/>
                    <a:pt x="121" y="76"/>
                    <a:pt x="110" y="7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24" y="41"/>
                    <a:pt x="137" y="48"/>
                    <a:pt x="147" y="58"/>
                  </a:cubicBezTo>
                  <a:cubicBezTo>
                    <a:pt x="157" y="68"/>
                    <a:pt x="163" y="81"/>
                    <a:pt x="165" y="95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6"/>
            <p:cNvSpPr>
              <a:spLocks noEditPoints="1"/>
            </p:cNvSpPr>
            <p:nvPr/>
          </p:nvSpPr>
          <p:spPr bwMode="gray">
            <a:xfrm>
              <a:off x="9109375" y="4723133"/>
              <a:ext cx="254000" cy="254000"/>
            </a:xfrm>
            <a:custGeom>
              <a:avLst/>
              <a:gdLst>
                <a:gd name="T0" fmla="*/ 184 w 184"/>
                <a:gd name="T1" fmla="*/ 112 h 185"/>
                <a:gd name="T2" fmla="*/ 161 w 184"/>
                <a:gd name="T3" fmla="*/ 89 h 185"/>
                <a:gd name="T4" fmla="*/ 181 w 184"/>
                <a:gd name="T5" fmla="*/ 63 h 185"/>
                <a:gd name="T6" fmla="*/ 150 w 184"/>
                <a:gd name="T7" fmla="*/ 55 h 185"/>
                <a:gd name="T8" fmla="*/ 155 w 184"/>
                <a:gd name="T9" fmla="*/ 22 h 185"/>
                <a:gd name="T10" fmla="*/ 123 w 184"/>
                <a:gd name="T11" fmla="*/ 31 h 185"/>
                <a:gd name="T12" fmla="*/ 111 w 184"/>
                <a:gd name="T13" fmla="*/ 0 h 185"/>
                <a:gd name="T14" fmla="*/ 88 w 184"/>
                <a:gd name="T15" fmla="*/ 23 h 185"/>
                <a:gd name="T16" fmla="*/ 63 w 184"/>
                <a:gd name="T17" fmla="*/ 3 h 185"/>
                <a:gd name="T18" fmla="*/ 54 w 184"/>
                <a:gd name="T19" fmla="*/ 34 h 185"/>
                <a:gd name="T20" fmla="*/ 22 w 184"/>
                <a:gd name="T21" fmla="*/ 29 h 185"/>
                <a:gd name="T22" fmla="*/ 30 w 184"/>
                <a:gd name="T23" fmla="*/ 61 h 185"/>
                <a:gd name="T24" fmla="*/ 0 w 184"/>
                <a:gd name="T25" fmla="*/ 73 h 185"/>
                <a:gd name="T26" fmla="*/ 23 w 184"/>
                <a:gd name="T27" fmla="*/ 96 h 185"/>
                <a:gd name="T28" fmla="*/ 2 w 184"/>
                <a:gd name="T29" fmla="*/ 121 h 185"/>
                <a:gd name="T30" fmla="*/ 34 w 184"/>
                <a:gd name="T31" fmla="*/ 130 h 185"/>
                <a:gd name="T32" fmla="*/ 29 w 184"/>
                <a:gd name="T33" fmla="*/ 162 h 185"/>
                <a:gd name="T34" fmla="*/ 60 w 184"/>
                <a:gd name="T35" fmla="*/ 154 h 185"/>
                <a:gd name="T36" fmla="*/ 72 w 184"/>
                <a:gd name="T37" fmla="*/ 185 h 185"/>
                <a:gd name="T38" fmla="*/ 95 w 184"/>
                <a:gd name="T39" fmla="*/ 161 h 185"/>
                <a:gd name="T40" fmla="*/ 121 w 184"/>
                <a:gd name="T41" fmla="*/ 182 h 185"/>
                <a:gd name="T42" fmla="*/ 129 w 184"/>
                <a:gd name="T43" fmla="*/ 150 h 185"/>
                <a:gd name="T44" fmla="*/ 162 w 184"/>
                <a:gd name="T45" fmla="*/ 156 h 185"/>
                <a:gd name="T46" fmla="*/ 153 w 184"/>
                <a:gd name="T47" fmla="*/ 124 h 185"/>
                <a:gd name="T48" fmla="*/ 184 w 184"/>
                <a:gd name="T49" fmla="*/ 112 h 185"/>
                <a:gd name="T50" fmla="*/ 92 w 184"/>
                <a:gd name="T51" fmla="*/ 115 h 185"/>
                <a:gd name="T52" fmla="*/ 69 w 184"/>
                <a:gd name="T53" fmla="*/ 92 h 185"/>
                <a:gd name="T54" fmla="*/ 92 w 184"/>
                <a:gd name="T55" fmla="*/ 70 h 185"/>
                <a:gd name="T56" fmla="*/ 114 w 184"/>
                <a:gd name="T57" fmla="*/ 92 h 185"/>
                <a:gd name="T58" fmla="*/ 92 w 184"/>
                <a:gd name="T59" fmla="*/ 11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85">
                  <a:moveTo>
                    <a:pt x="184" y="11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53" y="124"/>
                    <a:pt x="153" y="124"/>
                    <a:pt x="153" y="124"/>
                  </a:cubicBezTo>
                  <a:lnTo>
                    <a:pt x="184" y="112"/>
                  </a:lnTo>
                  <a:close/>
                  <a:moveTo>
                    <a:pt x="92" y="115"/>
                  </a:moveTo>
                  <a:cubicBezTo>
                    <a:pt x="79" y="115"/>
                    <a:pt x="69" y="105"/>
                    <a:pt x="69" y="92"/>
                  </a:cubicBezTo>
                  <a:cubicBezTo>
                    <a:pt x="69" y="80"/>
                    <a:pt x="79" y="70"/>
                    <a:pt x="92" y="70"/>
                  </a:cubicBezTo>
                  <a:cubicBezTo>
                    <a:pt x="104" y="70"/>
                    <a:pt x="114" y="80"/>
                    <a:pt x="114" y="92"/>
                  </a:cubicBezTo>
                  <a:cubicBezTo>
                    <a:pt x="114" y="105"/>
                    <a:pt x="104" y="115"/>
                    <a:pt x="92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7"/>
            <p:cNvSpPr>
              <a:spLocks noEditPoints="1"/>
            </p:cNvSpPr>
            <p:nvPr/>
          </p:nvSpPr>
          <p:spPr bwMode="gray">
            <a:xfrm>
              <a:off x="9464975" y="4650108"/>
              <a:ext cx="358775" cy="355600"/>
            </a:xfrm>
            <a:custGeom>
              <a:avLst/>
              <a:gdLst>
                <a:gd name="T0" fmla="*/ 247 w 259"/>
                <a:gd name="T1" fmla="*/ 139 h 259"/>
                <a:gd name="T2" fmla="*/ 228 w 259"/>
                <a:gd name="T3" fmla="*/ 133 h 259"/>
                <a:gd name="T4" fmla="*/ 224 w 259"/>
                <a:gd name="T5" fmla="*/ 103 h 259"/>
                <a:gd name="T6" fmla="*/ 241 w 259"/>
                <a:gd name="T7" fmla="*/ 94 h 259"/>
                <a:gd name="T8" fmla="*/ 247 w 259"/>
                <a:gd name="T9" fmla="*/ 73 h 259"/>
                <a:gd name="T10" fmla="*/ 239 w 259"/>
                <a:gd name="T11" fmla="*/ 59 h 259"/>
                <a:gd name="T12" fmla="*/ 219 w 259"/>
                <a:gd name="T13" fmla="*/ 53 h 259"/>
                <a:gd name="T14" fmla="*/ 202 w 259"/>
                <a:gd name="T15" fmla="*/ 63 h 259"/>
                <a:gd name="T16" fmla="*/ 178 w 259"/>
                <a:gd name="T17" fmla="*/ 44 h 259"/>
                <a:gd name="T18" fmla="*/ 183 w 259"/>
                <a:gd name="T19" fmla="*/ 25 h 259"/>
                <a:gd name="T20" fmla="*/ 173 w 259"/>
                <a:gd name="T21" fmla="*/ 7 h 259"/>
                <a:gd name="T22" fmla="*/ 157 w 259"/>
                <a:gd name="T23" fmla="*/ 2 h 259"/>
                <a:gd name="T24" fmla="*/ 138 w 259"/>
                <a:gd name="T25" fmla="*/ 12 h 259"/>
                <a:gd name="T26" fmla="*/ 133 w 259"/>
                <a:gd name="T27" fmla="*/ 31 h 259"/>
                <a:gd name="T28" fmla="*/ 103 w 259"/>
                <a:gd name="T29" fmla="*/ 35 h 259"/>
                <a:gd name="T30" fmla="*/ 93 w 259"/>
                <a:gd name="T31" fmla="*/ 18 h 259"/>
                <a:gd name="T32" fmla="*/ 73 w 259"/>
                <a:gd name="T33" fmla="*/ 12 h 259"/>
                <a:gd name="T34" fmla="*/ 59 w 259"/>
                <a:gd name="T35" fmla="*/ 20 h 259"/>
                <a:gd name="T36" fmla="*/ 53 w 259"/>
                <a:gd name="T37" fmla="*/ 40 h 259"/>
                <a:gd name="T38" fmla="*/ 63 w 259"/>
                <a:gd name="T39" fmla="*/ 58 h 259"/>
                <a:gd name="T40" fmla="*/ 44 w 259"/>
                <a:gd name="T41" fmla="*/ 81 h 259"/>
                <a:gd name="T42" fmla="*/ 25 w 259"/>
                <a:gd name="T43" fmla="*/ 76 h 259"/>
                <a:gd name="T44" fmla="*/ 7 w 259"/>
                <a:gd name="T45" fmla="*/ 86 h 259"/>
                <a:gd name="T46" fmla="*/ 2 w 259"/>
                <a:gd name="T47" fmla="*/ 103 h 259"/>
                <a:gd name="T48" fmla="*/ 12 w 259"/>
                <a:gd name="T49" fmla="*/ 121 h 259"/>
                <a:gd name="T50" fmla="*/ 31 w 259"/>
                <a:gd name="T51" fmla="*/ 126 h 259"/>
                <a:gd name="T52" fmla="*/ 35 w 259"/>
                <a:gd name="T53" fmla="*/ 156 h 259"/>
                <a:gd name="T54" fmla="*/ 18 w 259"/>
                <a:gd name="T55" fmla="*/ 166 h 259"/>
                <a:gd name="T56" fmla="*/ 12 w 259"/>
                <a:gd name="T57" fmla="*/ 186 h 259"/>
                <a:gd name="T58" fmla="*/ 20 w 259"/>
                <a:gd name="T59" fmla="*/ 201 h 259"/>
                <a:gd name="T60" fmla="*/ 40 w 259"/>
                <a:gd name="T61" fmla="*/ 206 h 259"/>
                <a:gd name="T62" fmla="*/ 58 w 259"/>
                <a:gd name="T63" fmla="*/ 197 h 259"/>
                <a:gd name="T64" fmla="*/ 81 w 259"/>
                <a:gd name="T65" fmla="*/ 215 h 259"/>
                <a:gd name="T66" fmla="*/ 76 w 259"/>
                <a:gd name="T67" fmla="*/ 234 h 259"/>
                <a:gd name="T68" fmla="*/ 86 w 259"/>
                <a:gd name="T69" fmla="*/ 253 h 259"/>
                <a:gd name="T70" fmla="*/ 102 w 259"/>
                <a:gd name="T71" fmla="*/ 257 h 259"/>
                <a:gd name="T72" fmla="*/ 121 w 259"/>
                <a:gd name="T73" fmla="*/ 247 h 259"/>
                <a:gd name="T74" fmla="*/ 126 w 259"/>
                <a:gd name="T75" fmla="*/ 228 h 259"/>
                <a:gd name="T76" fmla="*/ 156 w 259"/>
                <a:gd name="T77" fmla="*/ 224 h 259"/>
                <a:gd name="T78" fmla="*/ 166 w 259"/>
                <a:gd name="T79" fmla="*/ 242 h 259"/>
                <a:gd name="T80" fmla="*/ 186 w 259"/>
                <a:gd name="T81" fmla="*/ 247 h 259"/>
                <a:gd name="T82" fmla="*/ 200 w 259"/>
                <a:gd name="T83" fmla="*/ 239 h 259"/>
                <a:gd name="T84" fmla="*/ 206 w 259"/>
                <a:gd name="T85" fmla="*/ 219 h 259"/>
                <a:gd name="T86" fmla="*/ 197 w 259"/>
                <a:gd name="T87" fmla="*/ 202 h 259"/>
                <a:gd name="T88" fmla="*/ 215 w 259"/>
                <a:gd name="T89" fmla="*/ 178 h 259"/>
                <a:gd name="T90" fmla="*/ 234 w 259"/>
                <a:gd name="T91" fmla="*/ 183 h 259"/>
                <a:gd name="T92" fmla="*/ 252 w 259"/>
                <a:gd name="T93" fmla="*/ 173 h 259"/>
                <a:gd name="T94" fmla="*/ 257 w 259"/>
                <a:gd name="T95" fmla="*/ 157 h 259"/>
                <a:gd name="T96" fmla="*/ 247 w 259"/>
                <a:gd name="T97" fmla="*/ 139 h 259"/>
                <a:gd name="T98" fmla="*/ 116 w 259"/>
                <a:gd name="T99" fmla="*/ 178 h 259"/>
                <a:gd name="T100" fmla="*/ 82 w 259"/>
                <a:gd name="T101" fmla="*/ 116 h 259"/>
                <a:gd name="T102" fmla="*/ 143 w 259"/>
                <a:gd name="T103" fmla="*/ 82 h 259"/>
                <a:gd name="T104" fmla="*/ 177 w 259"/>
                <a:gd name="T105" fmla="*/ 143 h 259"/>
                <a:gd name="T106" fmla="*/ 116 w 259"/>
                <a:gd name="T107" fmla="*/ 1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9" h="259">
                  <a:moveTo>
                    <a:pt x="247" y="139"/>
                  </a:moveTo>
                  <a:cubicBezTo>
                    <a:pt x="228" y="133"/>
                    <a:pt x="228" y="133"/>
                    <a:pt x="228" y="133"/>
                  </a:cubicBezTo>
                  <a:cubicBezTo>
                    <a:pt x="228" y="123"/>
                    <a:pt x="227" y="113"/>
                    <a:pt x="224" y="103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9" y="90"/>
                    <a:pt x="251" y="81"/>
                    <a:pt x="247" y="7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5" y="52"/>
                    <a:pt x="226" y="49"/>
                    <a:pt x="219" y="5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195" y="55"/>
                    <a:pt x="187" y="49"/>
                    <a:pt x="178" y="44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5" y="17"/>
                    <a:pt x="181" y="9"/>
                    <a:pt x="173" y="7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49" y="0"/>
                    <a:pt x="141" y="5"/>
                    <a:pt x="138" y="12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3" y="31"/>
                    <a:pt x="113" y="32"/>
                    <a:pt x="103" y="35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0" y="11"/>
                    <a:pt x="80" y="8"/>
                    <a:pt x="73" y="1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4"/>
                    <a:pt x="49" y="33"/>
                    <a:pt x="53" y="40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5" y="64"/>
                    <a:pt x="49" y="72"/>
                    <a:pt x="44" y="81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17" y="74"/>
                    <a:pt x="9" y="78"/>
                    <a:pt x="7" y="86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110"/>
                    <a:pt x="4" y="119"/>
                    <a:pt x="12" y="121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36"/>
                    <a:pt x="32" y="146"/>
                    <a:pt x="35" y="15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1" y="170"/>
                    <a:pt x="8" y="179"/>
                    <a:pt x="12" y="186"/>
                  </a:cubicBezTo>
                  <a:cubicBezTo>
                    <a:pt x="20" y="201"/>
                    <a:pt x="20" y="201"/>
                    <a:pt x="20" y="201"/>
                  </a:cubicBezTo>
                  <a:cubicBezTo>
                    <a:pt x="24" y="208"/>
                    <a:pt x="33" y="210"/>
                    <a:pt x="40" y="206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4" y="204"/>
                    <a:pt x="72" y="210"/>
                    <a:pt x="81" y="215"/>
                  </a:cubicBezTo>
                  <a:cubicBezTo>
                    <a:pt x="76" y="234"/>
                    <a:pt x="76" y="234"/>
                    <a:pt x="76" y="234"/>
                  </a:cubicBezTo>
                  <a:cubicBezTo>
                    <a:pt x="74" y="242"/>
                    <a:pt x="78" y="250"/>
                    <a:pt x="86" y="253"/>
                  </a:cubicBezTo>
                  <a:cubicBezTo>
                    <a:pt x="102" y="257"/>
                    <a:pt x="102" y="257"/>
                    <a:pt x="102" y="257"/>
                  </a:cubicBezTo>
                  <a:cubicBezTo>
                    <a:pt x="110" y="259"/>
                    <a:pt x="118" y="255"/>
                    <a:pt x="121" y="247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136" y="228"/>
                    <a:pt x="146" y="227"/>
                    <a:pt x="156" y="224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70" y="249"/>
                    <a:pt x="179" y="251"/>
                    <a:pt x="186" y="247"/>
                  </a:cubicBezTo>
                  <a:cubicBezTo>
                    <a:pt x="200" y="239"/>
                    <a:pt x="200" y="239"/>
                    <a:pt x="200" y="239"/>
                  </a:cubicBezTo>
                  <a:cubicBezTo>
                    <a:pt x="208" y="235"/>
                    <a:pt x="210" y="226"/>
                    <a:pt x="206" y="219"/>
                  </a:cubicBezTo>
                  <a:cubicBezTo>
                    <a:pt x="197" y="202"/>
                    <a:pt x="197" y="202"/>
                    <a:pt x="197" y="202"/>
                  </a:cubicBezTo>
                  <a:cubicBezTo>
                    <a:pt x="204" y="195"/>
                    <a:pt x="210" y="187"/>
                    <a:pt x="215" y="178"/>
                  </a:cubicBezTo>
                  <a:cubicBezTo>
                    <a:pt x="234" y="183"/>
                    <a:pt x="234" y="183"/>
                    <a:pt x="234" y="183"/>
                  </a:cubicBezTo>
                  <a:cubicBezTo>
                    <a:pt x="242" y="185"/>
                    <a:pt x="250" y="181"/>
                    <a:pt x="252" y="173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59" y="149"/>
                    <a:pt x="255" y="141"/>
                    <a:pt x="247" y="139"/>
                  </a:cubicBezTo>
                  <a:close/>
                  <a:moveTo>
                    <a:pt x="116" y="178"/>
                  </a:moveTo>
                  <a:cubicBezTo>
                    <a:pt x="90" y="170"/>
                    <a:pt x="74" y="143"/>
                    <a:pt x="82" y="116"/>
                  </a:cubicBezTo>
                  <a:cubicBezTo>
                    <a:pt x="89" y="90"/>
                    <a:pt x="117" y="74"/>
                    <a:pt x="143" y="82"/>
                  </a:cubicBezTo>
                  <a:cubicBezTo>
                    <a:pt x="169" y="89"/>
                    <a:pt x="185" y="117"/>
                    <a:pt x="177" y="143"/>
                  </a:cubicBezTo>
                  <a:cubicBezTo>
                    <a:pt x="170" y="170"/>
                    <a:pt x="142" y="185"/>
                    <a:pt x="116" y="178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8"/>
            <p:cNvSpPr>
              <a:spLocks noEditPoints="1"/>
            </p:cNvSpPr>
            <p:nvPr/>
          </p:nvSpPr>
          <p:spPr bwMode="gray">
            <a:xfrm>
              <a:off x="9818987" y="4658045"/>
              <a:ext cx="227013" cy="228600"/>
            </a:xfrm>
            <a:custGeom>
              <a:avLst/>
              <a:gdLst>
                <a:gd name="T0" fmla="*/ 165 w 165"/>
                <a:gd name="T1" fmla="*/ 75 h 166"/>
                <a:gd name="T2" fmla="*/ 165 w 165"/>
                <a:gd name="T3" fmla="*/ 75 h 166"/>
                <a:gd name="T4" fmla="*/ 151 w 165"/>
                <a:gd name="T5" fmla="*/ 63 h 166"/>
                <a:gd name="T6" fmla="*/ 156 w 165"/>
                <a:gd name="T7" fmla="*/ 44 h 166"/>
                <a:gd name="T8" fmla="*/ 138 w 165"/>
                <a:gd name="T9" fmla="*/ 38 h 166"/>
                <a:gd name="T10" fmla="*/ 136 w 165"/>
                <a:gd name="T11" fmla="*/ 19 h 166"/>
                <a:gd name="T12" fmla="*/ 117 w 165"/>
                <a:gd name="T13" fmla="*/ 20 h 166"/>
                <a:gd name="T14" fmla="*/ 107 w 165"/>
                <a:gd name="T15" fmla="*/ 3 h 166"/>
                <a:gd name="T16" fmla="*/ 90 w 165"/>
                <a:gd name="T17" fmla="*/ 12 h 166"/>
                <a:gd name="T18" fmla="*/ 90 w 165"/>
                <a:gd name="T19" fmla="*/ 0 h 166"/>
                <a:gd name="T20" fmla="*/ 75 w 165"/>
                <a:gd name="T21" fmla="*/ 0 h 166"/>
                <a:gd name="T22" fmla="*/ 62 w 165"/>
                <a:gd name="T23" fmla="*/ 14 h 166"/>
                <a:gd name="T24" fmla="*/ 44 w 165"/>
                <a:gd name="T25" fmla="*/ 9 h 166"/>
                <a:gd name="T26" fmla="*/ 36 w 165"/>
                <a:gd name="T27" fmla="*/ 27 h 166"/>
                <a:gd name="T28" fmla="*/ 18 w 165"/>
                <a:gd name="T29" fmla="*/ 30 h 166"/>
                <a:gd name="T30" fmla="*/ 19 w 165"/>
                <a:gd name="T31" fmla="*/ 48 h 166"/>
                <a:gd name="T32" fmla="*/ 3 w 165"/>
                <a:gd name="T33" fmla="*/ 58 h 166"/>
                <a:gd name="T34" fmla="*/ 10 w 165"/>
                <a:gd name="T35" fmla="*/ 75 h 166"/>
                <a:gd name="T36" fmla="*/ 0 w 165"/>
                <a:gd name="T37" fmla="*/ 75 h 166"/>
                <a:gd name="T38" fmla="*/ 0 w 165"/>
                <a:gd name="T39" fmla="*/ 80 h 166"/>
                <a:gd name="T40" fmla="*/ 0 w 165"/>
                <a:gd name="T41" fmla="*/ 90 h 166"/>
                <a:gd name="T42" fmla="*/ 10 w 165"/>
                <a:gd name="T43" fmla="*/ 90 h 166"/>
                <a:gd name="T44" fmla="*/ 3 w 165"/>
                <a:gd name="T45" fmla="*/ 107 h 166"/>
                <a:gd name="T46" fmla="*/ 18 w 165"/>
                <a:gd name="T47" fmla="*/ 118 h 166"/>
                <a:gd name="T48" fmla="*/ 18 w 165"/>
                <a:gd name="T49" fmla="*/ 136 h 166"/>
                <a:gd name="T50" fmla="*/ 36 w 165"/>
                <a:gd name="T51" fmla="*/ 140 h 166"/>
                <a:gd name="T52" fmla="*/ 44 w 165"/>
                <a:gd name="T53" fmla="*/ 156 h 166"/>
                <a:gd name="T54" fmla="*/ 62 w 165"/>
                <a:gd name="T55" fmla="*/ 153 h 166"/>
                <a:gd name="T56" fmla="*/ 75 w 165"/>
                <a:gd name="T57" fmla="*/ 166 h 166"/>
                <a:gd name="T58" fmla="*/ 90 w 165"/>
                <a:gd name="T59" fmla="*/ 166 h 166"/>
                <a:gd name="T60" fmla="*/ 90 w 165"/>
                <a:gd name="T61" fmla="*/ 155 h 166"/>
                <a:gd name="T62" fmla="*/ 107 w 165"/>
                <a:gd name="T63" fmla="*/ 162 h 166"/>
                <a:gd name="T64" fmla="*/ 117 w 165"/>
                <a:gd name="T65" fmla="*/ 146 h 166"/>
                <a:gd name="T66" fmla="*/ 135 w 165"/>
                <a:gd name="T67" fmla="*/ 147 h 166"/>
                <a:gd name="T68" fmla="*/ 138 w 165"/>
                <a:gd name="T69" fmla="*/ 129 h 166"/>
                <a:gd name="T70" fmla="*/ 156 w 165"/>
                <a:gd name="T71" fmla="*/ 122 h 166"/>
                <a:gd name="T72" fmla="*/ 151 w 165"/>
                <a:gd name="T73" fmla="*/ 103 h 166"/>
                <a:gd name="T74" fmla="*/ 165 w 165"/>
                <a:gd name="T75" fmla="*/ 90 h 166"/>
                <a:gd name="T76" fmla="*/ 133 w 165"/>
                <a:gd name="T77" fmla="*/ 75 h 166"/>
                <a:gd name="T78" fmla="*/ 104 w 165"/>
                <a:gd name="T79" fmla="*/ 71 h 166"/>
                <a:gd name="T80" fmla="*/ 113 w 165"/>
                <a:gd name="T81" fmla="*/ 42 h 166"/>
                <a:gd name="T82" fmla="*/ 90 w 165"/>
                <a:gd name="T83" fmla="*/ 59 h 166"/>
                <a:gd name="T84" fmla="*/ 113 w 165"/>
                <a:gd name="T85" fmla="*/ 42 h 166"/>
                <a:gd name="T86" fmla="*/ 75 w 165"/>
                <a:gd name="T87" fmla="*/ 90 h 166"/>
                <a:gd name="T88" fmla="*/ 90 w 165"/>
                <a:gd name="T89" fmla="*/ 76 h 166"/>
                <a:gd name="T90" fmla="*/ 75 w 165"/>
                <a:gd name="T91" fmla="*/ 32 h 166"/>
                <a:gd name="T92" fmla="*/ 69 w 165"/>
                <a:gd name="T93" fmla="*/ 61 h 166"/>
                <a:gd name="T94" fmla="*/ 75 w 165"/>
                <a:gd name="T95" fmla="*/ 32 h 166"/>
                <a:gd name="T96" fmla="*/ 60 w 165"/>
                <a:gd name="T97" fmla="*/ 71 h 166"/>
                <a:gd name="T98" fmla="*/ 31 w 165"/>
                <a:gd name="T99" fmla="*/ 75 h 166"/>
                <a:gd name="T100" fmla="*/ 41 w 165"/>
                <a:gd name="T101" fmla="*/ 115 h 166"/>
                <a:gd name="T102" fmla="*/ 57 w 165"/>
                <a:gd name="T103" fmla="*/ 90 h 166"/>
                <a:gd name="T104" fmla="*/ 41 w 165"/>
                <a:gd name="T105" fmla="*/ 115 h 166"/>
                <a:gd name="T106" fmla="*/ 69 w 165"/>
                <a:gd name="T107" fmla="*/ 106 h 166"/>
                <a:gd name="T108" fmla="*/ 75 w 165"/>
                <a:gd name="T109" fmla="*/ 135 h 166"/>
                <a:gd name="T110" fmla="*/ 90 w 165"/>
                <a:gd name="T111" fmla="*/ 135 h 166"/>
                <a:gd name="T112" fmla="*/ 94 w 165"/>
                <a:gd name="T113" fmla="*/ 106 h 166"/>
                <a:gd name="T114" fmla="*/ 90 w 165"/>
                <a:gd name="T115" fmla="*/ 135 h 166"/>
                <a:gd name="T116" fmla="*/ 104 w 165"/>
                <a:gd name="T117" fmla="*/ 96 h 166"/>
                <a:gd name="T118" fmla="*/ 133 w 165"/>
                <a:gd name="T119" fmla="*/ 9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" h="166">
                  <a:moveTo>
                    <a:pt x="165" y="90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3" y="71"/>
                    <a:pt x="152" y="67"/>
                    <a:pt x="151" y="63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3" y="45"/>
                    <a:pt x="141" y="41"/>
                    <a:pt x="138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4" y="25"/>
                    <a:pt x="120" y="22"/>
                    <a:pt x="117" y="2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99" y="13"/>
                    <a:pt x="94" y="12"/>
                    <a:pt x="90" y="1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1" y="12"/>
                    <a:pt x="66" y="13"/>
                    <a:pt x="62" y="1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2"/>
                    <a:pt x="40" y="24"/>
                    <a:pt x="36" y="27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41"/>
                    <a:pt x="21" y="45"/>
                    <a:pt x="1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6"/>
                    <a:pt x="11" y="71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5"/>
                    <a:pt x="11" y="99"/>
                    <a:pt x="12" y="10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20" y="122"/>
                    <a:pt x="23" y="125"/>
                    <a:pt x="26" y="12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40" y="142"/>
                    <a:pt x="44" y="145"/>
                    <a:pt x="48" y="147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6" y="154"/>
                    <a:pt x="70" y="155"/>
                    <a:pt x="75" y="155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4" y="155"/>
                    <a:pt x="99" y="154"/>
                    <a:pt x="103" y="15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21" y="144"/>
                    <a:pt x="124" y="142"/>
                    <a:pt x="127" y="140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41" y="125"/>
                    <a:pt x="143" y="121"/>
                    <a:pt x="146" y="117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99"/>
                    <a:pt x="153" y="95"/>
                    <a:pt x="154" y="90"/>
                  </a:cubicBezTo>
                  <a:lnTo>
                    <a:pt x="165" y="90"/>
                  </a:lnTo>
                  <a:close/>
                  <a:moveTo>
                    <a:pt x="123" y="52"/>
                  </a:moveTo>
                  <a:cubicBezTo>
                    <a:pt x="128" y="59"/>
                    <a:pt x="132" y="67"/>
                    <a:pt x="133" y="7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5" y="74"/>
                    <a:pt x="105" y="72"/>
                    <a:pt x="104" y="71"/>
                  </a:cubicBezTo>
                  <a:lnTo>
                    <a:pt x="123" y="52"/>
                  </a:lnTo>
                  <a:close/>
                  <a:moveTo>
                    <a:pt x="113" y="42"/>
                  </a:moveTo>
                  <a:cubicBezTo>
                    <a:pt x="94" y="61"/>
                    <a:pt x="94" y="61"/>
                    <a:pt x="94" y="61"/>
                  </a:cubicBezTo>
                  <a:cubicBezTo>
                    <a:pt x="93" y="61"/>
                    <a:pt x="92" y="60"/>
                    <a:pt x="90" y="59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9" y="34"/>
                    <a:pt x="107" y="37"/>
                    <a:pt x="113" y="42"/>
                  </a:cubicBezTo>
                  <a:close/>
                  <a:moveTo>
                    <a:pt x="90" y="90"/>
                  </a:moveTo>
                  <a:cubicBezTo>
                    <a:pt x="86" y="94"/>
                    <a:pt x="79" y="94"/>
                    <a:pt x="75" y="90"/>
                  </a:cubicBezTo>
                  <a:cubicBezTo>
                    <a:pt x="71" y="86"/>
                    <a:pt x="71" y="80"/>
                    <a:pt x="75" y="76"/>
                  </a:cubicBezTo>
                  <a:cubicBezTo>
                    <a:pt x="79" y="72"/>
                    <a:pt x="86" y="72"/>
                    <a:pt x="90" y="76"/>
                  </a:cubicBezTo>
                  <a:cubicBezTo>
                    <a:pt x="94" y="80"/>
                    <a:pt x="94" y="86"/>
                    <a:pt x="90" y="90"/>
                  </a:cubicBezTo>
                  <a:close/>
                  <a:moveTo>
                    <a:pt x="75" y="32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3" y="60"/>
                    <a:pt x="71" y="60"/>
                    <a:pt x="69" y="6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7" y="37"/>
                    <a:pt x="66" y="33"/>
                    <a:pt x="75" y="32"/>
                  </a:cubicBezTo>
                  <a:close/>
                  <a:moveTo>
                    <a:pt x="41" y="52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59" y="72"/>
                    <a:pt x="58" y="74"/>
                    <a:pt x="58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2" y="67"/>
                    <a:pt x="35" y="59"/>
                    <a:pt x="41" y="52"/>
                  </a:cubicBezTo>
                  <a:close/>
                  <a:moveTo>
                    <a:pt x="41" y="115"/>
                  </a:moveTo>
                  <a:cubicBezTo>
                    <a:pt x="35" y="108"/>
                    <a:pt x="32" y="99"/>
                    <a:pt x="30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92"/>
                    <a:pt x="59" y="94"/>
                    <a:pt x="60" y="96"/>
                  </a:cubicBezTo>
                  <a:lnTo>
                    <a:pt x="41" y="115"/>
                  </a:lnTo>
                  <a:close/>
                  <a:moveTo>
                    <a:pt x="50" y="125"/>
                  </a:moveTo>
                  <a:cubicBezTo>
                    <a:pt x="69" y="106"/>
                    <a:pt x="69" y="106"/>
                    <a:pt x="69" y="106"/>
                  </a:cubicBezTo>
                  <a:cubicBezTo>
                    <a:pt x="71" y="107"/>
                    <a:pt x="73" y="107"/>
                    <a:pt x="75" y="108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6" y="134"/>
                    <a:pt x="57" y="130"/>
                    <a:pt x="50" y="125"/>
                  </a:cubicBezTo>
                  <a:close/>
                  <a:moveTo>
                    <a:pt x="90" y="13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92" y="107"/>
                    <a:pt x="93" y="106"/>
                    <a:pt x="94" y="106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07" y="130"/>
                    <a:pt x="99" y="133"/>
                    <a:pt x="90" y="135"/>
                  </a:cubicBezTo>
                  <a:close/>
                  <a:moveTo>
                    <a:pt x="123" y="115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5" y="94"/>
                    <a:pt x="106" y="92"/>
                    <a:pt x="106" y="90"/>
                  </a:cubicBezTo>
                  <a:cubicBezTo>
                    <a:pt x="133" y="90"/>
                    <a:pt x="133" y="90"/>
                    <a:pt x="133" y="90"/>
                  </a:cubicBezTo>
                  <a:cubicBezTo>
                    <a:pt x="132" y="99"/>
                    <a:pt x="129" y="108"/>
                    <a:pt x="123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9"/>
            <p:cNvSpPr>
              <a:spLocks/>
            </p:cNvSpPr>
            <p:nvPr/>
          </p:nvSpPr>
          <p:spPr bwMode="gray">
            <a:xfrm>
              <a:off x="9061750" y="4907283"/>
              <a:ext cx="1035050" cy="211137"/>
            </a:xfrm>
            <a:custGeom>
              <a:avLst/>
              <a:gdLst>
                <a:gd name="T0" fmla="*/ 3 w 748"/>
                <a:gd name="T1" fmla="*/ 0 h 153"/>
                <a:gd name="T2" fmla="*/ 0 w 748"/>
                <a:gd name="T3" fmla="*/ 26 h 153"/>
                <a:gd name="T4" fmla="*/ 127 w 748"/>
                <a:gd name="T5" fmla="*/ 153 h 153"/>
                <a:gd name="T6" fmla="*/ 621 w 748"/>
                <a:gd name="T7" fmla="*/ 153 h 153"/>
                <a:gd name="T8" fmla="*/ 748 w 748"/>
                <a:gd name="T9" fmla="*/ 26 h 153"/>
                <a:gd name="T10" fmla="*/ 745 w 748"/>
                <a:gd name="T11" fmla="*/ 0 h 153"/>
                <a:gd name="T12" fmla="*/ 3 w 748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153">
                  <a:moveTo>
                    <a:pt x="3" y="0"/>
                  </a:moveTo>
                  <a:cubicBezTo>
                    <a:pt x="1" y="9"/>
                    <a:pt x="0" y="17"/>
                    <a:pt x="0" y="26"/>
                  </a:cubicBezTo>
                  <a:cubicBezTo>
                    <a:pt x="0" y="96"/>
                    <a:pt x="57" y="153"/>
                    <a:pt x="127" y="153"/>
                  </a:cubicBezTo>
                  <a:cubicBezTo>
                    <a:pt x="621" y="153"/>
                    <a:pt x="621" y="153"/>
                    <a:pt x="621" y="153"/>
                  </a:cubicBezTo>
                  <a:cubicBezTo>
                    <a:pt x="691" y="153"/>
                    <a:pt x="748" y="96"/>
                    <a:pt x="748" y="26"/>
                  </a:cubicBezTo>
                  <a:cubicBezTo>
                    <a:pt x="748" y="17"/>
                    <a:pt x="747" y="9"/>
                    <a:pt x="745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00"/>
            <p:cNvSpPr>
              <a:spLocks/>
            </p:cNvSpPr>
            <p:nvPr/>
          </p:nvSpPr>
          <p:spPr bwMode="gray">
            <a:xfrm>
              <a:off x="9101437" y="4907283"/>
              <a:ext cx="995363" cy="211137"/>
            </a:xfrm>
            <a:custGeom>
              <a:avLst/>
              <a:gdLst>
                <a:gd name="T0" fmla="*/ 716 w 719"/>
                <a:gd name="T1" fmla="*/ 0 h 153"/>
                <a:gd name="T2" fmla="*/ 700 w 719"/>
                <a:gd name="T3" fmla="*/ 0 h 153"/>
                <a:gd name="T4" fmla="*/ 701 w 719"/>
                <a:gd name="T5" fmla="*/ 8 h 153"/>
                <a:gd name="T6" fmla="*/ 573 w 719"/>
                <a:gd name="T7" fmla="*/ 135 h 153"/>
                <a:gd name="T8" fmla="*/ 80 w 719"/>
                <a:gd name="T9" fmla="*/ 135 h 153"/>
                <a:gd name="T10" fmla="*/ 0 w 719"/>
                <a:gd name="T11" fmla="*/ 106 h 153"/>
                <a:gd name="T12" fmla="*/ 98 w 719"/>
                <a:gd name="T13" fmla="*/ 153 h 153"/>
                <a:gd name="T14" fmla="*/ 592 w 719"/>
                <a:gd name="T15" fmla="*/ 153 h 153"/>
                <a:gd name="T16" fmla="*/ 719 w 719"/>
                <a:gd name="T17" fmla="*/ 26 h 153"/>
                <a:gd name="T18" fmla="*/ 716 w 719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9" h="153">
                  <a:moveTo>
                    <a:pt x="716" y="0"/>
                  </a:moveTo>
                  <a:cubicBezTo>
                    <a:pt x="700" y="0"/>
                    <a:pt x="700" y="0"/>
                    <a:pt x="700" y="0"/>
                  </a:cubicBezTo>
                  <a:cubicBezTo>
                    <a:pt x="701" y="3"/>
                    <a:pt x="701" y="5"/>
                    <a:pt x="701" y="8"/>
                  </a:cubicBezTo>
                  <a:cubicBezTo>
                    <a:pt x="701" y="78"/>
                    <a:pt x="644" y="135"/>
                    <a:pt x="573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50" y="135"/>
                    <a:pt x="22" y="124"/>
                    <a:pt x="0" y="106"/>
                  </a:cubicBezTo>
                  <a:cubicBezTo>
                    <a:pt x="23" y="135"/>
                    <a:pt x="59" y="153"/>
                    <a:pt x="98" y="153"/>
                  </a:cubicBezTo>
                  <a:cubicBezTo>
                    <a:pt x="592" y="153"/>
                    <a:pt x="592" y="153"/>
                    <a:pt x="592" y="153"/>
                  </a:cubicBezTo>
                  <a:cubicBezTo>
                    <a:pt x="662" y="153"/>
                    <a:pt x="719" y="96"/>
                    <a:pt x="719" y="26"/>
                  </a:cubicBezTo>
                  <a:cubicBezTo>
                    <a:pt x="719" y="17"/>
                    <a:pt x="718" y="9"/>
                    <a:pt x="716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01"/>
            <p:cNvSpPr>
              <a:spLocks/>
            </p:cNvSpPr>
            <p:nvPr/>
          </p:nvSpPr>
          <p:spPr bwMode="gray">
            <a:xfrm>
              <a:off x="9064925" y="4192908"/>
              <a:ext cx="1028700" cy="377825"/>
            </a:xfrm>
            <a:custGeom>
              <a:avLst/>
              <a:gdLst>
                <a:gd name="T0" fmla="*/ 744 w 744"/>
                <a:gd name="T1" fmla="*/ 274 h 274"/>
                <a:gd name="T2" fmla="*/ 621 w 744"/>
                <a:gd name="T3" fmla="*/ 173 h 274"/>
                <a:gd name="T4" fmla="*/ 581 w 744"/>
                <a:gd name="T5" fmla="*/ 179 h 274"/>
                <a:gd name="T6" fmla="*/ 457 w 744"/>
                <a:gd name="T7" fmla="*/ 68 h 274"/>
                <a:gd name="T8" fmla="*/ 372 w 744"/>
                <a:gd name="T9" fmla="*/ 101 h 274"/>
                <a:gd name="T10" fmla="*/ 249 w 744"/>
                <a:gd name="T11" fmla="*/ 0 h 274"/>
                <a:gd name="T12" fmla="*/ 123 w 744"/>
                <a:gd name="T13" fmla="*/ 125 h 274"/>
                <a:gd name="T14" fmla="*/ 133 w 744"/>
                <a:gd name="T15" fmla="*/ 173 h 274"/>
                <a:gd name="T16" fmla="*/ 123 w 744"/>
                <a:gd name="T17" fmla="*/ 173 h 274"/>
                <a:gd name="T18" fmla="*/ 0 w 744"/>
                <a:gd name="T19" fmla="*/ 274 h 274"/>
                <a:gd name="T20" fmla="*/ 744 w 744"/>
                <a:gd name="T2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274">
                  <a:moveTo>
                    <a:pt x="744" y="274"/>
                  </a:moveTo>
                  <a:cubicBezTo>
                    <a:pt x="733" y="217"/>
                    <a:pt x="682" y="173"/>
                    <a:pt x="621" y="173"/>
                  </a:cubicBezTo>
                  <a:cubicBezTo>
                    <a:pt x="607" y="173"/>
                    <a:pt x="594" y="175"/>
                    <a:pt x="581" y="179"/>
                  </a:cubicBezTo>
                  <a:cubicBezTo>
                    <a:pt x="574" y="117"/>
                    <a:pt x="521" y="68"/>
                    <a:pt x="457" y="68"/>
                  </a:cubicBezTo>
                  <a:cubicBezTo>
                    <a:pt x="424" y="68"/>
                    <a:pt x="394" y="81"/>
                    <a:pt x="372" y="101"/>
                  </a:cubicBezTo>
                  <a:cubicBezTo>
                    <a:pt x="361" y="44"/>
                    <a:pt x="310" y="0"/>
                    <a:pt x="249" y="0"/>
                  </a:cubicBezTo>
                  <a:cubicBezTo>
                    <a:pt x="179" y="0"/>
                    <a:pt x="123" y="56"/>
                    <a:pt x="123" y="125"/>
                  </a:cubicBezTo>
                  <a:cubicBezTo>
                    <a:pt x="123" y="142"/>
                    <a:pt x="127" y="159"/>
                    <a:pt x="133" y="173"/>
                  </a:cubicBezTo>
                  <a:cubicBezTo>
                    <a:pt x="130" y="173"/>
                    <a:pt x="127" y="173"/>
                    <a:pt x="123" y="173"/>
                  </a:cubicBezTo>
                  <a:cubicBezTo>
                    <a:pt x="62" y="173"/>
                    <a:pt x="12" y="217"/>
                    <a:pt x="0" y="274"/>
                  </a:cubicBezTo>
                  <a:lnTo>
                    <a:pt x="744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2"/>
            <p:cNvSpPr>
              <a:spLocks/>
            </p:cNvSpPr>
            <p:nvPr/>
          </p:nvSpPr>
          <p:spPr bwMode="gray">
            <a:xfrm>
              <a:off x="9268125" y="4192908"/>
              <a:ext cx="825500" cy="377825"/>
            </a:xfrm>
            <a:custGeom>
              <a:avLst/>
              <a:gdLst>
                <a:gd name="T0" fmla="*/ 80 w 597"/>
                <a:gd name="T1" fmla="*/ 23 h 274"/>
                <a:gd name="T2" fmla="*/ 203 w 597"/>
                <a:gd name="T3" fmla="*/ 125 h 274"/>
                <a:gd name="T4" fmla="*/ 288 w 597"/>
                <a:gd name="T5" fmla="*/ 91 h 274"/>
                <a:gd name="T6" fmla="*/ 413 w 597"/>
                <a:gd name="T7" fmla="*/ 203 h 274"/>
                <a:gd name="T8" fmla="*/ 452 w 597"/>
                <a:gd name="T9" fmla="*/ 196 h 274"/>
                <a:gd name="T10" fmla="*/ 568 w 597"/>
                <a:gd name="T11" fmla="*/ 274 h 274"/>
                <a:gd name="T12" fmla="*/ 597 w 597"/>
                <a:gd name="T13" fmla="*/ 274 h 274"/>
                <a:gd name="T14" fmla="*/ 474 w 597"/>
                <a:gd name="T15" fmla="*/ 173 h 274"/>
                <a:gd name="T16" fmla="*/ 434 w 597"/>
                <a:gd name="T17" fmla="*/ 179 h 274"/>
                <a:gd name="T18" fmla="*/ 310 w 597"/>
                <a:gd name="T19" fmla="*/ 68 h 274"/>
                <a:gd name="T20" fmla="*/ 225 w 597"/>
                <a:gd name="T21" fmla="*/ 101 h 274"/>
                <a:gd name="T22" fmla="*/ 102 w 597"/>
                <a:gd name="T23" fmla="*/ 0 h 274"/>
                <a:gd name="T24" fmla="*/ 0 w 597"/>
                <a:gd name="T25" fmla="*/ 52 h 274"/>
                <a:gd name="T26" fmla="*/ 80 w 597"/>
                <a:gd name="T27" fmla="*/ 2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7" h="274">
                  <a:moveTo>
                    <a:pt x="80" y="23"/>
                  </a:moveTo>
                  <a:cubicBezTo>
                    <a:pt x="141" y="23"/>
                    <a:pt x="192" y="67"/>
                    <a:pt x="203" y="125"/>
                  </a:cubicBezTo>
                  <a:cubicBezTo>
                    <a:pt x="225" y="104"/>
                    <a:pt x="255" y="91"/>
                    <a:pt x="288" y="91"/>
                  </a:cubicBezTo>
                  <a:cubicBezTo>
                    <a:pt x="353" y="91"/>
                    <a:pt x="406" y="140"/>
                    <a:pt x="413" y="203"/>
                  </a:cubicBezTo>
                  <a:cubicBezTo>
                    <a:pt x="425" y="199"/>
                    <a:pt x="438" y="196"/>
                    <a:pt x="452" y="196"/>
                  </a:cubicBezTo>
                  <a:cubicBezTo>
                    <a:pt x="505" y="196"/>
                    <a:pt x="549" y="229"/>
                    <a:pt x="568" y="274"/>
                  </a:cubicBezTo>
                  <a:cubicBezTo>
                    <a:pt x="597" y="274"/>
                    <a:pt x="597" y="274"/>
                    <a:pt x="597" y="274"/>
                  </a:cubicBezTo>
                  <a:cubicBezTo>
                    <a:pt x="586" y="217"/>
                    <a:pt x="535" y="173"/>
                    <a:pt x="474" y="173"/>
                  </a:cubicBezTo>
                  <a:cubicBezTo>
                    <a:pt x="460" y="173"/>
                    <a:pt x="447" y="175"/>
                    <a:pt x="434" y="179"/>
                  </a:cubicBezTo>
                  <a:cubicBezTo>
                    <a:pt x="427" y="117"/>
                    <a:pt x="374" y="68"/>
                    <a:pt x="310" y="68"/>
                  </a:cubicBezTo>
                  <a:cubicBezTo>
                    <a:pt x="277" y="68"/>
                    <a:pt x="247" y="81"/>
                    <a:pt x="225" y="101"/>
                  </a:cubicBezTo>
                  <a:cubicBezTo>
                    <a:pt x="214" y="44"/>
                    <a:pt x="163" y="0"/>
                    <a:pt x="102" y="0"/>
                  </a:cubicBezTo>
                  <a:cubicBezTo>
                    <a:pt x="60" y="0"/>
                    <a:pt x="23" y="20"/>
                    <a:pt x="0" y="52"/>
                  </a:cubicBezTo>
                  <a:cubicBezTo>
                    <a:pt x="22" y="34"/>
                    <a:pt x="49" y="23"/>
                    <a:pt x="80" y="23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Oval 103"/>
            <p:cNvSpPr>
              <a:spLocks noChangeArrowheads="1"/>
            </p:cNvSpPr>
            <p:nvPr/>
          </p:nvSpPr>
          <p:spPr bwMode="gray">
            <a:xfrm>
              <a:off x="11085812" y="5396233"/>
              <a:ext cx="103188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Oval 104"/>
            <p:cNvSpPr>
              <a:spLocks noChangeArrowheads="1"/>
            </p:cNvSpPr>
            <p:nvPr/>
          </p:nvSpPr>
          <p:spPr bwMode="gray">
            <a:xfrm>
              <a:off x="10884200" y="5396233"/>
              <a:ext cx="101600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05"/>
            <p:cNvSpPr>
              <a:spLocks/>
            </p:cNvSpPr>
            <p:nvPr/>
          </p:nvSpPr>
          <p:spPr bwMode="gray">
            <a:xfrm>
              <a:off x="10884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1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06"/>
            <p:cNvSpPr>
              <a:spLocks/>
            </p:cNvSpPr>
            <p:nvPr/>
          </p:nvSpPr>
          <p:spPr bwMode="gray">
            <a:xfrm>
              <a:off x="11085812" y="5412108"/>
              <a:ext cx="87313" cy="87312"/>
            </a:xfrm>
            <a:custGeom>
              <a:avLst/>
              <a:gdLst>
                <a:gd name="T0" fmla="*/ 37 w 63"/>
                <a:gd name="T1" fmla="*/ 63 h 63"/>
                <a:gd name="T2" fmla="*/ 63 w 63"/>
                <a:gd name="T3" fmla="*/ 52 h 63"/>
                <a:gd name="T4" fmla="*/ 11 w 63"/>
                <a:gd name="T5" fmla="*/ 0 h 63"/>
                <a:gd name="T6" fmla="*/ 0 w 63"/>
                <a:gd name="T7" fmla="*/ 26 h 63"/>
                <a:gd name="T8" fmla="*/ 37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37" y="63"/>
                  </a:moveTo>
                  <a:cubicBezTo>
                    <a:pt x="47" y="63"/>
                    <a:pt x="56" y="59"/>
                    <a:pt x="63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7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1850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: Shape 104"/>
          <p:cNvSpPr>
            <a:spLocks/>
          </p:cNvSpPr>
          <p:nvPr userDrawn="1"/>
        </p:nvSpPr>
        <p:spPr bwMode="gray">
          <a:xfrm>
            <a:off x="352" y="4251226"/>
            <a:ext cx="12436123" cy="2743300"/>
          </a:xfrm>
          <a:custGeom>
            <a:avLst/>
            <a:gdLst>
              <a:gd name="connsiteX0" fmla="*/ 5679089 w 12449404"/>
              <a:gd name="connsiteY0" fmla="*/ 0 h 2048448"/>
              <a:gd name="connsiteX1" fmla="*/ 6408130 w 12449404"/>
              <a:gd name="connsiteY1" fmla="*/ 0 h 2048448"/>
              <a:gd name="connsiteX2" fmla="*/ 6408130 w 12449404"/>
              <a:gd name="connsiteY2" fmla="*/ 578198 h 2048448"/>
              <a:gd name="connsiteX3" fmla="*/ 6867090 w 12449404"/>
              <a:gd name="connsiteY3" fmla="*/ 606386 h 2048448"/>
              <a:gd name="connsiteX4" fmla="*/ 7118635 w 12449404"/>
              <a:gd name="connsiteY4" fmla="*/ 606386 h 2048448"/>
              <a:gd name="connsiteX5" fmla="*/ 7118635 w 12449404"/>
              <a:gd name="connsiteY5" fmla="*/ 483901 h 2048448"/>
              <a:gd name="connsiteX6" fmla="*/ 7128240 w 12449404"/>
              <a:gd name="connsiteY6" fmla="*/ 483901 h 2048448"/>
              <a:gd name="connsiteX7" fmla="*/ 7128240 w 12449404"/>
              <a:gd name="connsiteY7" fmla="*/ 225552 h 2048448"/>
              <a:gd name="connsiteX8" fmla="*/ 7501176 w 12449404"/>
              <a:gd name="connsiteY8" fmla="*/ 225552 h 2048448"/>
              <a:gd name="connsiteX9" fmla="*/ 7501176 w 12449404"/>
              <a:gd name="connsiteY9" fmla="*/ 339268 h 2048448"/>
              <a:gd name="connsiteX10" fmla="*/ 7539643 w 12449404"/>
              <a:gd name="connsiteY10" fmla="*/ 339268 h 2048448"/>
              <a:gd name="connsiteX11" fmla="*/ 7539643 w 12449404"/>
              <a:gd name="connsiteY11" fmla="*/ 483901 h 2048448"/>
              <a:gd name="connsiteX12" fmla="*/ 7646440 w 12449404"/>
              <a:gd name="connsiteY12" fmla="*/ 483901 h 2048448"/>
              <a:gd name="connsiteX13" fmla="*/ 7646440 w 12449404"/>
              <a:gd name="connsiteY13" fmla="*/ 643969 h 2048448"/>
              <a:gd name="connsiteX14" fmla="*/ 8043905 w 12449404"/>
              <a:gd name="connsiteY14" fmla="*/ 643969 h 2048448"/>
              <a:gd name="connsiteX15" fmla="*/ 8043905 w 12449404"/>
              <a:gd name="connsiteY15" fmla="*/ 744644 h 2048448"/>
              <a:gd name="connsiteX16" fmla="*/ 8497281 w 12449404"/>
              <a:gd name="connsiteY16" fmla="*/ 744644 h 2048448"/>
              <a:gd name="connsiteX17" fmla="*/ 8497281 w 12449404"/>
              <a:gd name="connsiteY17" fmla="*/ 777377 h 2048448"/>
              <a:gd name="connsiteX18" fmla="*/ 8516897 w 12449404"/>
              <a:gd name="connsiteY18" fmla="*/ 777377 h 2048448"/>
              <a:gd name="connsiteX19" fmla="*/ 8516897 w 12449404"/>
              <a:gd name="connsiteY19" fmla="*/ 965361 h 2048448"/>
              <a:gd name="connsiteX20" fmla="*/ 8865577 w 12449404"/>
              <a:gd name="connsiteY20" fmla="*/ 965361 h 2048448"/>
              <a:gd name="connsiteX21" fmla="*/ 8865577 w 12449404"/>
              <a:gd name="connsiteY21" fmla="*/ 525721 h 2048448"/>
              <a:gd name="connsiteX22" fmla="*/ 8968665 w 12449404"/>
              <a:gd name="connsiteY22" fmla="*/ 525721 h 2048448"/>
              <a:gd name="connsiteX23" fmla="*/ 8968665 w 12449404"/>
              <a:gd name="connsiteY23" fmla="*/ 386248 h 2048448"/>
              <a:gd name="connsiteX24" fmla="*/ 9271866 w 12449404"/>
              <a:gd name="connsiteY24" fmla="*/ 386248 h 2048448"/>
              <a:gd name="connsiteX25" fmla="*/ 9271866 w 12449404"/>
              <a:gd name="connsiteY25" fmla="*/ 525721 h 2048448"/>
              <a:gd name="connsiteX26" fmla="*/ 9368890 w 12449404"/>
              <a:gd name="connsiteY26" fmla="*/ 525721 h 2048448"/>
              <a:gd name="connsiteX27" fmla="*/ 9368890 w 12449404"/>
              <a:gd name="connsiteY27" fmla="*/ 58792 h 2048448"/>
              <a:gd name="connsiteX28" fmla="*/ 10072314 w 12449404"/>
              <a:gd name="connsiteY28" fmla="*/ 58792 h 2048448"/>
              <a:gd name="connsiteX29" fmla="*/ 10072314 w 12449404"/>
              <a:gd name="connsiteY29" fmla="*/ 616681 h 2048448"/>
              <a:gd name="connsiteX30" fmla="*/ 10514986 w 12449404"/>
              <a:gd name="connsiteY30" fmla="*/ 255872 h 2048448"/>
              <a:gd name="connsiteX31" fmla="*/ 10514986 w 12449404"/>
              <a:gd name="connsiteY31" fmla="*/ 643969 h 2048448"/>
              <a:gd name="connsiteX32" fmla="*/ 10757546 w 12449404"/>
              <a:gd name="connsiteY32" fmla="*/ 643969 h 2048448"/>
              <a:gd name="connsiteX33" fmla="*/ 10757546 w 12449404"/>
              <a:gd name="connsiteY33" fmla="*/ 525721 h 2048448"/>
              <a:gd name="connsiteX34" fmla="*/ 10860634 w 12449404"/>
              <a:gd name="connsiteY34" fmla="*/ 525721 h 2048448"/>
              <a:gd name="connsiteX35" fmla="*/ 10860634 w 12449404"/>
              <a:gd name="connsiteY35" fmla="*/ 386248 h 2048448"/>
              <a:gd name="connsiteX36" fmla="*/ 11163835 w 12449404"/>
              <a:gd name="connsiteY36" fmla="*/ 386248 h 2048448"/>
              <a:gd name="connsiteX37" fmla="*/ 11163835 w 12449404"/>
              <a:gd name="connsiteY37" fmla="*/ 525721 h 2048448"/>
              <a:gd name="connsiteX38" fmla="*/ 11266923 w 12449404"/>
              <a:gd name="connsiteY38" fmla="*/ 525721 h 2048448"/>
              <a:gd name="connsiteX39" fmla="*/ 11266923 w 12449404"/>
              <a:gd name="connsiteY39" fmla="*/ 965361 h 2048448"/>
              <a:gd name="connsiteX40" fmla="*/ 11612572 w 12449404"/>
              <a:gd name="connsiteY40" fmla="*/ 965361 h 2048448"/>
              <a:gd name="connsiteX41" fmla="*/ 11612572 w 12449404"/>
              <a:gd name="connsiteY41" fmla="*/ 777377 h 2048448"/>
              <a:gd name="connsiteX42" fmla="*/ 12088596 w 12449404"/>
              <a:gd name="connsiteY42" fmla="*/ 777377 h 2048448"/>
              <a:gd name="connsiteX43" fmla="*/ 12088596 w 12449404"/>
              <a:gd name="connsiteY43" fmla="*/ 1374681 h 2048448"/>
              <a:gd name="connsiteX44" fmla="*/ 12449404 w 12449404"/>
              <a:gd name="connsiteY44" fmla="*/ 1374681 h 2048448"/>
              <a:gd name="connsiteX45" fmla="*/ 12449404 w 12449404"/>
              <a:gd name="connsiteY45" fmla="*/ 1677881 h 2048448"/>
              <a:gd name="connsiteX46" fmla="*/ 12436715 w 12449404"/>
              <a:gd name="connsiteY46" fmla="*/ 1677881 h 2048448"/>
              <a:gd name="connsiteX47" fmla="*/ 12436715 w 12449404"/>
              <a:gd name="connsiteY47" fmla="*/ 2048448 h 2048448"/>
              <a:gd name="connsiteX48" fmla="*/ 0 w 12449404"/>
              <a:gd name="connsiteY48" fmla="*/ 2048448 h 2048448"/>
              <a:gd name="connsiteX49" fmla="*/ 0 w 12449404"/>
              <a:gd name="connsiteY49" fmla="*/ 1406374 h 2048448"/>
              <a:gd name="connsiteX50" fmla="*/ 45352 w 12449404"/>
              <a:gd name="connsiteY50" fmla="*/ 1406374 h 2048448"/>
              <a:gd name="connsiteX51" fmla="*/ 45352 w 12449404"/>
              <a:gd name="connsiteY51" fmla="*/ 1140624 h 2048448"/>
              <a:gd name="connsiteX52" fmla="*/ 657888 w 12449404"/>
              <a:gd name="connsiteY52" fmla="*/ 1140624 h 2048448"/>
              <a:gd name="connsiteX53" fmla="*/ 657888 w 12449404"/>
              <a:gd name="connsiteY53" fmla="*/ 879713 h 2048448"/>
              <a:gd name="connsiteX54" fmla="*/ 1116848 w 12449404"/>
              <a:gd name="connsiteY54" fmla="*/ 879713 h 2048448"/>
              <a:gd name="connsiteX55" fmla="*/ 1116848 w 12449404"/>
              <a:gd name="connsiteY55" fmla="*/ 1197168 h 2048448"/>
              <a:gd name="connsiteX56" fmla="*/ 1597874 w 12449404"/>
              <a:gd name="connsiteY56" fmla="*/ 1197168 h 2048448"/>
              <a:gd name="connsiteX57" fmla="*/ 1597874 w 12449404"/>
              <a:gd name="connsiteY57" fmla="*/ 807564 h 2048448"/>
              <a:gd name="connsiteX58" fmla="*/ 1701140 w 12449404"/>
              <a:gd name="connsiteY58" fmla="*/ 807564 h 2048448"/>
              <a:gd name="connsiteX59" fmla="*/ 1701140 w 12449404"/>
              <a:gd name="connsiteY59" fmla="*/ 662931 h 2048448"/>
              <a:gd name="connsiteX60" fmla="*/ 2018881 w 12449404"/>
              <a:gd name="connsiteY60" fmla="*/ 662931 h 2048448"/>
              <a:gd name="connsiteX61" fmla="*/ 2018881 w 12449404"/>
              <a:gd name="connsiteY61" fmla="*/ 807564 h 2048448"/>
              <a:gd name="connsiteX62" fmla="*/ 2122148 w 12449404"/>
              <a:gd name="connsiteY62" fmla="*/ 807564 h 2048448"/>
              <a:gd name="connsiteX63" fmla="*/ 2122148 w 12449404"/>
              <a:gd name="connsiteY63" fmla="*/ 939446 h 2048448"/>
              <a:gd name="connsiteX64" fmla="*/ 2484020 w 12449404"/>
              <a:gd name="connsiteY64" fmla="*/ 939446 h 2048448"/>
              <a:gd name="connsiteX65" fmla="*/ 2484020 w 12449404"/>
              <a:gd name="connsiteY65" fmla="*/ 744644 h 2048448"/>
              <a:gd name="connsiteX66" fmla="*/ 2549333 w 12449404"/>
              <a:gd name="connsiteY66" fmla="*/ 744644 h 2048448"/>
              <a:gd name="connsiteX67" fmla="*/ 2976519 w 12449404"/>
              <a:gd name="connsiteY67" fmla="*/ 744644 h 2048448"/>
              <a:gd name="connsiteX68" fmla="*/ 3008294 w 12449404"/>
              <a:gd name="connsiteY68" fmla="*/ 744644 h 2048448"/>
              <a:gd name="connsiteX69" fmla="*/ 3008294 w 12449404"/>
              <a:gd name="connsiteY69" fmla="*/ 879713 h 2048448"/>
              <a:gd name="connsiteX70" fmla="*/ 3356927 w 12449404"/>
              <a:gd name="connsiteY70" fmla="*/ 879713 h 2048448"/>
              <a:gd name="connsiteX71" fmla="*/ 3356927 w 12449404"/>
              <a:gd name="connsiteY71" fmla="*/ 172822 h 2048448"/>
              <a:gd name="connsiteX72" fmla="*/ 3743513 w 12449404"/>
              <a:gd name="connsiteY72" fmla="*/ 172822 h 2048448"/>
              <a:gd name="connsiteX73" fmla="*/ 3743513 w 12449404"/>
              <a:gd name="connsiteY73" fmla="*/ 606386 h 2048448"/>
              <a:gd name="connsiteX74" fmla="*/ 4305739 w 12449404"/>
              <a:gd name="connsiteY74" fmla="*/ 606386 h 2048448"/>
              <a:gd name="connsiteX75" fmla="*/ 4305739 w 12449404"/>
              <a:gd name="connsiteY75" fmla="*/ 744644 h 2048448"/>
              <a:gd name="connsiteX76" fmla="*/ 4796473 w 12449404"/>
              <a:gd name="connsiteY76" fmla="*/ 744644 h 2048448"/>
              <a:gd name="connsiteX77" fmla="*/ 4796473 w 12449404"/>
              <a:gd name="connsiteY77" fmla="*/ 907753 h 2048448"/>
              <a:gd name="connsiteX78" fmla="*/ 4966423 w 12449404"/>
              <a:gd name="connsiteY78" fmla="*/ 907753 h 2048448"/>
              <a:gd name="connsiteX79" fmla="*/ 4966423 w 12449404"/>
              <a:gd name="connsiteY79" fmla="*/ 939446 h 2048448"/>
              <a:gd name="connsiteX80" fmla="*/ 5157463 w 12449404"/>
              <a:gd name="connsiteY80" fmla="*/ 939446 h 2048448"/>
              <a:gd name="connsiteX81" fmla="*/ 5157463 w 12449404"/>
              <a:gd name="connsiteY81" fmla="*/ 483901 h 2048448"/>
              <a:gd name="connsiteX82" fmla="*/ 5264259 w 12449404"/>
              <a:gd name="connsiteY82" fmla="*/ 483901 h 2048448"/>
              <a:gd name="connsiteX83" fmla="*/ 5264259 w 12449404"/>
              <a:gd name="connsiteY83" fmla="*/ 339268 h 2048448"/>
              <a:gd name="connsiteX84" fmla="*/ 5578471 w 12449404"/>
              <a:gd name="connsiteY84" fmla="*/ 339268 h 2048448"/>
              <a:gd name="connsiteX85" fmla="*/ 5578471 w 12449404"/>
              <a:gd name="connsiteY85" fmla="*/ 483901 h 2048448"/>
              <a:gd name="connsiteX86" fmla="*/ 5679089 w 12449404"/>
              <a:gd name="connsiteY86" fmla="*/ 483901 h 20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449404" h="2048448">
                <a:moveTo>
                  <a:pt x="5679089" y="0"/>
                </a:moveTo>
                <a:lnTo>
                  <a:pt x="6408130" y="0"/>
                </a:lnTo>
                <a:lnTo>
                  <a:pt x="6408130" y="578198"/>
                </a:lnTo>
                <a:lnTo>
                  <a:pt x="6867090" y="606386"/>
                </a:lnTo>
                <a:lnTo>
                  <a:pt x="7118635" y="606386"/>
                </a:lnTo>
                <a:lnTo>
                  <a:pt x="7118635" y="483901"/>
                </a:lnTo>
                <a:lnTo>
                  <a:pt x="7128240" y="483901"/>
                </a:lnTo>
                <a:lnTo>
                  <a:pt x="7128240" y="225552"/>
                </a:lnTo>
                <a:lnTo>
                  <a:pt x="7501176" y="225552"/>
                </a:lnTo>
                <a:lnTo>
                  <a:pt x="7501176" y="339268"/>
                </a:lnTo>
                <a:lnTo>
                  <a:pt x="7539643" y="339268"/>
                </a:lnTo>
                <a:lnTo>
                  <a:pt x="7539643" y="483901"/>
                </a:lnTo>
                <a:lnTo>
                  <a:pt x="7646440" y="483901"/>
                </a:lnTo>
                <a:lnTo>
                  <a:pt x="7646440" y="643969"/>
                </a:lnTo>
                <a:lnTo>
                  <a:pt x="8043905" y="643969"/>
                </a:lnTo>
                <a:lnTo>
                  <a:pt x="8043905" y="744644"/>
                </a:lnTo>
                <a:lnTo>
                  <a:pt x="8497281" y="744644"/>
                </a:lnTo>
                <a:lnTo>
                  <a:pt x="8497281" y="777377"/>
                </a:lnTo>
                <a:lnTo>
                  <a:pt x="8516897" y="777377"/>
                </a:lnTo>
                <a:lnTo>
                  <a:pt x="8516897" y="965361"/>
                </a:lnTo>
                <a:lnTo>
                  <a:pt x="8865577" y="965361"/>
                </a:lnTo>
                <a:lnTo>
                  <a:pt x="8865577" y="525721"/>
                </a:lnTo>
                <a:lnTo>
                  <a:pt x="8968665" y="525721"/>
                </a:lnTo>
                <a:lnTo>
                  <a:pt x="8968665" y="386248"/>
                </a:lnTo>
                <a:lnTo>
                  <a:pt x="9271866" y="386248"/>
                </a:lnTo>
                <a:lnTo>
                  <a:pt x="9271866" y="525721"/>
                </a:lnTo>
                <a:lnTo>
                  <a:pt x="9368890" y="525721"/>
                </a:lnTo>
                <a:lnTo>
                  <a:pt x="9368890" y="58792"/>
                </a:lnTo>
                <a:lnTo>
                  <a:pt x="10072314" y="58792"/>
                </a:lnTo>
                <a:lnTo>
                  <a:pt x="10072314" y="616681"/>
                </a:lnTo>
                <a:lnTo>
                  <a:pt x="10514986" y="255872"/>
                </a:lnTo>
                <a:lnTo>
                  <a:pt x="10514986" y="643969"/>
                </a:lnTo>
                <a:lnTo>
                  <a:pt x="10757546" y="643969"/>
                </a:lnTo>
                <a:lnTo>
                  <a:pt x="10757546" y="525721"/>
                </a:lnTo>
                <a:lnTo>
                  <a:pt x="10860634" y="525721"/>
                </a:lnTo>
                <a:lnTo>
                  <a:pt x="10860634" y="386248"/>
                </a:lnTo>
                <a:lnTo>
                  <a:pt x="11163835" y="386248"/>
                </a:lnTo>
                <a:lnTo>
                  <a:pt x="11163835" y="525721"/>
                </a:lnTo>
                <a:lnTo>
                  <a:pt x="11266923" y="525721"/>
                </a:lnTo>
                <a:lnTo>
                  <a:pt x="11266923" y="965361"/>
                </a:lnTo>
                <a:lnTo>
                  <a:pt x="11612572" y="965361"/>
                </a:lnTo>
                <a:lnTo>
                  <a:pt x="11612572" y="777377"/>
                </a:lnTo>
                <a:lnTo>
                  <a:pt x="12088596" y="777377"/>
                </a:lnTo>
                <a:lnTo>
                  <a:pt x="12088596" y="1374681"/>
                </a:lnTo>
                <a:lnTo>
                  <a:pt x="12449404" y="1374681"/>
                </a:lnTo>
                <a:lnTo>
                  <a:pt x="12449404" y="1677881"/>
                </a:lnTo>
                <a:lnTo>
                  <a:pt x="12436715" y="1677881"/>
                </a:lnTo>
                <a:lnTo>
                  <a:pt x="12436715" y="2048448"/>
                </a:lnTo>
                <a:lnTo>
                  <a:pt x="0" y="2048448"/>
                </a:lnTo>
                <a:lnTo>
                  <a:pt x="0" y="1406374"/>
                </a:lnTo>
                <a:lnTo>
                  <a:pt x="45352" y="1406374"/>
                </a:lnTo>
                <a:lnTo>
                  <a:pt x="45352" y="1140624"/>
                </a:lnTo>
                <a:lnTo>
                  <a:pt x="657888" y="1140624"/>
                </a:lnTo>
                <a:lnTo>
                  <a:pt x="657888" y="879713"/>
                </a:lnTo>
                <a:lnTo>
                  <a:pt x="1116848" y="879713"/>
                </a:lnTo>
                <a:lnTo>
                  <a:pt x="1116848" y="1197168"/>
                </a:lnTo>
                <a:lnTo>
                  <a:pt x="1597874" y="1197168"/>
                </a:lnTo>
                <a:lnTo>
                  <a:pt x="1597874" y="807564"/>
                </a:lnTo>
                <a:lnTo>
                  <a:pt x="1701140" y="807564"/>
                </a:lnTo>
                <a:lnTo>
                  <a:pt x="1701140" y="662931"/>
                </a:lnTo>
                <a:lnTo>
                  <a:pt x="2018881" y="662931"/>
                </a:lnTo>
                <a:lnTo>
                  <a:pt x="2018881" y="807564"/>
                </a:lnTo>
                <a:lnTo>
                  <a:pt x="2122148" y="807564"/>
                </a:lnTo>
                <a:lnTo>
                  <a:pt x="2122148" y="939446"/>
                </a:lnTo>
                <a:lnTo>
                  <a:pt x="2484020" y="939446"/>
                </a:lnTo>
                <a:lnTo>
                  <a:pt x="2484020" y="744644"/>
                </a:lnTo>
                <a:lnTo>
                  <a:pt x="2549333" y="744644"/>
                </a:lnTo>
                <a:lnTo>
                  <a:pt x="2976519" y="744644"/>
                </a:lnTo>
                <a:lnTo>
                  <a:pt x="3008294" y="744644"/>
                </a:lnTo>
                <a:lnTo>
                  <a:pt x="3008294" y="879713"/>
                </a:lnTo>
                <a:lnTo>
                  <a:pt x="3356927" y="879713"/>
                </a:lnTo>
                <a:lnTo>
                  <a:pt x="3356927" y="172822"/>
                </a:lnTo>
                <a:lnTo>
                  <a:pt x="3743513" y="172822"/>
                </a:lnTo>
                <a:lnTo>
                  <a:pt x="3743513" y="606386"/>
                </a:lnTo>
                <a:lnTo>
                  <a:pt x="4305739" y="606386"/>
                </a:lnTo>
                <a:lnTo>
                  <a:pt x="4305739" y="744644"/>
                </a:lnTo>
                <a:lnTo>
                  <a:pt x="4796473" y="744644"/>
                </a:lnTo>
                <a:lnTo>
                  <a:pt x="4796473" y="907753"/>
                </a:lnTo>
                <a:lnTo>
                  <a:pt x="4966423" y="907753"/>
                </a:lnTo>
                <a:lnTo>
                  <a:pt x="4966423" y="939446"/>
                </a:lnTo>
                <a:lnTo>
                  <a:pt x="5157463" y="939446"/>
                </a:lnTo>
                <a:lnTo>
                  <a:pt x="5157463" y="483901"/>
                </a:lnTo>
                <a:lnTo>
                  <a:pt x="5264259" y="483901"/>
                </a:lnTo>
                <a:lnTo>
                  <a:pt x="5264259" y="339268"/>
                </a:lnTo>
                <a:lnTo>
                  <a:pt x="5578471" y="339268"/>
                </a:lnTo>
                <a:lnTo>
                  <a:pt x="5578471" y="483901"/>
                </a:lnTo>
                <a:lnTo>
                  <a:pt x="5679089" y="483901"/>
                </a:lnTo>
                <a:close/>
              </a:path>
            </a:pathLst>
          </a:custGeom>
          <a:solidFill>
            <a:srgbClr val="409AE1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pic>
        <p:nvPicPr>
          <p:cNvPr id="141" name="Picture 14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142" name="Group 141"/>
          <p:cNvGrpSpPr>
            <a:grpSpLocks noChangeAspect="1"/>
          </p:cNvGrpSpPr>
          <p:nvPr userDrawn="1"/>
        </p:nvGrpSpPr>
        <p:grpSpPr bwMode="gray">
          <a:xfrm>
            <a:off x="7462446" y="3200401"/>
            <a:ext cx="4577461" cy="3539940"/>
            <a:chOff x="8496600" y="3495586"/>
            <a:chExt cx="3009906" cy="2327684"/>
          </a:xfrm>
        </p:grpSpPr>
        <p:sp>
          <p:nvSpPr>
            <p:cNvPr id="143" name="Freeform 9"/>
            <p:cNvSpPr>
              <a:spLocks/>
            </p:cNvSpPr>
            <p:nvPr/>
          </p:nvSpPr>
          <p:spPr bwMode="gray">
            <a:xfrm>
              <a:off x="8496600" y="5501008"/>
              <a:ext cx="646113" cy="82550"/>
            </a:xfrm>
            <a:custGeom>
              <a:avLst/>
              <a:gdLst>
                <a:gd name="T0" fmla="*/ 437 w 467"/>
                <a:gd name="T1" fmla="*/ 60 h 60"/>
                <a:gd name="T2" fmla="*/ 30 w 467"/>
                <a:gd name="T3" fmla="*/ 60 h 60"/>
                <a:gd name="T4" fmla="*/ 0 w 467"/>
                <a:gd name="T5" fmla="*/ 30 h 60"/>
                <a:gd name="T6" fmla="*/ 30 w 467"/>
                <a:gd name="T7" fmla="*/ 0 h 60"/>
                <a:gd name="T8" fmla="*/ 437 w 467"/>
                <a:gd name="T9" fmla="*/ 0 h 60"/>
                <a:gd name="T10" fmla="*/ 467 w 467"/>
                <a:gd name="T11" fmla="*/ 30 h 60"/>
                <a:gd name="T12" fmla="*/ 437 w 467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60">
                  <a:moveTo>
                    <a:pt x="437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53" y="0"/>
                    <a:pt x="467" y="13"/>
                    <a:pt x="467" y="30"/>
                  </a:cubicBezTo>
                  <a:cubicBezTo>
                    <a:pt x="467" y="46"/>
                    <a:pt x="453" y="60"/>
                    <a:pt x="437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0"/>
            <p:cNvSpPr>
              <a:spLocks/>
            </p:cNvSpPr>
            <p:nvPr/>
          </p:nvSpPr>
          <p:spPr bwMode="gray">
            <a:xfrm>
              <a:off x="10804831" y="3495586"/>
              <a:ext cx="701675" cy="371475"/>
            </a:xfrm>
            <a:custGeom>
              <a:avLst/>
              <a:gdLst>
                <a:gd name="T0" fmla="*/ 440 w 507"/>
                <a:gd name="T1" fmla="*/ 127 h 271"/>
                <a:gd name="T2" fmla="*/ 306 w 507"/>
                <a:gd name="T3" fmla="*/ 0 h 271"/>
                <a:gd name="T4" fmla="*/ 174 w 507"/>
                <a:gd name="T5" fmla="*/ 106 h 271"/>
                <a:gd name="T6" fmla="*/ 99 w 507"/>
                <a:gd name="T7" fmla="*/ 72 h 271"/>
                <a:gd name="T8" fmla="*/ 0 w 507"/>
                <a:gd name="T9" fmla="*/ 171 h 271"/>
                <a:gd name="T10" fmla="*/ 99 w 507"/>
                <a:gd name="T11" fmla="*/ 271 h 271"/>
                <a:gd name="T12" fmla="*/ 435 w 507"/>
                <a:gd name="T13" fmla="*/ 271 h 271"/>
                <a:gd name="T14" fmla="*/ 507 w 507"/>
                <a:gd name="T15" fmla="*/ 199 h 271"/>
                <a:gd name="T16" fmla="*/ 440 w 507"/>
                <a:gd name="T17" fmla="*/ 12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71">
                  <a:moveTo>
                    <a:pt x="440" y="127"/>
                  </a:moveTo>
                  <a:cubicBezTo>
                    <a:pt x="436" y="56"/>
                    <a:pt x="378" y="0"/>
                    <a:pt x="306" y="0"/>
                  </a:cubicBezTo>
                  <a:cubicBezTo>
                    <a:pt x="241" y="0"/>
                    <a:pt x="187" y="46"/>
                    <a:pt x="174" y="106"/>
                  </a:cubicBezTo>
                  <a:cubicBezTo>
                    <a:pt x="156" y="85"/>
                    <a:pt x="129" y="72"/>
                    <a:pt x="99" y="72"/>
                  </a:cubicBezTo>
                  <a:cubicBezTo>
                    <a:pt x="44" y="72"/>
                    <a:pt x="0" y="116"/>
                    <a:pt x="0" y="171"/>
                  </a:cubicBezTo>
                  <a:cubicBezTo>
                    <a:pt x="0" y="226"/>
                    <a:pt x="44" y="271"/>
                    <a:pt x="99" y="271"/>
                  </a:cubicBezTo>
                  <a:cubicBezTo>
                    <a:pt x="99" y="271"/>
                    <a:pt x="434" y="271"/>
                    <a:pt x="435" y="271"/>
                  </a:cubicBezTo>
                  <a:cubicBezTo>
                    <a:pt x="475" y="271"/>
                    <a:pt x="507" y="238"/>
                    <a:pt x="507" y="199"/>
                  </a:cubicBezTo>
                  <a:cubicBezTo>
                    <a:pt x="507" y="161"/>
                    <a:pt x="478" y="130"/>
                    <a:pt x="44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1"/>
            <p:cNvSpPr>
              <a:spLocks/>
            </p:cNvSpPr>
            <p:nvPr/>
          </p:nvSpPr>
          <p:spPr bwMode="gray">
            <a:xfrm>
              <a:off x="10001550" y="5497833"/>
              <a:ext cx="1504950" cy="82550"/>
            </a:xfrm>
            <a:custGeom>
              <a:avLst/>
              <a:gdLst>
                <a:gd name="T0" fmla="*/ 1059 w 1089"/>
                <a:gd name="T1" fmla="*/ 60 h 60"/>
                <a:gd name="T2" fmla="*/ 30 w 1089"/>
                <a:gd name="T3" fmla="*/ 60 h 60"/>
                <a:gd name="T4" fmla="*/ 0 w 1089"/>
                <a:gd name="T5" fmla="*/ 30 h 60"/>
                <a:gd name="T6" fmla="*/ 30 w 1089"/>
                <a:gd name="T7" fmla="*/ 0 h 60"/>
                <a:gd name="T8" fmla="*/ 1059 w 1089"/>
                <a:gd name="T9" fmla="*/ 0 h 60"/>
                <a:gd name="T10" fmla="*/ 1089 w 1089"/>
                <a:gd name="T11" fmla="*/ 30 h 60"/>
                <a:gd name="T12" fmla="*/ 1059 w 108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60">
                  <a:moveTo>
                    <a:pt x="1059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059" y="0"/>
                    <a:pt x="1059" y="0"/>
                    <a:pt x="1059" y="0"/>
                  </a:cubicBezTo>
                  <a:cubicBezTo>
                    <a:pt x="1076" y="0"/>
                    <a:pt x="1089" y="13"/>
                    <a:pt x="1089" y="30"/>
                  </a:cubicBezTo>
                  <a:cubicBezTo>
                    <a:pt x="1089" y="46"/>
                    <a:pt x="1076" y="60"/>
                    <a:pt x="1059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2"/>
            <p:cNvSpPr>
              <a:spLocks/>
            </p:cNvSpPr>
            <p:nvPr/>
          </p:nvSpPr>
          <p:spPr bwMode="gray">
            <a:xfrm>
              <a:off x="9110962" y="5713733"/>
              <a:ext cx="1012825" cy="109537"/>
            </a:xfrm>
            <a:custGeom>
              <a:avLst/>
              <a:gdLst>
                <a:gd name="T0" fmla="*/ 692 w 732"/>
                <a:gd name="T1" fmla="*/ 80 h 80"/>
                <a:gd name="T2" fmla="*/ 40 w 732"/>
                <a:gd name="T3" fmla="*/ 80 h 80"/>
                <a:gd name="T4" fmla="*/ 0 w 732"/>
                <a:gd name="T5" fmla="*/ 40 h 80"/>
                <a:gd name="T6" fmla="*/ 40 w 732"/>
                <a:gd name="T7" fmla="*/ 0 h 80"/>
                <a:gd name="T8" fmla="*/ 692 w 732"/>
                <a:gd name="T9" fmla="*/ 0 h 80"/>
                <a:gd name="T10" fmla="*/ 732 w 732"/>
                <a:gd name="T11" fmla="*/ 40 h 80"/>
                <a:gd name="T12" fmla="*/ 692 w 73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80">
                  <a:moveTo>
                    <a:pt x="692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714" y="0"/>
                    <a:pt x="732" y="18"/>
                    <a:pt x="732" y="40"/>
                  </a:cubicBezTo>
                  <a:cubicBezTo>
                    <a:pt x="732" y="62"/>
                    <a:pt x="714" y="80"/>
                    <a:pt x="692" y="8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3"/>
            <p:cNvSpPr>
              <a:spLocks/>
            </p:cNvSpPr>
            <p:nvPr/>
          </p:nvSpPr>
          <p:spPr bwMode="gray">
            <a:xfrm>
              <a:off x="8910937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1 w 21"/>
                <a:gd name="T3" fmla="*/ 10 h 49"/>
                <a:gd name="T4" fmla="*/ 0 w 21"/>
                <a:gd name="T5" fmla="*/ 49 h 49"/>
                <a:gd name="T6" fmla="*/ 12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12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4"/>
            <p:cNvSpPr>
              <a:spLocks/>
            </p:cNvSpPr>
            <p:nvPr/>
          </p:nvSpPr>
          <p:spPr bwMode="gray">
            <a:xfrm>
              <a:off x="8929987" y="4935858"/>
              <a:ext cx="14288" cy="77787"/>
            </a:xfrm>
            <a:custGeom>
              <a:avLst/>
              <a:gdLst>
                <a:gd name="T0" fmla="*/ 5 w 9"/>
                <a:gd name="T1" fmla="*/ 0 h 49"/>
                <a:gd name="T2" fmla="*/ 5 w 9"/>
                <a:gd name="T3" fmla="*/ 11 h 49"/>
                <a:gd name="T4" fmla="*/ 0 w 9"/>
                <a:gd name="T5" fmla="*/ 49 h 49"/>
                <a:gd name="T6" fmla="*/ 9 w 9"/>
                <a:gd name="T7" fmla="*/ 11 h 49"/>
                <a:gd name="T8" fmla="*/ 9 w 9"/>
                <a:gd name="T9" fmla="*/ 0 h 49"/>
                <a:gd name="T10" fmla="*/ 5 w 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9">
                  <a:moveTo>
                    <a:pt x="5" y="0"/>
                  </a:moveTo>
                  <a:lnTo>
                    <a:pt x="5" y="11"/>
                  </a:lnTo>
                  <a:lnTo>
                    <a:pt x="0" y="49"/>
                  </a:lnTo>
                  <a:lnTo>
                    <a:pt x="9" y="11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5"/>
            <p:cNvSpPr>
              <a:spLocks/>
            </p:cNvSpPr>
            <p:nvPr/>
          </p:nvSpPr>
          <p:spPr bwMode="gray">
            <a:xfrm>
              <a:off x="8910937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1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6"/>
            <p:cNvSpPr>
              <a:spLocks/>
            </p:cNvSpPr>
            <p:nvPr/>
          </p:nvSpPr>
          <p:spPr bwMode="gray">
            <a:xfrm>
              <a:off x="8912525" y="4997770"/>
              <a:ext cx="33338" cy="47625"/>
            </a:xfrm>
            <a:custGeom>
              <a:avLst/>
              <a:gdLst>
                <a:gd name="T0" fmla="*/ 0 w 24"/>
                <a:gd name="T1" fmla="*/ 0 h 34"/>
                <a:gd name="T2" fmla="*/ 0 w 24"/>
                <a:gd name="T3" fmla="*/ 34 h 34"/>
                <a:gd name="T4" fmla="*/ 22 w 24"/>
                <a:gd name="T5" fmla="*/ 34 h 34"/>
                <a:gd name="T6" fmla="*/ 24 w 24"/>
                <a:gd name="T7" fmla="*/ 32 h 34"/>
                <a:gd name="T8" fmla="*/ 24 w 24"/>
                <a:gd name="T9" fmla="*/ 27 h 34"/>
                <a:gd name="T10" fmla="*/ 22 w 24"/>
                <a:gd name="T11" fmla="*/ 24 h 34"/>
                <a:gd name="T12" fmla="*/ 15 w 24"/>
                <a:gd name="T13" fmla="*/ 16 h 34"/>
                <a:gd name="T14" fmla="*/ 15 w 24"/>
                <a:gd name="T15" fmla="*/ 0 h 34"/>
                <a:gd name="T16" fmla="*/ 0 w 2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4" y="26"/>
                    <a:pt x="22" y="24"/>
                  </a:cubicBezTo>
                  <a:cubicBezTo>
                    <a:pt x="20" y="23"/>
                    <a:pt x="16" y="18"/>
                    <a:pt x="15" y="1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7"/>
            <p:cNvSpPr>
              <a:spLocks/>
            </p:cNvSpPr>
            <p:nvPr/>
          </p:nvSpPr>
          <p:spPr bwMode="gray">
            <a:xfrm>
              <a:off x="89125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2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2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2" y="4"/>
                    <a:pt x="2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8"/>
            <p:cNvSpPr>
              <a:spLocks/>
            </p:cNvSpPr>
            <p:nvPr/>
          </p:nvSpPr>
          <p:spPr bwMode="gray">
            <a:xfrm>
              <a:off x="8933162" y="5019995"/>
              <a:ext cx="12700" cy="25400"/>
            </a:xfrm>
            <a:custGeom>
              <a:avLst/>
              <a:gdLst>
                <a:gd name="T0" fmla="*/ 7 w 9"/>
                <a:gd name="T1" fmla="*/ 18 h 18"/>
                <a:gd name="T2" fmla="*/ 9 w 9"/>
                <a:gd name="T3" fmla="*/ 16 h 18"/>
                <a:gd name="T4" fmla="*/ 9 w 9"/>
                <a:gd name="T5" fmla="*/ 11 h 18"/>
                <a:gd name="T6" fmla="*/ 7 w 9"/>
                <a:gd name="T7" fmla="*/ 8 h 18"/>
                <a:gd name="T8" fmla="*/ 0 w 9"/>
                <a:gd name="T9" fmla="*/ 0 h 18"/>
                <a:gd name="T10" fmla="*/ 0 w 9"/>
                <a:gd name="T11" fmla="*/ 18 h 18"/>
                <a:gd name="T12" fmla="*/ 7 w 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cubicBezTo>
                    <a:pt x="7" y="18"/>
                    <a:pt x="9" y="18"/>
                    <a:pt x="9" y="16"/>
                  </a:cubicBezTo>
                  <a:cubicBezTo>
                    <a:pt x="9" y="14"/>
                    <a:pt x="9" y="11"/>
                    <a:pt x="9" y="11"/>
                  </a:cubicBezTo>
                  <a:cubicBezTo>
                    <a:pt x="9" y="11"/>
                    <a:pt x="9" y="10"/>
                    <a:pt x="7" y="8"/>
                  </a:cubicBezTo>
                  <a:cubicBezTo>
                    <a:pt x="5" y="7"/>
                    <a:pt x="1" y="2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9"/>
            <p:cNvSpPr>
              <a:spLocks/>
            </p:cNvSpPr>
            <p:nvPr/>
          </p:nvSpPr>
          <p:spPr bwMode="gray">
            <a:xfrm>
              <a:off x="8874425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0 w 21"/>
                <a:gd name="T3" fmla="*/ 10 h 49"/>
                <a:gd name="T4" fmla="*/ 0 w 21"/>
                <a:gd name="T5" fmla="*/ 49 h 49"/>
                <a:gd name="T6" fmla="*/ 13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13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0"/>
            <p:cNvSpPr>
              <a:spLocks/>
            </p:cNvSpPr>
            <p:nvPr/>
          </p:nvSpPr>
          <p:spPr bwMode="gray">
            <a:xfrm>
              <a:off x="8895062" y="4935858"/>
              <a:ext cx="12700" cy="77787"/>
            </a:xfrm>
            <a:custGeom>
              <a:avLst/>
              <a:gdLst>
                <a:gd name="T0" fmla="*/ 4 w 8"/>
                <a:gd name="T1" fmla="*/ 0 h 49"/>
                <a:gd name="T2" fmla="*/ 4 w 8"/>
                <a:gd name="T3" fmla="*/ 11 h 49"/>
                <a:gd name="T4" fmla="*/ 0 w 8"/>
                <a:gd name="T5" fmla="*/ 49 h 49"/>
                <a:gd name="T6" fmla="*/ 8 w 8"/>
                <a:gd name="T7" fmla="*/ 11 h 49"/>
                <a:gd name="T8" fmla="*/ 8 w 8"/>
                <a:gd name="T9" fmla="*/ 0 h 49"/>
                <a:gd name="T10" fmla="*/ 4 w 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9">
                  <a:moveTo>
                    <a:pt x="4" y="0"/>
                  </a:moveTo>
                  <a:lnTo>
                    <a:pt x="4" y="11"/>
                  </a:lnTo>
                  <a:lnTo>
                    <a:pt x="0" y="49"/>
                  </a:lnTo>
                  <a:lnTo>
                    <a:pt x="8" y="11"/>
                  </a:lnTo>
                  <a:lnTo>
                    <a:pt x="8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1"/>
            <p:cNvSpPr>
              <a:spLocks/>
            </p:cNvSpPr>
            <p:nvPr/>
          </p:nvSpPr>
          <p:spPr bwMode="gray">
            <a:xfrm>
              <a:off x="8874425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0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2"/>
            <p:cNvSpPr>
              <a:spLocks/>
            </p:cNvSpPr>
            <p:nvPr/>
          </p:nvSpPr>
          <p:spPr bwMode="gray">
            <a:xfrm>
              <a:off x="8874425" y="4997770"/>
              <a:ext cx="34925" cy="47625"/>
            </a:xfrm>
            <a:custGeom>
              <a:avLst/>
              <a:gdLst>
                <a:gd name="T0" fmla="*/ 0 w 25"/>
                <a:gd name="T1" fmla="*/ 0 h 34"/>
                <a:gd name="T2" fmla="*/ 0 w 25"/>
                <a:gd name="T3" fmla="*/ 34 h 34"/>
                <a:gd name="T4" fmla="*/ 23 w 25"/>
                <a:gd name="T5" fmla="*/ 34 h 34"/>
                <a:gd name="T6" fmla="*/ 24 w 25"/>
                <a:gd name="T7" fmla="*/ 32 h 34"/>
                <a:gd name="T8" fmla="*/ 24 w 25"/>
                <a:gd name="T9" fmla="*/ 27 h 34"/>
                <a:gd name="T10" fmla="*/ 22 w 25"/>
                <a:gd name="T11" fmla="*/ 24 h 34"/>
                <a:gd name="T12" fmla="*/ 16 w 25"/>
                <a:gd name="T13" fmla="*/ 16 h 34"/>
                <a:gd name="T14" fmla="*/ 16 w 25"/>
                <a:gd name="T15" fmla="*/ 0 h 34"/>
                <a:gd name="T16" fmla="*/ 0 w 2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5" y="26"/>
                    <a:pt x="22" y="24"/>
                  </a:cubicBezTo>
                  <a:cubicBezTo>
                    <a:pt x="20" y="23"/>
                    <a:pt x="16" y="18"/>
                    <a:pt x="16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3"/>
            <p:cNvSpPr>
              <a:spLocks/>
            </p:cNvSpPr>
            <p:nvPr/>
          </p:nvSpPr>
          <p:spPr bwMode="gray">
            <a:xfrm>
              <a:off x="88744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3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3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4"/>
            <p:cNvSpPr>
              <a:spLocks/>
            </p:cNvSpPr>
            <p:nvPr/>
          </p:nvSpPr>
          <p:spPr bwMode="gray">
            <a:xfrm>
              <a:off x="8896650" y="5019995"/>
              <a:ext cx="11113" cy="25400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18 h 18"/>
                <a:gd name="T4" fmla="*/ 7 w 8"/>
                <a:gd name="T5" fmla="*/ 18 h 18"/>
                <a:gd name="T6" fmla="*/ 8 w 8"/>
                <a:gd name="T7" fmla="*/ 16 h 18"/>
                <a:gd name="T8" fmla="*/ 8 w 8"/>
                <a:gd name="T9" fmla="*/ 11 h 18"/>
                <a:gd name="T10" fmla="*/ 8 w 8"/>
                <a:gd name="T11" fmla="*/ 11 h 18"/>
                <a:gd name="T12" fmla="*/ 8 w 8"/>
                <a:gd name="T13" fmla="*/ 11 h 18"/>
                <a:gd name="T14" fmla="*/ 8 w 8"/>
                <a:gd name="T15" fmla="*/ 11 h 18"/>
                <a:gd name="T16" fmla="*/ 6 w 8"/>
                <a:gd name="T17" fmla="*/ 8 h 18"/>
                <a:gd name="T18" fmla="*/ 0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8"/>
                    <a:pt x="8" y="16"/>
                  </a:cubicBezTo>
                  <a:cubicBezTo>
                    <a:pt x="8" y="14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9"/>
                    <a:pt x="6" y="8"/>
                  </a:cubicBezTo>
                  <a:cubicBezTo>
                    <a:pt x="4" y="7"/>
                    <a:pt x="0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5"/>
            <p:cNvSpPr>
              <a:spLocks/>
            </p:cNvSpPr>
            <p:nvPr/>
          </p:nvSpPr>
          <p:spPr bwMode="gray">
            <a:xfrm>
              <a:off x="8929987" y="4756470"/>
              <a:ext cx="9525" cy="1587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  <a:gd name="T4" fmla="*/ 6 w 6"/>
                <a:gd name="T5" fmla="*/ 1 h 1"/>
                <a:gd name="T6" fmla="*/ 0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6"/>
            <p:cNvSpPr>
              <a:spLocks/>
            </p:cNvSpPr>
            <p:nvPr/>
          </p:nvSpPr>
          <p:spPr bwMode="gray">
            <a:xfrm>
              <a:off x="8917287" y="4731070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7"/>
            <p:cNvSpPr>
              <a:spLocks/>
            </p:cNvSpPr>
            <p:nvPr/>
          </p:nvSpPr>
          <p:spPr bwMode="gray">
            <a:xfrm>
              <a:off x="8899825" y="4724720"/>
              <a:ext cx="50800" cy="57150"/>
            </a:xfrm>
            <a:custGeom>
              <a:avLst/>
              <a:gdLst>
                <a:gd name="T0" fmla="*/ 33 w 36"/>
                <a:gd name="T1" fmla="*/ 16 h 42"/>
                <a:gd name="T2" fmla="*/ 28 w 36"/>
                <a:gd name="T3" fmla="*/ 7 h 42"/>
                <a:gd name="T4" fmla="*/ 27 w 36"/>
                <a:gd name="T5" fmla="*/ 5 h 42"/>
                <a:gd name="T6" fmla="*/ 27 w 36"/>
                <a:gd name="T7" fmla="*/ 5 h 42"/>
                <a:gd name="T8" fmla="*/ 17 w 36"/>
                <a:gd name="T9" fmla="*/ 4 h 42"/>
                <a:gd name="T10" fmla="*/ 13 w 36"/>
                <a:gd name="T11" fmla="*/ 0 h 42"/>
                <a:gd name="T12" fmla="*/ 13 w 36"/>
                <a:gd name="T13" fmla="*/ 0 h 42"/>
                <a:gd name="T14" fmla="*/ 13 w 36"/>
                <a:gd name="T15" fmla="*/ 5 h 42"/>
                <a:gd name="T16" fmla="*/ 13 w 36"/>
                <a:gd name="T17" fmla="*/ 6 h 42"/>
                <a:gd name="T18" fmla="*/ 13 w 36"/>
                <a:gd name="T19" fmla="*/ 11 h 42"/>
                <a:gd name="T20" fmla="*/ 14 w 36"/>
                <a:gd name="T21" fmla="*/ 14 h 42"/>
                <a:gd name="T22" fmla="*/ 11 w 36"/>
                <a:gd name="T23" fmla="*/ 14 h 42"/>
                <a:gd name="T24" fmla="*/ 6 w 36"/>
                <a:gd name="T25" fmla="*/ 11 h 42"/>
                <a:gd name="T26" fmla="*/ 3 w 36"/>
                <a:gd name="T27" fmla="*/ 12 h 42"/>
                <a:gd name="T28" fmla="*/ 4 w 36"/>
                <a:gd name="T29" fmla="*/ 17 h 42"/>
                <a:gd name="T30" fmla="*/ 5 w 36"/>
                <a:gd name="T31" fmla="*/ 20 h 42"/>
                <a:gd name="T32" fmla="*/ 6 w 36"/>
                <a:gd name="T33" fmla="*/ 22 h 42"/>
                <a:gd name="T34" fmla="*/ 6 w 36"/>
                <a:gd name="T35" fmla="*/ 22 h 42"/>
                <a:gd name="T36" fmla="*/ 6 w 36"/>
                <a:gd name="T37" fmla="*/ 22 h 42"/>
                <a:gd name="T38" fmla="*/ 2 w 36"/>
                <a:gd name="T39" fmla="*/ 31 h 42"/>
                <a:gd name="T40" fmla="*/ 0 w 36"/>
                <a:gd name="T41" fmla="*/ 30 h 42"/>
                <a:gd name="T42" fmla="*/ 2 w 36"/>
                <a:gd name="T43" fmla="*/ 41 h 42"/>
                <a:gd name="T44" fmla="*/ 19 w 36"/>
                <a:gd name="T45" fmla="*/ 42 h 42"/>
                <a:gd name="T46" fmla="*/ 18 w 36"/>
                <a:gd name="T47" fmla="*/ 36 h 42"/>
                <a:gd name="T48" fmla="*/ 23 w 36"/>
                <a:gd name="T49" fmla="*/ 37 h 42"/>
                <a:gd name="T50" fmla="*/ 28 w 36"/>
                <a:gd name="T51" fmla="*/ 34 h 42"/>
                <a:gd name="T52" fmla="*/ 29 w 36"/>
                <a:gd name="T53" fmla="*/ 29 h 42"/>
                <a:gd name="T54" fmla="*/ 29 w 36"/>
                <a:gd name="T55" fmla="*/ 24 h 42"/>
                <a:gd name="T56" fmla="*/ 30 w 36"/>
                <a:gd name="T57" fmla="*/ 20 h 42"/>
                <a:gd name="T58" fmla="*/ 33 w 36"/>
                <a:gd name="T5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2">
                  <a:moveTo>
                    <a:pt x="33" y="16"/>
                  </a:moveTo>
                  <a:cubicBezTo>
                    <a:pt x="33" y="16"/>
                    <a:pt x="28" y="8"/>
                    <a:pt x="28" y="7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3" y="6"/>
                    <a:pt x="20" y="5"/>
                    <a:pt x="17" y="4"/>
                  </a:cubicBezTo>
                  <a:cubicBezTo>
                    <a:pt x="15" y="2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2"/>
                    <a:pt x="14" y="14"/>
                    <a:pt x="14" y="14"/>
                  </a:cubicBezTo>
                  <a:cubicBezTo>
                    <a:pt x="14" y="16"/>
                    <a:pt x="11" y="14"/>
                    <a:pt x="11" y="14"/>
                  </a:cubicBezTo>
                  <a:cubicBezTo>
                    <a:pt x="11" y="14"/>
                    <a:pt x="9" y="12"/>
                    <a:pt x="6" y="11"/>
                  </a:cubicBezTo>
                  <a:cubicBezTo>
                    <a:pt x="5" y="11"/>
                    <a:pt x="4" y="11"/>
                    <a:pt x="3" y="12"/>
                  </a:cubicBezTo>
                  <a:cubicBezTo>
                    <a:pt x="3" y="13"/>
                    <a:pt x="3" y="15"/>
                    <a:pt x="4" y="17"/>
                  </a:cubicBezTo>
                  <a:cubicBezTo>
                    <a:pt x="4" y="18"/>
                    <a:pt x="4" y="20"/>
                    <a:pt x="5" y="20"/>
                  </a:cubicBezTo>
                  <a:cubicBezTo>
                    <a:pt x="5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8"/>
                    <a:pt x="2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0" y="37"/>
                    <a:pt x="21" y="37"/>
                    <a:pt x="23" y="37"/>
                  </a:cubicBezTo>
                  <a:cubicBezTo>
                    <a:pt x="28" y="37"/>
                    <a:pt x="28" y="34"/>
                    <a:pt x="28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6" y="19"/>
                    <a:pt x="34" y="17"/>
                    <a:pt x="33" y="16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8"/>
            <p:cNvSpPr>
              <a:spLocks/>
            </p:cNvSpPr>
            <p:nvPr/>
          </p:nvSpPr>
          <p:spPr bwMode="gray">
            <a:xfrm>
              <a:off x="8907762" y="4772345"/>
              <a:ext cx="17463" cy="4762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  <a:gd name="T4" fmla="*/ 12 w 12"/>
                <a:gd name="T5" fmla="*/ 1 h 3"/>
                <a:gd name="T6" fmla="*/ 0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1" y="1"/>
                    <a:pt x="4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9"/>
            <p:cNvSpPr>
              <a:spLocks/>
            </p:cNvSpPr>
            <p:nvPr/>
          </p:nvSpPr>
          <p:spPr bwMode="gray">
            <a:xfrm>
              <a:off x="8934750" y="4758058"/>
              <a:ext cx="4763" cy="4762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"/>
                    <a:pt x="4" y="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0"/>
            <p:cNvSpPr>
              <a:spLocks/>
            </p:cNvSpPr>
            <p:nvPr/>
          </p:nvSpPr>
          <p:spPr bwMode="gray">
            <a:xfrm>
              <a:off x="8937925" y="4758058"/>
              <a:ext cx="1588" cy="317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1"/>
            <p:cNvSpPr>
              <a:spLocks/>
            </p:cNvSpPr>
            <p:nvPr/>
          </p:nvSpPr>
          <p:spPr bwMode="gray">
            <a:xfrm>
              <a:off x="8934750" y="4739008"/>
              <a:ext cx="4763" cy="31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3 h 3"/>
                <a:gd name="T4" fmla="*/ 0 w 3"/>
                <a:gd name="T5" fmla="*/ 2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2"/>
            <p:cNvSpPr>
              <a:spLocks/>
            </p:cNvSpPr>
            <p:nvPr/>
          </p:nvSpPr>
          <p:spPr bwMode="gray">
            <a:xfrm>
              <a:off x="8893475" y="4772345"/>
              <a:ext cx="34925" cy="22225"/>
            </a:xfrm>
            <a:custGeom>
              <a:avLst/>
              <a:gdLst>
                <a:gd name="T0" fmla="*/ 0 w 22"/>
                <a:gd name="T1" fmla="*/ 8 h 14"/>
                <a:gd name="T2" fmla="*/ 2 w 22"/>
                <a:gd name="T3" fmla="*/ 0 h 14"/>
                <a:gd name="T4" fmla="*/ 22 w 22"/>
                <a:gd name="T5" fmla="*/ 4 h 14"/>
                <a:gd name="T6" fmla="*/ 22 w 22"/>
                <a:gd name="T7" fmla="*/ 14 h 14"/>
                <a:gd name="T8" fmla="*/ 0 w 22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8"/>
                  </a:moveTo>
                  <a:lnTo>
                    <a:pt x="2" y="0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3"/>
            <p:cNvSpPr>
              <a:spLocks/>
            </p:cNvSpPr>
            <p:nvPr/>
          </p:nvSpPr>
          <p:spPr bwMode="gray">
            <a:xfrm>
              <a:off x="8855375" y="4777108"/>
              <a:ext cx="103188" cy="166687"/>
            </a:xfrm>
            <a:custGeom>
              <a:avLst/>
              <a:gdLst>
                <a:gd name="T0" fmla="*/ 31 w 74"/>
                <a:gd name="T1" fmla="*/ 4 h 121"/>
                <a:gd name="T2" fmla="*/ 14 w 74"/>
                <a:gd name="T3" fmla="*/ 24 h 121"/>
                <a:gd name="T4" fmla="*/ 0 w 74"/>
                <a:gd name="T5" fmla="*/ 119 h 121"/>
                <a:gd name="T6" fmla="*/ 68 w 74"/>
                <a:gd name="T7" fmla="*/ 115 h 121"/>
                <a:gd name="T8" fmla="*/ 62 w 74"/>
                <a:gd name="T9" fmla="*/ 16 h 121"/>
                <a:gd name="T10" fmla="*/ 31 w 74"/>
                <a:gd name="T11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21">
                  <a:moveTo>
                    <a:pt x="31" y="4"/>
                  </a:moveTo>
                  <a:cubicBezTo>
                    <a:pt x="17" y="5"/>
                    <a:pt x="14" y="22"/>
                    <a:pt x="14" y="24"/>
                  </a:cubicBezTo>
                  <a:cubicBezTo>
                    <a:pt x="13" y="49"/>
                    <a:pt x="11" y="118"/>
                    <a:pt x="0" y="119"/>
                  </a:cubicBezTo>
                  <a:cubicBezTo>
                    <a:pt x="60" y="119"/>
                    <a:pt x="62" y="121"/>
                    <a:pt x="68" y="115"/>
                  </a:cubicBezTo>
                  <a:cubicBezTo>
                    <a:pt x="74" y="109"/>
                    <a:pt x="62" y="16"/>
                    <a:pt x="62" y="16"/>
                  </a:cubicBezTo>
                  <a:cubicBezTo>
                    <a:pt x="61" y="0"/>
                    <a:pt x="48" y="3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4"/>
            <p:cNvSpPr>
              <a:spLocks/>
            </p:cNvSpPr>
            <p:nvPr/>
          </p:nvSpPr>
          <p:spPr bwMode="gray">
            <a:xfrm>
              <a:off x="8855375" y="4780283"/>
              <a:ext cx="69850" cy="160337"/>
            </a:xfrm>
            <a:custGeom>
              <a:avLst/>
              <a:gdLst>
                <a:gd name="T0" fmla="*/ 31 w 50"/>
                <a:gd name="T1" fmla="*/ 1 h 116"/>
                <a:gd name="T2" fmla="*/ 14 w 50"/>
                <a:gd name="T3" fmla="*/ 21 h 116"/>
                <a:gd name="T4" fmla="*/ 0 w 50"/>
                <a:gd name="T5" fmla="*/ 116 h 116"/>
                <a:gd name="T6" fmla="*/ 9 w 50"/>
                <a:gd name="T7" fmla="*/ 116 h 116"/>
                <a:gd name="T8" fmla="*/ 8 w 50"/>
                <a:gd name="T9" fmla="*/ 116 h 116"/>
                <a:gd name="T10" fmla="*/ 22 w 50"/>
                <a:gd name="T11" fmla="*/ 31 h 116"/>
                <a:gd name="T12" fmla="*/ 40 w 50"/>
                <a:gd name="T13" fmla="*/ 2 h 116"/>
                <a:gd name="T14" fmla="*/ 49 w 50"/>
                <a:gd name="T15" fmla="*/ 0 h 116"/>
                <a:gd name="T16" fmla="*/ 31 w 50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6">
                  <a:moveTo>
                    <a:pt x="31" y="1"/>
                  </a:moveTo>
                  <a:cubicBezTo>
                    <a:pt x="17" y="2"/>
                    <a:pt x="14" y="19"/>
                    <a:pt x="14" y="21"/>
                  </a:cubicBezTo>
                  <a:cubicBezTo>
                    <a:pt x="13" y="46"/>
                    <a:pt x="11" y="115"/>
                    <a:pt x="0" y="116"/>
                  </a:cubicBezTo>
                  <a:cubicBezTo>
                    <a:pt x="3" y="116"/>
                    <a:pt x="6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20" y="115"/>
                    <a:pt x="21" y="55"/>
                    <a:pt x="22" y="31"/>
                  </a:cubicBezTo>
                  <a:cubicBezTo>
                    <a:pt x="22" y="29"/>
                    <a:pt x="26" y="3"/>
                    <a:pt x="40" y="2"/>
                  </a:cubicBezTo>
                  <a:cubicBezTo>
                    <a:pt x="43" y="2"/>
                    <a:pt x="50" y="1"/>
                    <a:pt x="49" y="0"/>
                  </a:cubicBezTo>
                  <a:cubicBezTo>
                    <a:pt x="44" y="0"/>
                    <a:pt x="38" y="0"/>
                    <a:pt x="31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5"/>
            <p:cNvSpPr>
              <a:spLocks/>
            </p:cNvSpPr>
            <p:nvPr/>
          </p:nvSpPr>
          <p:spPr bwMode="gray">
            <a:xfrm>
              <a:off x="8890300" y="4850133"/>
              <a:ext cx="87313" cy="55562"/>
            </a:xfrm>
            <a:custGeom>
              <a:avLst/>
              <a:gdLst>
                <a:gd name="T0" fmla="*/ 63 w 63"/>
                <a:gd name="T1" fmla="*/ 36 h 41"/>
                <a:gd name="T2" fmla="*/ 57 w 63"/>
                <a:gd name="T3" fmla="*/ 41 h 41"/>
                <a:gd name="T4" fmla="*/ 6 w 63"/>
                <a:gd name="T5" fmla="*/ 41 h 41"/>
                <a:gd name="T6" fmla="*/ 0 w 63"/>
                <a:gd name="T7" fmla="*/ 36 h 41"/>
                <a:gd name="T8" fmla="*/ 0 w 63"/>
                <a:gd name="T9" fmla="*/ 6 h 41"/>
                <a:gd name="T10" fmla="*/ 6 w 63"/>
                <a:gd name="T11" fmla="*/ 0 h 41"/>
                <a:gd name="T12" fmla="*/ 57 w 63"/>
                <a:gd name="T13" fmla="*/ 0 h 41"/>
                <a:gd name="T14" fmla="*/ 63 w 63"/>
                <a:gd name="T15" fmla="*/ 6 h 41"/>
                <a:gd name="T16" fmla="*/ 63 w 63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1">
                  <a:moveTo>
                    <a:pt x="63" y="36"/>
                  </a:moveTo>
                  <a:cubicBezTo>
                    <a:pt x="63" y="39"/>
                    <a:pt x="60" y="41"/>
                    <a:pt x="57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6"/>
            <p:cNvSpPr>
              <a:spLocks/>
            </p:cNvSpPr>
            <p:nvPr/>
          </p:nvSpPr>
          <p:spPr bwMode="gray">
            <a:xfrm>
              <a:off x="8960150" y="4897758"/>
              <a:ext cx="19050" cy="20637"/>
            </a:xfrm>
            <a:custGeom>
              <a:avLst/>
              <a:gdLst>
                <a:gd name="T0" fmla="*/ 0 w 14"/>
                <a:gd name="T1" fmla="*/ 10 h 15"/>
                <a:gd name="T2" fmla="*/ 0 w 14"/>
                <a:gd name="T3" fmla="*/ 10 h 15"/>
                <a:gd name="T4" fmla="*/ 1 w 14"/>
                <a:gd name="T5" fmla="*/ 12 h 15"/>
                <a:gd name="T6" fmla="*/ 6 w 14"/>
                <a:gd name="T7" fmla="*/ 15 h 15"/>
                <a:gd name="T8" fmla="*/ 8 w 14"/>
                <a:gd name="T9" fmla="*/ 14 h 15"/>
                <a:gd name="T10" fmla="*/ 9 w 14"/>
                <a:gd name="T11" fmla="*/ 13 h 15"/>
                <a:gd name="T12" fmla="*/ 11 w 14"/>
                <a:gd name="T13" fmla="*/ 12 h 15"/>
                <a:gd name="T14" fmla="*/ 11 w 14"/>
                <a:gd name="T15" fmla="*/ 10 h 15"/>
                <a:gd name="T16" fmla="*/ 13 w 14"/>
                <a:gd name="T17" fmla="*/ 9 h 15"/>
                <a:gd name="T18" fmla="*/ 12 w 14"/>
                <a:gd name="T19" fmla="*/ 6 h 15"/>
                <a:gd name="T20" fmla="*/ 11 w 14"/>
                <a:gd name="T21" fmla="*/ 6 h 15"/>
                <a:gd name="T22" fmla="*/ 13 w 14"/>
                <a:gd name="T23" fmla="*/ 5 h 15"/>
                <a:gd name="T24" fmla="*/ 13 w 14"/>
                <a:gd name="T25" fmla="*/ 3 h 15"/>
                <a:gd name="T26" fmla="*/ 8 w 14"/>
                <a:gd name="T27" fmla="*/ 0 h 15"/>
                <a:gd name="T28" fmla="*/ 6 w 14"/>
                <a:gd name="T29" fmla="*/ 0 h 15"/>
                <a:gd name="T30" fmla="*/ 0 w 14"/>
                <a:gd name="T3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5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8" y="15"/>
                    <a:pt x="8" y="14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4"/>
                    <a:pt x="14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2" y="2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7"/>
            <p:cNvSpPr>
              <a:spLocks/>
            </p:cNvSpPr>
            <p:nvPr/>
          </p:nvSpPr>
          <p:spPr bwMode="gray">
            <a:xfrm>
              <a:off x="8960150" y="4892995"/>
              <a:ext cx="15875" cy="6350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10 w 11"/>
                <a:gd name="T5" fmla="*/ 0 h 4"/>
                <a:gd name="T6" fmla="*/ 11 w 11"/>
                <a:gd name="T7" fmla="*/ 2 h 4"/>
                <a:gd name="T8" fmla="*/ 11 w 11"/>
                <a:gd name="T9" fmla="*/ 2 h 4"/>
                <a:gd name="T10" fmla="*/ 10 w 11"/>
                <a:gd name="T11" fmla="*/ 4 h 4"/>
                <a:gd name="T12" fmla="*/ 2 w 11"/>
                <a:gd name="T13" fmla="*/ 4 h 4"/>
                <a:gd name="T14" fmla="*/ 0 w 11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8"/>
            <p:cNvSpPr>
              <a:spLocks/>
            </p:cNvSpPr>
            <p:nvPr/>
          </p:nvSpPr>
          <p:spPr bwMode="gray">
            <a:xfrm>
              <a:off x="8893475" y="4797745"/>
              <a:ext cx="77788" cy="115887"/>
            </a:xfrm>
            <a:custGeom>
              <a:avLst/>
              <a:gdLst>
                <a:gd name="T0" fmla="*/ 48 w 57"/>
                <a:gd name="T1" fmla="*/ 84 h 84"/>
                <a:gd name="T2" fmla="*/ 42 w 57"/>
                <a:gd name="T3" fmla="*/ 82 h 84"/>
                <a:gd name="T4" fmla="*/ 18 w 57"/>
                <a:gd name="T5" fmla="*/ 59 h 84"/>
                <a:gd name="T6" fmla="*/ 1 w 57"/>
                <a:gd name="T7" fmla="*/ 11 h 84"/>
                <a:gd name="T8" fmla="*/ 6 w 57"/>
                <a:gd name="T9" fmla="*/ 1 h 84"/>
                <a:gd name="T10" fmla="*/ 16 w 57"/>
                <a:gd name="T11" fmla="*/ 6 h 84"/>
                <a:gd name="T12" fmla="*/ 32 w 57"/>
                <a:gd name="T13" fmla="*/ 50 h 84"/>
                <a:gd name="T14" fmla="*/ 53 w 57"/>
                <a:gd name="T15" fmla="*/ 70 h 84"/>
                <a:gd name="T16" fmla="*/ 54 w 57"/>
                <a:gd name="T17" fmla="*/ 81 h 84"/>
                <a:gd name="T18" fmla="*/ 48 w 57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4">
                  <a:moveTo>
                    <a:pt x="48" y="84"/>
                  </a:moveTo>
                  <a:cubicBezTo>
                    <a:pt x="46" y="84"/>
                    <a:pt x="44" y="83"/>
                    <a:pt x="42" y="82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7" y="73"/>
                    <a:pt x="57" y="78"/>
                    <a:pt x="54" y="81"/>
                  </a:cubicBezTo>
                  <a:cubicBezTo>
                    <a:pt x="52" y="83"/>
                    <a:pt x="50" y="84"/>
                    <a:pt x="4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39"/>
            <p:cNvSpPr>
              <a:spLocks/>
            </p:cNvSpPr>
            <p:nvPr/>
          </p:nvSpPr>
          <p:spPr bwMode="gray">
            <a:xfrm>
              <a:off x="8893475" y="4799333"/>
              <a:ext cx="69850" cy="114300"/>
            </a:xfrm>
            <a:custGeom>
              <a:avLst/>
              <a:gdLst>
                <a:gd name="T0" fmla="*/ 48 w 51"/>
                <a:gd name="T1" fmla="*/ 76 h 82"/>
                <a:gd name="T2" fmla="*/ 23 w 51"/>
                <a:gd name="T3" fmla="*/ 53 h 82"/>
                <a:gd name="T4" fmla="*/ 5 w 51"/>
                <a:gd name="T5" fmla="*/ 2 h 82"/>
                <a:gd name="T6" fmla="*/ 4 w 51"/>
                <a:gd name="T7" fmla="*/ 0 h 82"/>
                <a:gd name="T8" fmla="*/ 1 w 51"/>
                <a:gd name="T9" fmla="*/ 9 h 82"/>
                <a:gd name="T10" fmla="*/ 18 w 51"/>
                <a:gd name="T11" fmla="*/ 57 h 82"/>
                <a:gd name="T12" fmla="*/ 42 w 51"/>
                <a:gd name="T13" fmla="*/ 80 h 82"/>
                <a:gd name="T14" fmla="*/ 48 w 51"/>
                <a:gd name="T15" fmla="*/ 82 h 82"/>
                <a:gd name="T16" fmla="*/ 51 w 51"/>
                <a:gd name="T17" fmla="*/ 81 h 82"/>
                <a:gd name="T18" fmla="*/ 48 w 51"/>
                <a:gd name="T1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2">
                  <a:moveTo>
                    <a:pt x="48" y="76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4" y="81"/>
                    <a:pt x="46" y="82"/>
                    <a:pt x="48" y="82"/>
                  </a:cubicBezTo>
                  <a:cubicBezTo>
                    <a:pt x="49" y="82"/>
                    <a:pt x="50" y="82"/>
                    <a:pt x="51" y="81"/>
                  </a:cubicBezTo>
                  <a:cubicBezTo>
                    <a:pt x="51" y="79"/>
                    <a:pt x="50" y="78"/>
                    <a:pt x="48" y="7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40"/>
            <p:cNvSpPr>
              <a:spLocks/>
            </p:cNvSpPr>
            <p:nvPr/>
          </p:nvSpPr>
          <p:spPr bwMode="gray">
            <a:xfrm>
              <a:off x="8869662" y="4696145"/>
              <a:ext cx="73025" cy="73025"/>
            </a:xfrm>
            <a:custGeom>
              <a:avLst/>
              <a:gdLst>
                <a:gd name="T0" fmla="*/ 49 w 53"/>
                <a:gd name="T1" fmla="*/ 11 h 53"/>
                <a:gd name="T2" fmla="*/ 42 w 53"/>
                <a:gd name="T3" fmla="*/ 6 h 53"/>
                <a:gd name="T4" fmla="*/ 40 w 53"/>
                <a:gd name="T5" fmla="*/ 6 h 53"/>
                <a:gd name="T6" fmla="*/ 33 w 53"/>
                <a:gd name="T7" fmla="*/ 1 h 53"/>
                <a:gd name="T8" fmla="*/ 29 w 53"/>
                <a:gd name="T9" fmla="*/ 3 h 53"/>
                <a:gd name="T10" fmla="*/ 23 w 53"/>
                <a:gd name="T11" fmla="*/ 0 h 53"/>
                <a:gd name="T12" fmla="*/ 15 w 53"/>
                <a:gd name="T13" fmla="*/ 4 h 53"/>
                <a:gd name="T14" fmla="*/ 14 w 53"/>
                <a:gd name="T15" fmla="*/ 4 h 53"/>
                <a:gd name="T16" fmla="*/ 6 w 53"/>
                <a:gd name="T17" fmla="*/ 12 h 53"/>
                <a:gd name="T18" fmla="*/ 6 w 53"/>
                <a:gd name="T19" fmla="*/ 13 h 53"/>
                <a:gd name="T20" fmla="*/ 0 w 53"/>
                <a:gd name="T21" fmla="*/ 21 h 53"/>
                <a:gd name="T22" fmla="*/ 1 w 53"/>
                <a:gd name="T23" fmla="*/ 25 h 53"/>
                <a:gd name="T24" fmla="*/ 0 w 53"/>
                <a:gd name="T25" fmla="*/ 30 h 53"/>
                <a:gd name="T26" fmla="*/ 4 w 53"/>
                <a:gd name="T27" fmla="*/ 37 h 53"/>
                <a:gd name="T28" fmla="*/ 4 w 53"/>
                <a:gd name="T29" fmla="*/ 38 h 53"/>
                <a:gd name="T30" fmla="*/ 3 w 53"/>
                <a:gd name="T31" fmla="*/ 39 h 53"/>
                <a:gd name="T32" fmla="*/ 11 w 53"/>
                <a:gd name="T33" fmla="*/ 48 h 53"/>
                <a:gd name="T34" fmla="*/ 11 w 53"/>
                <a:gd name="T35" fmla="*/ 48 h 53"/>
                <a:gd name="T36" fmla="*/ 16 w 53"/>
                <a:gd name="T37" fmla="*/ 52 h 53"/>
                <a:gd name="T38" fmla="*/ 19 w 53"/>
                <a:gd name="T39" fmla="*/ 52 h 53"/>
                <a:gd name="T40" fmla="*/ 22 w 53"/>
                <a:gd name="T41" fmla="*/ 53 h 53"/>
                <a:gd name="T42" fmla="*/ 22 w 53"/>
                <a:gd name="T43" fmla="*/ 53 h 53"/>
                <a:gd name="T44" fmla="*/ 22 w 53"/>
                <a:gd name="T45" fmla="*/ 53 h 53"/>
                <a:gd name="T46" fmla="*/ 26 w 53"/>
                <a:gd name="T47" fmla="*/ 50 h 53"/>
                <a:gd name="T48" fmla="*/ 31 w 53"/>
                <a:gd name="T49" fmla="*/ 49 h 53"/>
                <a:gd name="T50" fmla="*/ 31 w 53"/>
                <a:gd name="T51" fmla="*/ 40 h 53"/>
                <a:gd name="T52" fmla="*/ 38 w 53"/>
                <a:gd name="T53" fmla="*/ 39 h 53"/>
                <a:gd name="T54" fmla="*/ 38 w 53"/>
                <a:gd name="T55" fmla="*/ 31 h 53"/>
                <a:gd name="T56" fmla="*/ 43 w 53"/>
                <a:gd name="T57" fmla="*/ 30 h 53"/>
                <a:gd name="T58" fmla="*/ 45 w 53"/>
                <a:gd name="T59" fmla="*/ 26 h 53"/>
                <a:gd name="T60" fmla="*/ 49 w 53"/>
                <a:gd name="T61" fmla="*/ 26 h 53"/>
                <a:gd name="T62" fmla="*/ 49 w 53"/>
                <a:gd name="T63" fmla="*/ 26 h 53"/>
                <a:gd name="T64" fmla="*/ 53 w 53"/>
                <a:gd name="T65" fmla="*/ 17 h 53"/>
                <a:gd name="T66" fmla="*/ 49 w 53"/>
                <a:gd name="T6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3">
                  <a:moveTo>
                    <a:pt x="49" y="11"/>
                  </a:moveTo>
                  <a:cubicBezTo>
                    <a:pt x="48" y="8"/>
                    <a:pt x="45" y="6"/>
                    <a:pt x="42" y="6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3"/>
                    <a:pt x="36" y="1"/>
                    <a:pt x="33" y="1"/>
                  </a:cubicBezTo>
                  <a:cubicBezTo>
                    <a:pt x="32" y="1"/>
                    <a:pt x="30" y="2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19" y="0"/>
                    <a:pt x="16" y="2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4"/>
                    <a:pt x="6" y="8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4"/>
                    <a:pt x="0" y="17"/>
                    <a:pt x="0" y="21"/>
                  </a:cubicBezTo>
                  <a:cubicBezTo>
                    <a:pt x="0" y="22"/>
                    <a:pt x="1" y="24"/>
                    <a:pt x="1" y="25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0" y="33"/>
                    <a:pt x="1" y="36"/>
                    <a:pt x="4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3" y="44"/>
                    <a:pt x="7" y="47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50"/>
                    <a:pt x="14" y="52"/>
                    <a:pt x="16" y="52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20" y="52"/>
                    <a:pt x="21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4" y="52"/>
                    <a:pt x="25" y="51"/>
                    <a:pt x="26" y="50"/>
                  </a:cubicBezTo>
                  <a:cubicBezTo>
                    <a:pt x="27" y="50"/>
                    <a:pt x="29" y="50"/>
                    <a:pt x="31" y="49"/>
                  </a:cubicBezTo>
                  <a:cubicBezTo>
                    <a:pt x="39" y="46"/>
                    <a:pt x="32" y="45"/>
                    <a:pt x="31" y="40"/>
                  </a:cubicBezTo>
                  <a:cubicBezTo>
                    <a:pt x="31" y="35"/>
                    <a:pt x="36" y="40"/>
                    <a:pt x="38" y="39"/>
                  </a:cubicBezTo>
                  <a:cubicBezTo>
                    <a:pt x="40" y="39"/>
                    <a:pt x="38" y="35"/>
                    <a:pt x="38" y="31"/>
                  </a:cubicBezTo>
                  <a:cubicBezTo>
                    <a:pt x="37" y="27"/>
                    <a:pt x="39" y="30"/>
                    <a:pt x="43" y="30"/>
                  </a:cubicBezTo>
                  <a:cubicBezTo>
                    <a:pt x="46" y="29"/>
                    <a:pt x="46" y="28"/>
                    <a:pt x="45" y="26"/>
                  </a:cubicBezTo>
                  <a:cubicBezTo>
                    <a:pt x="47" y="26"/>
                    <a:pt x="48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24"/>
                    <a:pt x="53" y="20"/>
                    <a:pt x="53" y="17"/>
                  </a:cubicBezTo>
                  <a:cubicBezTo>
                    <a:pt x="52" y="14"/>
                    <a:pt x="51" y="13"/>
                    <a:pt x="49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1"/>
            <p:cNvSpPr>
              <a:spLocks/>
            </p:cNvSpPr>
            <p:nvPr/>
          </p:nvSpPr>
          <p:spPr bwMode="gray">
            <a:xfrm>
              <a:off x="8861725" y="4683445"/>
              <a:ext cx="82550" cy="65087"/>
            </a:xfrm>
            <a:custGeom>
              <a:avLst/>
              <a:gdLst>
                <a:gd name="T0" fmla="*/ 60 w 60"/>
                <a:gd name="T1" fmla="*/ 26 h 47"/>
                <a:gd name="T2" fmla="*/ 59 w 60"/>
                <a:gd name="T3" fmla="*/ 21 h 47"/>
                <a:gd name="T4" fmla="*/ 22 w 60"/>
                <a:gd name="T5" fmla="*/ 6 h 47"/>
                <a:gd name="T6" fmla="*/ 6 w 60"/>
                <a:gd name="T7" fmla="*/ 43 h 47"/>
                <a:gd name="T8" fmla="*/ 8 w 60"/>
                <a:gd name="T9" fmla="*/ 47 h 47"/>
                <a:gd name="T10" fmla="*/ 60 w 60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60" y="26"/>
                  </a:moveTo>
                  <a:cubicBezTo>
                    <a:pt x="60" y="24"/>
                    <a:pt x="59" y="23"/>
                    <a:pt x="59" y="21"/>
                  </a:cubicBezTo>
                  <a:cubicBezTo>
                    <a:pt x="53" y="7"/>
                    <a:pt x="36" y="0"/>
                    <a:pt x="22" y="6"/>
                  </a:cubicBezTo>
                  <a:cubicBezTo>
                    <a:pt x="7" y="12"/>
                    <a:pt x="0" y="29"/>
                    <a:pt x="6" y="43"/>
                  </a:cubicBezTo>
                  <a:cubicBezTo>
                    <a:pt x="7" y="44"/>
                    <a:pt x="7" y="46"/>
                    <a:pt x="8" y="47"/>
                  </a:cubicBezTo>
                  <a:lnTo>
                    <a:pt x="60" y="2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2"/>
            <p:cNvSpPr>
              <a:spLocks/>
            </p:cNvSpPr>
            <p:nvPr/>
          </p:nvSpPr>
          <p:spPr bwMode="gray">
            <a:xfrm>
              <a:off x="8885537" y="4683445"/>
              <a:ext cx="58738" cy="38100"/>
            </a:xfrm>
            <a:custGeom>
              <a:avLst/>
              <a:gdLst>
                <a:gd name="T0" fmla="*/ 34 w 42"/>
                <a:gd name="T1" fmla="*/ 24 h 28"/>
                <a:gd name="T2" fmla="*/ 35 w 42"/>
                <a:gd name="T3" fmla="*/ 28 h 28"/>
                <a:gd name="T4" fmla="*/ 42 w 42"/>
                <a:gd name="T5" fmla="*/ 26 h 28"/>
                <a:gd name="T6" fmla="*/ 41 w 42"/>
                <a:gd name="T7" fmla="*/ 21 h 28"/>
                <a:gd name="T8" fmla="*/ 4 w 42"/>
                <a:gd name="T9" fmla="*/ 6 h 28"/>
                <a:gd name="T10" fmla="*/ 0 w 42"/>
                <a:gd name="T11" fmla="*/ 8 h 28"/>
                <a:gd name="T12" fmla="*/ 34 w 42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34" y="24"/>
                  </a:moveTo>
                  <a:cubicBezTo>
                    <a:pt x="34" y="26"/>
                    <a:pt x="34" y="27"/>
                    <a:pt x="35" y="28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4"/>
                    <a:pt x="41" y="23"/>
                    <a:pt x="41" y="21"/>
                  </a:cubicBezTo>
                  <a:cubicBezTo>
                    <a:pt x="35" y="7"/>
                    <a:pt x="18" y="0"/>
                    <a:pt x="4" y="6"/>
                  </a:cubicBezTo>
                  <a:cubicBezTo>
                    <a:pt x="2" y="7"/>
                    <a:pt x="1" y="7"/>
                    <a:pt x="0" y="8"/>
                  </a:cubicBezTo>
                  <a:cubicBezTo>
                    <a:pt x="14" y="4"/>
                    <a:pt x="28" y="11"/>
                    <a:pt x="34" y="24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3"/>
            <p:cNvSpPr>
              <a:spLocks/>
            </p:cNvSpPr>
            <p:nvPr/>
          </p:nvSpPr>
          <p:spPr bwMode="gray">
            <a:xfrm>
              <a:off x="8864900" y="4692970"/>
              <a:ext cx="26988" cy="55562"/>
            </a:xfrm>
            <a:custGeom>
              <a:avLst/>
              <a:gdLst>
                <a:gd name="T0" fmla="*/ 20 w 20"/>
                <a:gd name="T1" fmla="*/ 0 h 40"/>
                <a:gd name="T2" fmla="*/ 16 w 20"/>
                <a:gd name="T3" fmla="*/ 1 h 40"/>
                <a:gd name="T4" fmla="*/ 3 w 20"/>
                <a:gd name="T5" fmla="*/ 30 h 40"/>
                <a:gd name="T6" fmla="*/ 3 w 20"/>
                <a:gd name="T7" fmla="*/ 30 h 40"/>
                <a:gd name="T8" fmla="*/ 3 w 20"/>
                <a:gd name="T9" fmla="*/ 31 h 40"/>
                <a:gd name="T10" fmla="*/ 4 w 20"/>
                <a:gd name="T11" fmla="*/ 36 h 40"/>
                <a:gd name="T12" fmla="*/ 6 w 20"/>
                <a:gd name="T13" fmla="*/ 40 h 40"/>
                <a:gd name="T14" fmla="*/ 10 w 20"/>
                <a:gd name="T15" fmla="*/ 38 h 40"/>
                <a:gd name="T16" fmla="*/ 13 w 20"/>
                <a:gd name="T17" fmla="*/ 37 h 40"/>
                <a:gd name="T18" fmla="*/ 11 w 20"/>
                <a:gd name="T19" fmla="*/ 33 h 40"/>
                <a:gd name="T20" fmla="*/ 20 w 2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18" y="0"/>
                    <a:pt x="17" y="1"/>
                    <a:pt x="16" y="1"/>
                  </a:cubicBezTo>
                  <a:cubicBezTo>
                    <a:pt x="6" y="7"/>
                    <a:pt x="0" y="1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3"/>
                    <a:pt x="4" y="34"/>
                    <a:pt x="4" y="36"/>
                  </a:cubicBezTo>
                  <a:cubicBezTo>
                    <a:pt x="5" y="37"/>
                    <a:pt x="6" y="39"/>
                    <a:pt x="6" y="40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2" y="34"/>
                    <a:pt x="11" y="33"/>
                  </a:cubicBezTo>
                  <a:cubicBezTo>
                    <a:pt x="6" y="21"/>
                    <a:pt x="10" y="8"/>
                    <a:pt x="20" y="0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4"/>
            <p:cNvSpPr>
              <a:spLocks/>
            </p:cNvSpPr>
            <p:nvPr/>
          </p:nvSpPr>
          <p:spPr bwMode="gray">
            <a:xfrm>
              <a:off x="8864900" y="4708845"/>
              <a:ext cx="84138" cy="39687"/>
            </a:xfrm>
            <a:custGeom>
              <a:avLst/>
              <a:gdLst>
                <a:gd name="T0" fmla="*/ 58 w 61"/>
                <a:gd name="T1" fmla="*/ 0 h 29"/>
                <a:gd name="T2" fmla="*/ 1 w 61"/>
                <a:gd name="T3" fmla="*/ 23 h 29"/>
                <a:gd name="T4" fmla="*/ 1 w 61"/>
                <a:gd name="T5" fmla="*/ 27 h 29"/>
                <a:gd name="T6" fmla="*/ 3 w 61"/>
                <a:gd name="T7" fmla="*/ 29 h 29"/>
                <a:gd name="T8" fmla="*/ 61 w 61"/>
                <a:gd name="T9" fmla="*/ 5 h 29"/>
                <a:gd name="T10" fmla="*/ 61 w 61"/>
                <a:gd name="T11" fmla="*/ 2 h 29"/>
                <a:gd name="T12" fmla="*/ 58 w 61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9">
                  <a:moveTo>
                    <a:pt x="58" y="0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5"/>
                    <a:pt x="1" y="27"/>
                  </a:cubicBezTo>
                  <a:cubicBezTo>
                    <a:pt x="2" y="28"/>
                    <a:pt x="3" y="29"/>
                    <a:pt x="3" y="29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4"/>
                    <a:pt x="61" y="2"/>
                  </a:cubicBezTo>
                  <a:cubicBezTo>
                    <a:pt x="6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5"/>
            <p:cNvSpPr>
              <a:spLocks noEditPoints="1"/>
            </p:cNvSpPr>
            <p:nvPr/>
          </p:nvSpPr>
          <p:spPr bwMode="gray">
            <a:xfrm>
              <a:off x="8693450" y="5112070"/>
              <a:ext cx="246063" cy="301625"/>
            </a:xfrm>
            <a:custGeom>
              <a:avLst/>
              <a:gdLst>
                <a:gd name="T0" fmla="*/ 100 w 178"/>
                <a:gd name="T1" fmla="*/ 161 h 219"/>
                <a:gd name="T2" fmla="*/ 175 w 178"/>
                <a:gd name="T3" fmla="*/ 114 h 219"/>
                <a:gd name="T4" fmla="*/ 176 w 178"/>
                <a:gd name="T5" fmla="*/ 113 h 219"/>
                <a:gd name="T6" fmla="*/ 176 w 178"/>
                <a:gd name="T7" fmla="*/ 113 h 219"/>
                <a:gd name="T8" fmla="*/ 177 w 178"/>
                <a:gd name="T9" fmla="*/ 112 h 219"/>
                <a:gd name="T10" fmla="*/ 177 w 178"/>
                <a:gd name="T11" fmla="*/ 110 h 219"/>
                <a:gd name="T12" fmla="*/ 177 w 178"/>
                <a:gd name="T13" fmla="*/ 109 h 219"/>
                <a:gd name="T14" fmla="*/ 177 w 178"/>
                <a:gd name="T15" fmla="*/ 108 h 219"/>
                <a:gd name="T16" fmla="*/ 176 w 178"/>
                <a:gd name="T17" fmla="*/ 107 h 219"/>
                <a:gd name="T18" fmla="*/ 176 w 178"/>
                <a:gd name="T19" fmla="*/ 107 h 219"/>
                <a:gd name="T20" fmla="*/ 175 w 178"/>
                <a:gd name="T21" fmla="*/ 106 h 219"/>
                <a:gd name="T22" fmla="*/ 174 w 178"/>
                <a:gd name="T23" fmla="*/ 105 h 219"/>
                <a:gd name="T24" fmla="*/ 100 w 178"/>
                <a:gd name="T25" fmla="*/ 58 h 219"/>
                <a:gd name="T26" fmla="*/ 176 w 178"/>
                <a:gd name="T27" fmla="*/ 3 h 219"/>
                <a:gd name="T28" fmla="*/ 89 w 178"/>
                <a:gd name="T29" fmla="*/ 51 h 219"/>
                <a:gd name="T30" fmla="*/ 2 w 178"/>
                <a:gd name="T31" fmla="*/ 3 h 219"/>
                <a:gd name="T32" fmla="*/ 78 w 178"/>
                <a:gd name="T33" fmla="*/ 58 h 219"/>
                <a:gd name="T34" fmla="*/ 3 w 178"/>
                <a:gd name="T35" fmla="*/ 105 h 219"/>
                <a:gd name="T36" fmla="*/ 2 w 178"/>
                <a:gd name="T37" fmla="*/ 106 h 219"/>
                <a:gd name="T38" fmla="*/ 2 w 178"/>
                <a:gd name="T39" fmla="*/ 107 h 219"/>
                <a:gd name="T40" fmla="*/ 2 w 178"/>
                <a:gd name="T41" fmla="*/ 107 h 219"/>
                <a:gd name="T42" fmla="*/ 1 w 178"/>
                <a:gd name="T43" fmla="*/ 108 h 219"/>
                <a:gd name="T44" fmla="*/ 1 w 178"/>
                <a:gd name="T45" fmla="*/ 109 h 219"/>
                <a:gd name="T46" fmla="*/ 1 w 178"/>
                <a:gd name="T47" fmla="*/ 110 h 219"/>
                <a:gd name="T48" fmla="*/ 1 w 178"/>
                <a:gd name="T49" fmla="*/ 112 h 219"/>
                <a:gd name="T50" fmla="*/ 1 w 178"/>
                <a:gd name="T51" fmla="*/ 113 h 219"/>
                <a:gd name="T52" fmla="*/ 2 w 178"/>
                <a:gd name="T53" fmla="*/ 113 h 219"/>
                <a:gd name="T54" fmla="*/ 3 w 178"/>
                <a:gd name="T55" fmla="*/ 114 h 219"/>
                <a:gd name="T56" fmla="*/ 78 w 178"/>
                <a:gd name="T57" fmla="*/ 161 h 219"/>
                <a:gd name="T58" fmla="*/ 2 w 178"/>
                <a:gd name="T59" fmla="*/ 216 h 219"/>
                <a:gd name="T60" fmla="*/ 10 w 178"/>
                <a:gd name="T61" fmla="*/ 218 h 219"/>
                <a:gd name="T62" fmla="*/ 168 w 178"/>
                <a:gd name="T63" fmla="*/ 218 h 219"/>
                <a:gd name="T64" fmla="*/ 176 w 178"/>
                <a:gd name="T65" fmla="*/ 216 h 219"/>
                <a:gd name="T66" fmla="*/ 18 w 178"/>
                <a:gd name="T67" fmla="*/ 110 h 219"/>
                <a:gd name="T68" fmla="*/ 160 w 178"/>
                <a:gd name="T69" fmla="*/ 110 h 219"/>
                <a:gd name="T70" fmla="*/ 18 w 178"/>
                <a:gd name="T7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8" h="219">
                  <a:moveTo>
                    <a:pt x="174" y="208"/>
                  </a:moveTo>
                  <a:cubicBezTo>
                    <a:pt x="100" y="161"/>
                    <a:pt x="100" y="161"/>
                    <a:pt x="100" y="161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6" y="114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7" y="10"/>
                    <a:pt x="178" y="6"/>
                    <a:pt x="176" y="3"/>
                  </a:cubicBezTo>
                  <a:cubicBezTo>
                    <a:pt x="174" y="1"/>
                    <a:pt x="171" y="0"/>
                    <a:pt x="168" y="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78" y="161"/>
                    <a:pt x="78" y="161"/>
                    <a:pt x="78" y="161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1" y="210"/>
                    <a:pt x="0" y="213"/>
                    <a:pt x="2" y="216"/>
                  </a:cubicBezTo>
                  <a:cubicBezTo>
                    <a:pt x="3" y="218"/>
                    <a:pt x="5" y="219"/>
                    <a:pt x="7" y="219"/>
                  </a:cubicBezTo>
                  <a:cubicBezTo>
                    <a:pt x="8" y="219"/>
                    <a:pt x="9" y="219"/>
                    <a:pt x="10" y="218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9" y="219"/>
                    <a:pt x="170" y="219"/>
                    <a:pt x="171" y="219"/>
                  </a:cubicBezTo>
                  <a:cubicBezTo>
                    <a:pt x="173" y="219"/>
                    <a:pt x="175" y="218"/>
                    <a:pt x="176" y="216"/>
                  </a:cubicBezTo>
                  <a:cubicBezTo>
                    <a:pt x="178" y="213"/>
                    <a:pt x="177" y="210"/>
                    <a:pt x="174" y="208"/>
                  </a:cubicBezTo>
                  <a:close/>
                  <a:moveTo>
                    <a:pt x="18" y="110"/>
                  </a:moveTo>
                  <a:cubicBezTo>
                    <a:pt x="89" y="65"/>
                    <a:pt x="89" y="65"/>
                    <a:pt x="89" y="65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89" y="154"/>
                    <a:pt x="89" y="154"/>
                    <a:pt x="89" y="154"/>
                  </a:cubicBezTo>
                  <a:lnTo>
                    <a:pt x="18" y="11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6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50 w 250"/>
                <a:gd name="T1" fmla="*/ 72 h 81"/>
                <a:gd name="T2" fmla="*/ 241 w 250"/>
                <a:gd name="T3" fmla="*/ 81 h 81"/>
                <a:gd name="T4" fmla="*/ 9 w 250"/>
                <a:gd name="T5" fmla="*/ 81 h 81"/>
                <a:gd name="T6" fmla="*/ 0 w 250"/>
                <a:gd name="T7" fmla="*/ 72 h 81"/>
                <a:gd name="T8" fmla="*/ 0 w 250"/>
                <a:gd name="T9" fmla="*/ 9 h 81"/>
                <a:gd name="T10" fmla="*/ 9 w 250"/>
                <a:gd name="T11" fmla="*/ 0 h 81"/>
                <a:gd name="T12" fmla="*/ 241 w 250"/>
                <a:gd name="T13" fmla="*/ 0 h 81"/>
                <a:gd name="T14" fmla="*/ 250 w 250"/>
                <a:gd name="T15" fmla="*/ 9 h 81"/>
                <a:gd name="T16" fmla="*/ 250 w 250"/>
                <a:gd name="T17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81">
                  <a:moveTo>
                    <a:pt x="250" y="72"/>
                  </a:moveTo>
                  <a:cubicBezTo>
                    <a:pt x="250" y="77"/>
                    <a:pt x="246" y="81"/>
                    <a:pt x="24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lnTo>
                    <a:pt x="250" y="7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7"/>
            <p:cNvSpPr>
              <a:spLocks/>
            </p:cNvSpPr>
            <p:nvPr/>
          </p:nvSpPr>
          <p:spPr bwMode="gray">
            <a:xfrm>
              <a:off x="8642650" y="5405758"/>
              <a:ext cx="327025" cy="93662"/>
            </a:xfrm>
            <a:custGeom>
              <a:avLst/>
              <a:gdLst>
                <a:gd name="T0" fmla="*/ 22 w 236"/>
                <a:gd name="T1" fmla="*/ 55 h 68"/>
                <a:gd name="T2" fmla="*/ 14 w 236"/>
                <a:gd name="T3" fmla="*/ 46 h 68"/>
                <a:gd name="T4" fmla="*/ 14 w 236"/>
                <a:gd name="T5" fmla="*/ 0 h 68"/>
                <a:gd name="T6" fmla="*/ 0 w 236"/>
                <a:gd name="T7" fmla="*/ 0 h 68"/>
                <a:gd name="T8" fmla="*/ 0 w 236"/>
                <a:gd name="T9" fmla="*/ 59 h 68"/>
                <a:gd name="T10" fmla="*/ 9 w 236"/>
                <a:gd name="T11" fmla="*/ 68 h 68"/>
                <a:gd name="T12" fmla="*/ 236 w 236"/>
                <a:gd name="T13" fmla="*/ 68 h 68"/>
                <a:gd name="T14" fmla="*/ 236 w 236"/>
                <a:gd name="T15" fmla="*/ 55 h 68"/>
                <a:gd name="T16" fmla="*/ 22 w 236"/>
                <a:gd name="T17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8">
                  <a:moveTo>
                    <a:pt x="22" y="55"/>
                  </a:moveTo>
                  <a:cubicBezTo>
                    <a:pt x="17" y="55"/>
                    <a:pt x="14" y="51"/>
                    <a:pt x="14" y="4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4"/>
                    <a:pt x="4" y="68"/>
                    <a:pt x="9" y="68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6" y="55"/>
                    <a:pt x="236" y="55"/>
                    <a:pt x="236" y="55"/>
                  </a:cubicBezTo>
                  <a:lnTo>
                    <a:pt x="22" y="5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48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41 w 250"/>
                <a:gd name="T1" fmla="*/ 81 h 81"/>
                <a:gd name="T2" fmla="*/ 236 w 250"/>
                <a:gd name="T3" fmla="*/ 81 h 81"/>
                <a:gd name="T4" fmla="*/ 236 w 250"/>
                <a:gd name="T5" fmla="*/ 22 h 81"/>
                <a:gd name="T6" fmla="*/ 228 w 250"/>
                <a:gd name="T7" fmla="*/ 13 h 81"/>
                <a:gd name="T8" fmla="*/ 0 w 250"/>
                <a:gd name="T9" fmla="*/ 13 h 81"/>
                <a:gd name="T10" fmla="*/ 0 w 250"/>
                <a:gd name="T11" fmla="*/ 9 h 81"/>
                <a:gd name="T12" fmla="*/ 9 w 250"/>
                <a:gd name="T13" fmla="*/ 0 h 81"/>
                <a:gd name="T14" fmla="*/ 241 w 250"/>
                <a:gd name="T15" fmla="*/ 0 h 81"/>
                <a:gd name="T16" fmla="*/ 250 w 250"/>
                <a:gd name="T17" fmla="*/ 9 h 81"/>
                <a:gd name="T18" fmla="*/ 250 w 250"/>
                <a:gd name="T19" fmla="*/ 72 h 81"/>
                <a:gd name="T20" fmla="*/ 241 w 250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81">
                  <a:moveTo>
                    <a:pt x="241" y="81"/>
                  </a:moveTo>
                  <a:cubicBezTo>
                    <a:pt x="236" y="81"/>
                    <a:pt x="236" y="81"/>
                    <a:pt x="236" y="8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7"/>
                    <a:pt x="232" y="13"/>
                    <a:pt x="22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0" y="77"/>
                    <a:pt x="246" y="81"/>
                    <a:pt x="241" y="8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49"/>
            <p:cNvSpPr>
              <a:spLocks noChangeArrowheads="1"/>
            </p:cNvSpPr>
            <p:nvPr/>
          </p:nvSpPr>
          <p:spPr bwMode="gray">
            <a:xfrm>
              <a:off x="8674400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Oval 50"/>
            <p:cNvSpPr>
              <a:spLocks noChangeArrowheads="1"/>
            </p:cNvSpPr>
            <p:nvPr/>
          </p:nvSpPr>
          <p:spPr bwMode="gray">
            <a:xfrm>
              <a:off x="8693450" y="5474020"/>
              <a:ext cx="49213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51"/>
            <p:cNvSpPr>
              <a:spLocks/>
            </p:cNvSpPr>
            <p:nvPr/>
          </p:nvSpPr>
          <p:spPr bwMode="gray">
            <a:xfrm>
              <a:off x="8693450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Oval 52"/>
            <p:cNvSpPr>
              <a:spLocks noChangeArrowheads="1"/>
            </p:cNvSpPr>
            <p:nvPr/>
          </p:nvSpPr>
          <p:spPr bwMode="gray">
            <a:xfrm>
              <a:off x="8869662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Oval 53"/>
            <p:cNvSpPr>
              <a:spLocks noChangeArrowheads="1"/>
            </p:cNvSpPr>
            <p:nvPr/>
          </p:nvSpPr>
          <p:spPr bwMode="gray">
            <a:xfrm>
              <a:off x="8887125" y="5474020"/>
              <a:ext cx="50800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54"/>
            <p:cNvSpPr>
              <a:spLocks/>
            </p:cNvSpPr>
            <p:nvPr/>
          </p:nvSpPr>
          <p:spPr bwMode="gray">
            <a:xfrm>
              <a:off x="8887125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5"/>
            <p:cNvSpPr>
              <a:spLocks noEditPoints="1"/>
            </p:cNvSpPr>
            <p:nvPr/>
          </p:nvSpPr>
          <p:spPr bwMode="gray">
            <a:xfrm>
              <a:off x="8631537" y="4907283"/>
              <a:ext cx="368300" cy="223837"/>
            </a:xfrm>
            <a:custGeom>
              <a:avLst/>
              <a:gdLst>
                <a:gd name="T0" fmla="*/ 258 w 266"/>
                <a:gd name="T1" fmla="*/ 0 h 163"/>
                <a:gd name="T2" fmla="*/ 8 w 266"/>
                <a:gd name="T3" fmla="*/ 0 h 163"/>
                <a:gd name="T4" fmla="*/ 0 w 266"/>
                <a:gd name="T5" fmla="*/ 8 h 163"/>
                <a:gd name="T6" fmla="*/ 8 w 266"/>
                <a:gd name="T7" fmla="*/ 16 h 163"/>
                <a:gd name="T8" fmla="*/ 23 w 266"/>
                <a:gd name="T9" fmla="*/ 16 h 163"/>
                <a:gd name="T10" fmla="*/ 23 w 266"/>
                <a:gd name="T11" fmla="*/ 102 h 163"/>
                <a:gd name="T12" fmla="*/ 17 w 266"/>
                <a:gd name="T13" fmla="*/ 102 h 163"/>
                <a:gd name="T14" fmla="*/ 8 w 266"/>
                <a:gd name="T15" fmla="*/ 111 h 163"/>
                <a:gd name="T16" fmla="*/ 8 w 266"/>
                <a:gd name="T17" fmla="*/ 155 h 163"/>
                <a:gd name="T18" fmla="*/ 17 w 266"/>
                <a:gd name="T19" fmla="*/ 163 h 163"/>
                <a:gd name="T20" fmla="*/ 249 w 266"/>
                <a:gd name="T21" fmla="*/ 163 h 163"/>
                <a:gd name="T22" fmla="*/ 258 w 266"/>
                <a:gd name="T23" fmla="*/ 155 h 163"/>
                <a:gd name="T24" fmla="*/ 258 w 266"/>
                <a:gd name="T25" fmla="*/ 111 h 163"/>
                <a:gd name="T26" fmla="*/ 249 w 266"/>
                <a:gd name="T27" fmla="*/ 102 h 163"/>
                <a:gd name="T28" fmla="*/ 243 w 266"/>
                <a:gd name="T29" fmla="*/ 102 h 163"/>
                <a:gd name="T30" fmla="*/ 243 w 266"/>
                <a:gd name="T31" fmla="*/ 16 h 163"/>
                <a:gd name="T32" fmla="*/ 258 w 266"/>
                <a:gd name="T33" fmla="*/ 16 h 163"/>
                <a:gd name="T34" fmla="*/ 266 w 266"/>
                <a:gd name="T35" fmla="*/ 8 h 163"/>
                <a:gd name="T36" fmla="*/ 258 w 266"/>
                <a:gd name="T37" fmla="*/ 0 h 163"/>
                <a:gd name="T38" fmla="*/ 189 w 266"/>
                <a:gd name="T39" fmla="*/ 16 h 163"/>
                <a:gd name="T40" fmla="*/ 189 w 266"/>
                <a:gd name="T41" fmla="*/ 102 h 163"/>
                <a:gd name="T42" fmla="*/ 160 w 266"/>
                <a:gd name="T43" fmla="*/ 102 h 163"/>
                <a:gd name="T44" fmla="*/ 160 w 266"/>
                <a:gd name="T45" fmla="*/ 16 h 163"/>
                <a:gd name="T46" fmla="*/ 189 w 266"/>
                <a:gd name="T47" fmla="*/ 16 h 163"/>
                <a:gd name="T48" fmla="*/ 148 w 266"/>
                <a:gd name="T49" fmla="*/ 16 h 163"/>
                <a:gd name="T50" fmla="*/ 148 w 266"/>
                <a:gd name="T51" fmla="*/ 102 h 163"/>
                <a:gd name="T52" fmla="*/ 118 w 266"/>
                <a:gd name="T53" fmla="*/ 102 h 163"/>
                <a:gd name="T54" fmla="*/ 118 w 266"/>
                <a:gd name="T55" fmla="*/ 16 h 163"/>
                <a:gd name="T56" fmla="*/ 148 w 266"/>
                <a:gd name="T57" fmla="*/ 16 h 163"/>
                <a:gd name="T58" fmla="*/ 106 w 266"/>
                <a:gd name="T59" fmla="*/ 16 h 163"/>
                <a:gd name="T60" fmla="*/ 106 w 266"/>
                <a:gd name="T61" fmla="*/ 102 h 163"/>
                <a:gd name="T62" fmla="*/ 77 w 266"/>
                <a:gd name="T63" fmla="*/ 102 h 163"/>
                <a:gd name="T64" fmla="*/ 77 w 266"/>
                <a:gd name="T65" fmla="*/ 16 h 163"/>
                <a:gd name="T66" fmla="*/ 106 w 266"/>
                <a:gd name="T67" fmla="*/ 16 h 163"/>
                <a:gd name="T68" fmla="*/ 35 w 266"/>
                <a:gd name="T69" fmla="*/ 16 h 163"/>
                <a:gd name="T70" fmla="*/ 65 w 266"/>
                <a:gd name="T71" fmla="*/ 16 h 163"/>
                <a:gd name="T72" fmla="*/ 65 w 266"/>
                <a:gd name="T73" fmla="*/ 102 h 163"/>
                <a:gd name="T74" fmla="*/ 35 w 266"/>
                <a:gd name="T75" fmla="*/ 102 h 163"/>
                <a:gd name="T76" fmla="*/ 35 w 266"/>
                <a:gd name="T77" fmla="*/ 16 h 163"/>
                <a:gd name="T78" fmla="*/ 201 w 266"/>
                <a:gd name="T79" fmla="*/ 102 h 163"/>
                <a:gd name="T80" fmla="*/ 201 w 266"/>
                <a:gd name="T81" fmla="*/ 16 h 163"/>
                <a:gd name="T82" fmla="*/ 231 w 266"/>
                <a:gd name="T83" fmla="*/ 16 h 163"/>
                <a:gd name="T84" fmla="*/ 231 w 266"/>
                <a:gd name="T85" fmla="*/ 102 h 163"/>
                <a:gd name="T86" fmla="*/ 201 w 266"/>
                <a:gd name="T87" fmla="*/ 10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" h="163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2" y="102"/>
                    <a:pt x="8" y="106"/>
                    <a:pt x="8" y="111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8" y="160"/>
                    <a:pt x="12" y="163"/>
                    <a:pt x="17" y="163"/>
                  </a:cubicBezTo>
                  <a:cubicBezTo>
                    <a:pt x="249" y="163"/>
                    <a:pt x="249" y="163"/>
                    <a:pt x="249" y="163"/>
                  </a:cubicBezTo>
                  <a:cubicBezTo>
                    <a:pt x="254" y="163"/>
                    <a:pt x="258" y="160"/>
                    <a:pt x="258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06"/>
                    <a:pt x="254" y="102"/>
                    <a:pt x="249" y="102"/>
                  </a:cubicBezTo>
                  <a:cubicBezTo>
                    <a:pt x="243" y="102"/>
                    <a:pt x="243" y="102"/>
                    <a:pt x="243" y="102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2" y="16"/>
                    <a:pt x="266" y="13"/>
                    <a:pt x="266" y="8"/>
                  </a:cubicBezTo>
                  <a:cubicBezTo>
                    <a:pt x="266" y="4"/>
                    <a:pt x="262" y="0"/>
                    <a:pt x="258" y="0"/>
                  </a:cubicBezTo>
                  <a:close/>
                  <a:moveTo>
                    <a:pt x="189" y="16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16"/>
                    <a:pt x="160" y="16"/>
                    <a:pt x="160" y="16"/>
                  </a:cubicBezTo>
                  <a:lnTo>
                    <a:pt x="189" y="16"/>
                  </a:lnTo>
                  <a:close/>
                  <a:moveTo>
                    <a:pt x="148" y="16"/>
                  </a:moveTo>
                  <a:cubicBezTo>
                    <a:pt x="148" y="102"/>
                    <a:pt x="148" y="102"/>
                    <a:pt x="14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6"/>
                    <a:pt x="118" y="16"/>
                    <a:pt x="118" y="16"/>
                  </a:cubicBezTo>
                  <a:lnTo>
                    <a:pt x="148" y="16"/>
                  </a:lnTo>
                  <a:close/>
                  <a:moveTo>
                    <a:pt x="106" y="16"/>
                  </a:moveTo>
                  <a:cubicBezTo>
                    <a:pt x="106" y="102"/>
                    <a:pt x="106" y="102"/>
                    <a:pt x="106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6"/>
                    <a:pt x="77" y="16"/>
                    <a:pt x="77" y="16"/>
                  </a:cubicBezTo>
                  <a:lnTo>
                    <a:pt x="106" y="16"/>
                  </a:lnTo>
                  <a:close/>
                  <a:moveTo>
                    <a:pt x="3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35" y="102"/>
                    <a:pt x="35" y="102"/>
                    <a:pt x="35" y="102"/>
                  </a:cubicBezTo>
                  <a:lnTo>
                    <a:pt x="35" y="16"/>
                  </a:lnTo>
                  <a:close/>
                  <a:moveTo>
                    <a:pt x="201" y="102"/>
                  </a:moveTo>
                  <a:cubicBezTo>
                    <a:pt x="201" y="16"/>
                    <a:pt x="201" y="16"/>
                    <a:pt x="20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102"/>
                    <a:pt x="231" y="102"/>
                    <a:pt x="231" y="102"/>
                  </a:cubicBezTo>
                  <a:lnTo>
                    <a:pt x="201" y="10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6"/>
            <p:cNvSpPr>
              <a:spLocks/>
            </p:cNvSpPr>
            <p:nvPr/>
          </p:nvSpPr>
          <p:spPr bwMode="gray">
            <a:xfrm>
              <a:off x="8642650" y="5067620"/>
              <a:ext cx="327025" cy="63500"/>
            </a:xfrm>
            <a:custGeom>
              <a:avLst/>
              <a:gdLst>
                <a:gd name="T0" fmla="*/ 22 w 236"/>
                <a:gd name="T1" fmla="*/ 34 h 47"/>
                <a:gd name="T2" fmla="*/ 14 w 236"/>
                <a:gd name="T3" fmla="*/ 25 h 47"/>
                <a:gd name="T4" fmla="*/ 14 w 236"/>
                <a:gd name="T5" fmla="*/ 0 h 47"/>
                <a:gd name="T6" fmla="*/ 0 w 236"/>
                <a:gd name="T7" fmla="*/ 0 h 47"/>
                <a:gd name="T8" fmla="*/ 0 w 236"/>
                <a:gd name="T9" fmla="*/ 39 h 47"/>
                <a:gd name="T10" fmla="*/ 9 w 236"/>
                <a:gd name="T11" fmla="*/ 47 h 47"/>
                <a:gd name="T12" fmla="*/ 236 w 236"/>
                <a:gd name="T13" fmla="*/ 47 h 47"/>
                <a:gd name="T14" fmla="*/ 236 w 236"/>
                <a:gd name="T15" fmla="*/ 34 h 47"/>
                <a:gd name="T16" fmla="*/ 22 w 236"/>
                <a:gd name="T1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47">
                  <a:moveTo>
                    <a:pt x="22" y="34"/>
                  </a:moveTo>
                  <a:cubicBezTo>
                    <a:pt x="17" y="34"/>
                    <a:pt x="14" y="30"/>
                    <a:pt x="14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4" y="47"/>
                    <a:pt x="9" y="47"/>
                  </a:cubicBezTo>
                  <a:cubicBezTo>
                    <a:pt x="236" y="47"/>
                    <a:pt x="236" y="47"/>
                    <a:pt x="236" y="47"/>
                  </a:cubicBezTo>
                  <a:cubicBezTo>
                    <a:pt x="236" y="34"/>
                    <a:pt x="236" y="34"/>
                    <a:pt x="236" y="34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7"/>
            <p:cNvSpPr>
              <a:spLocks/>
            </p:cNvSpPr>
            <p:nvPr/>
          </p:nvSpPr>
          <p:spPr bwMode="gray">
            <a:xfrm>
              <a:off x="8642650" y="5046983"/>
              <a:ext cx="346075" cy="84137"/>
            </a:xfrm>
            <a:custGeom>
              <a:avLst/>
              <a:gdLst>
                <a:gd name="T0" fmla="*/ 241 w 250"/>
                <a:gd name="T1" fmla="*/ 61 h 61"/>
                <a:gd name="T2" fmla="*/ 236 w 250"/>
                <a:gd name="T3" fmla="*/ 61 h 61"/>
                <a:gd name="T4" fmla="*/ 236 w 250"/>
                <a:gd name="T5" fmla="*/ 22 h 61"/>
                <a:gd name="T6" fmla="*/ 228 w 250"/>
                <a:gd name="T7" fmla="*/ 14 h 61"/>
                <a:gd name="T8" fmla="*/ 0 w 250"/>
                <a:gd name="T9" fmla="*/ 14 h 61"/>
                <a:gd name="T10" fmla="*/ 0 w 250"/>
                <a:gd name="T11" fmla="*/ 9 h 61"/>
                <a:gd name="T12" fmla="*/ 9 w 250"/>
                <a:gd name="T13" fmla="*/ 0 h 61"/>
                <a:gd name="T14" fmla="*/ 241 w 250"/>
                <a:gd name="T15" fmla="*/ 0 h 61"/>
                <a:gd name="T16" fmla="*/ 250 w 250"/>
                <a:gd name="T17" fmla="*/ 9 h 61"/>
                <a:gd name="T18" fmla="*/ 250 w 250"/>
                <a:gd name="T19" fmla="*/ 53 h 61"/>
                <a:gd name="T20" fmla="*/ 241 w 250"/>
                <a:gd name="T2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61">
                  <a:moveTo>
                    <a:pt x="241" y="61"/>
                  </a:moveTo>
                  <a:cubicBezTo>
                    <a:pt x="236" y="61"/>
                    <a:pt x="236" y="61"/>
                    <a:pt x="236" y="6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8"/>
                    <a:pt x="232" y="14"/>
                    <a:pt x="22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53"/>
                    <a:pt x="250" y="53"/>
                    <a:pt x="250" y="53"/>
                  </a:cubicBezTo>
                  <a:cubicBezTo>
                    <a:pt x="250" y="58"/>
                    <a:pt x="246" y="61"/>
                    <a:pt x="241" y="6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8"/>
            <p:cNvSpPr>
              <a:spLocks/>
            </p:cNvSpPr>
            <p:nvPr/>
          </p:nvSpPr>
          <p:spPr bwMode="gray">
            <a:xfrm>
              <a:off x="10792125" y="4919983"/>
              <a:ext cx="61913" cy="311150"/>
            </a:xfrm>
            <a:custGeom>
              <a:avLst/>
              <a:gdLst>
                <a:gd name="T0" fmla="*/ 39 w 45"/>
                <a:gd name="T1" fmla="*/ 180 h 226"/>
                <a:gd name="T2" fmla="*/ 33 w 45"/>
                <a:gd name="T3" fmla="*/ 180 h 226"/>
                <a:gd name="T4" fmla="*/ 33 w 45"/>
                <a:gd name="T5" fmla="*/ 0 h 226"/>
                <a:gd name="T6" fmla="*/ 12 w 45"/>
                <a:gd name="T7" fmla="*/ 0 h 226"/>
                <a:gd name="T8" fmla="*/ 12 w 45"/>
                <a:gd name="T9" fmla="*/ 180 h 226"/>
                <a:gd name="T10" fmla="*/ 5 w 45"/>
                <a:gd name="T11" fmla="*/ 180 h 226"/>
                <a:gd name="T12" fmla="*/ 0 w 45"/>
                <a:gd name="T13" fmla="*/ 186 h 226"/>
                <a:gd name="T14" fmla="*/ 0 w 45"/>
                <a:gd name="T15" fmla="*/ 226 h 226"/>
                <a:gd name="T16" fmla="*/ 45 w 45"/>
                <a:gd name="T17" fmla="*/ 226 h 226"/>
                <a:gd name="T18" fmla="*/ 45 w 45"/>
                <a:gd name="T19" fmla="*/ 186 h 226"/>
                <a:gd name="T20" fmla="*/ 39 w 45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26">
                  <a:moveTo>
                    <a:pt x="39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2"/>
                    <a:pt x="42" y="180"/>
                    <a:pt x="39" y="18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59"/>
            <p:cNvSpPr>
              <a:spLocks/>
            </p:cNvSpPr>
            <p:nvPr/>
          </p:nvSpPr>
          <p:spPr bwMode="gray">
            <a:xfrm>
              <a:off x="10827050" y="4919983"/>
              <a:ext cx="26988" cy="311150"/>
            </a:xfrm>
            <a:custGeom>
              <a:avLst/>
              <a:gdLst>
                <a:gd name="T0" fmla="*/ 14 w 20"/>
                <a:gd name="T1" fmla="*/ 180 h 226"/>
                <a:gd name="T2" fmla="*/ 8 w 20"/>
                <a:gd name="T3" fmla="*/ 180 h 226"/>
                <a:gd name="T4" fmla="*/ 8 w 20"/>
                <a:gd name="T5" fmla="*/ 0 h 226"/>
                <a:gd name="T6" fmla="*/ 0 w 20"/>
                <a:gd name="T7" fmla="*/ 0 h 226"/>
                <a:gd name="T8" fmla="*/ 0 w 20"/>
                <a:gd name="T9" fmla="*/ 180 h 226"/>
                <a:gd name="T10" fmla="*/ 6 w 20"/>
                <a:gd name="T11" fmla="*/ 180 h 226"/>
                <a:gd name="T12" fmla="*/ 12 w 20"/>
                <a:gd name="T13" fmla="*/ 186 h 226"/>
                <a:gd name="T14" fmla="*/ 12 w 20"/>
                <a:gd name="T15" fmla="*/ 226 h 226"/>
                <a:gd name="T16" fmla="*/ 20 w 20"/>
                <a:gd name="T17" fmla="*/ 226 h 226"/>
                <a:gd name="T18" fmla="*/ 20 w 20"/>
                <a:gd name="T19" fmla="*/ 186 h 226"/>
                <a:gd name="T20" fmla="*/ 14 w 20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26">
                  <a:moveTo>
                    <a:pt x="14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9" y="180"/>
                    <a:pt x="12" y="182"/>
                    <a:pt x="12" y="18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20" y="226"/>
                    <a:pt x="20" y="226"/>
                    <a:pt x="20" y="22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2"/>
                    <a:pt x="17" y="180"/>
                    <a:pt x="14" y="18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60"/>
            <p:cNvSpPr>
              <a:spLocks/>
            </p:cNvSpPr>
            <p:nvPr/>
          </p:nvSpPr>
          <p:spPr bwMode="gray">
            <a:xfrm>
              <a:off x="10792125" y="4919983"/>
              <a:ext cx="25400" cy="311150"/>
            </a:xfrm>
            <a:custGeom>
              <a:avLst/>
              <a:gdLst>
                <a:gd name="T0" fmla="*/ 19 w 19"/>
                <a:gd name="T1" fmla="*/ 0 h 226"/>
                <a:gd name="T2" fmla="*/ 12 w 19"/>
                <a:gd name="T3" fmla="*/ 0 h 226"/>
                <a:gd name="T4" fmla="*/ 12 w 19"/>
                <a:gd name="T5" fmla="*/ 180 h 226"/>
                <a:gd name="T6" fmla="*/ 5 w 19"/>
                <a:gd name="T7" fmla="*/ 180 h 226"/>
                <a:gd name="T8" fmla="*/ 0 w 19"/>
                <a:gd name="T9" fmla="*/ 186 h 226"/>
                <a:gd name="T10" fmla="*/ 0 w 19"/>
                <a:gd name="T11" fmla="*/ 226 h 226"/>
                <a:gd name="T12" fmla="*/ 7 w 19"/>
                <a:gd name="T13" fmla="*/ 226 h 226"/>
                <a:gd name="T14" fmla="*/ 7 w 19"/>
                <a:gd name="T15" fmla="*/ 186 h 226"/>
                <a:gd name="T16" fmla="*/ 13 w 19"/>
                <a:gd name="T17" fmla="*/ 180 h 226"/>
                <a:gd name="T18" fmla="*/ 19 w 19"/>
                <a:gd name="T19" fmla="*/ 180 h 226"/>
                <a:gd name="T20" fmla="*/ 19 w 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26"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2"/>
                    <a:pt x="10" y="180"/>
                    <a:pt x="13" y="180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1"/>
            <p:cNvSpPr>
              <a:spLocks/>
            </p:cNvSpPr>
            <p:nvPr/>
          </p:nvSpPr>
          <p:spPr bwMode="gray">
            <a:xfrm>
              <a:off x="10068225" y="4172270"/>
              <a:ext cx="242888" cy="239712"/>
            </a:xfrm>
            <a:custGeom>
              <a:avLst/>
              <a:gdLst>
                <a:gd name="T0" fmla="*/ 153 w 153"/>
                <a:gd name="T1" fmla="*/ 98 h 151"/>
                <a:gd name="T2" fmla="*/ 100 w 153"/>
                <a:gd name="T3" fmla="*/ 151 h 151"/>
                <a:gd name="T4" fmla="*/ 0 w 153"/>
                <a:gd name="T5" fmla="*/ 52 h 151"/>
                <a:gd name="T6" fmla="*/ 53 w 153"/>
                <a:gd name="T7" fmla="*/ 0 h 151"/>
                <a:gd name="T8" fmla="*/ 153 w 153"/>
                <a:gd name="T9" fmla="*/ 9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1">
                  <a:moveTo>
                    <a:pt x="153" y="98"/>
                  </a:moveTo>
                  <a:lnTo>
                    <a:pt x="100" y="151"/>
                  </a:lnTo>
                  <a:lnTo>
                    <a:pt x="0" y="52"/>
                  </a:lnTo>
                  <a:lnTo>
                    <a:pt x="53" y="0"/>
                  </a:lnTo>
                  <a:lnTo>
                    <a:pt x="153" y="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2"/>
            <p:cNvSpPr>
              <a:spLocks/>
            </p:cNvSpPr>
            <p:nvPr/>
          </p:nvSpPr>
          <p:spPr bwMode="gray">
            <a:xfrm>
              <a:off x="9560225" y="3665858"/>
              <a:ext cx="579438" cy="576262"/>
            </a:xfrm>
            <a:custGeom>
              <a:avLst/>
              <a:gdLst>
                <a:gd name="T0" fmla="*/ 415 w 419"/>
                <a:gd name="T1" fmla="*/ 379 h 419"/>
                <a:gd name="T2" fmla="*/ 415 w 419"/>
                <a:gd name="T3" fmla="*/ 392 h 419"/>
                <a:gd name="T4" fmla="*/ 392 w 419"/>
                <a:gd name="T5" fmla="*/ 415 h 419"/>
                <a:gd name="T6" fmla="*/ 380 w 419"/>
                <a:gd name="T7" fmla="*/ 415 h 419"/>
                <a:gd name="T8" fmla="*/ 3 w 419"/>
                <a:gd name="T9" fmla="*/ 39 h 419"/>
                <a:gd name="T10" fmla="*/ 3 w 419"/>
                <a:gd name="T11" fmla="*/ 27 h 419"/>
                <a:gd name="T12" fmla="*/ 27 w 419"/>
                <a:gd name="T13" fmla="*/ 3 h 419"/>
                <a:gd name="T14" fmla="*/ 39 w 419"/>
                <a:gd name="T15" fmla="*/ 3 h 419"/>
                <a:gd name="T16" fmla="*/ 415 w 419"/>
                <a:gd name="T17" fmla="*/ 37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419">
                  <a:moveTo>
                    <a:pt x="415" y="379"/>
                  </a:moveTo>
                  <a:cubicBezTo>
                    <a:pt x="419" y="383"/>
                    <a:pt x="419" y="388"/>
                    <a:pt x="415" y="392"/>
                  </a:cubicBezTo>
                  <a:cubicBezTo>
                    <a:pt x="392" y="415"/>
                    <a:pt x="392" y="415"/>
                    <a:pt x="392" y="415"/>
                  </a:cubicBezTo>
                  <a:cubicBezTo>
                    <a:pt x="388" y="419"/>
                    <a:pt x="383" y="419"/>
                    <a:pt x="380" y="4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5"/>
                    <a:pt x="0" y="30"/>
                    <a:pt x="3" y="2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0" y="0"/>
                    <a:pt x="36" y="0"/>
                    <a:pt x="39" y="3"/>
                  </a:cubicBezTo>
                  <a:lnTo>
                    <a:pt x="415" y="3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3"/>
            <p:cNvSpPr>
              <a:spLocks/>
            </p:cNvSpPr>
            <p:nvPr/>
          </p:nvSpPr>
          <p:spPr bwMode="gray">
            <a:xfrm>
              <a:off x="10185700" y="4288158"/>
              <a:ext cx="1066800" cy="1058862"/>
            </a:xfrm>
            <a:custGeom>
              <a:avLst/>
              <a:gdLst>
                <a:gd name="T0" fmla="*/ 672 w 672"/>
                <a:gd name="T1" fmla="*/ 594 h 667"/>
                <a:gd name="T2" fmla="*/ 597 w 672"/>
                <a:gd name="T3" fmla="*/ 667 h 667"/>
                <a:gd name="T4" fmla="*/ 0 w 672"/>
                <a:gd name="T5" fmla="*/ 74 h 667"/>
                <a:gd name="T6" fmla="*/ 74 w 672"/>
                <a:gd name="T7" fmla="*/ 0 h 667"/>
                <a:gd name="T8" fmla="*/ 672 w 672"/>
                <a:gd name="T9" fmla="*/ 59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67">
                  <a:moveTo>
                    <a:pt x="672" y="594"/>
                  </a:moveTo>
                  <a:lnTo>
                    <a:pt x="597" y="667"/>
                  </a:lnTo>
                  <a:lnTo>
                    <a:pt x="0" y="74"/>
                  </a:lnTo>
                  <a:lnTo>
                    <a:pt x="74" y="0"/>
                  </a:lnTo>
                  <a:lnTo>
                    <a:pt x="672" y="594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4"/>
            <p:cNvSpPr>
              <a:spLocks/>
            </p:cNvSpPr>
            <p:nvPr/>
          </p:nvSpPr>
          <p:spPr bwMode="gray">
            <a:xfrm>
              <a:off x="10055525" y="4159570"/>
              <a:ext cx="109538" cy="106362"/>
            </a:xfrm>
            <a:custGeom>
              <a:avLst/>
              <a:gdLst>
                <a:gd name="T0" fmla="*/ 9 w 79"/>
                <a:gd name="T1" fmla="*/ 77 h 77"/>
                <a:gd name="T2" fmla="*/ 4 w 79"/>
                <a:gd name="T3" fmla="*/ 75 h 77"/>
                <a:gd name="T4" fmla="*/ 4 w 79"/>
                <a:gd name="T5" fmla="*/ 64 h 77"/>
                <a:gd name="T6" fmla="*/ 64 w 79"/>
                <a:gd name="T7" fmla="*/ 3 h 77"/>
                <a:gd name="T8" fmla="*/ 75 w 79"/>
                <a:gd name="T9" fmla="*/ 3 h 77"/>
                <a:gd name="T10" fmla="*/ 75 w 79"/>
                <a:gd name="T11" fmla="*/ 15 h 77"/>
                <a:gd name="T12" fmla="*/ 15 w 79"/>
                <a:gd name="T13" fmla="*/ 75 h 77"/>
                <a:gd name="T14" fmla="*/ 9 w 79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7">
                  <a:moveTo>
                    <a:pt x="9" y="77"/>
                  </a:moveTo>
                  <a:cubicBezTo>
                    <a:pt x="7" y="77"/>
                    <a:pt x="5" y="77"/>
                    <a:pt x="4" y="75"/>
                  </a:cubicBezTo>
                  <a:cubicBezTo>
                    <a:pt x="0" y="72"/>
                    <a:pt x="0" y="67"/>
                    <a:pt x="4" y="64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7" y="0"/>
                    <a:pt x="72" y="0"/>
                    <a:pt x="75" y="3"/>
                  </a:cubicBezTo>
                  <a:cubicBezTo>
                    <a:pt x="79" y="6"/>
                    <a:pt x="79" y="12"/>
                    <a:pt x="75" y="1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3" y="77"/>
                    <a:pt x="11" y="77"/>
                    <a:pt x="9" y="7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5"/>
            <p:cNvSpPr>
              <a:spLocks/>
            </p:cNvSpPr>
            <p:nvPr/>
          </p:nvSpPr>
          <p:spPr bwMode="gray">
            <a:xfrm>
              <a:off x="9787237" y="3891283"/>
              <a:ext cx="79375" cy="77787"/>
            </a:xfrm>
            <a:custGeom>
              <a:avLst/>
              <a:gdLst>
                <a:gd name="T0" fmla="*/ 9 w 58"/>
                <a:gd name="T1" fmla="*/ 57 h 57"/>
                <a:gd name="T2" fmla="*/ 3 w 58"/>
                <a:gd name="T3" fmla="*/ 55 h 57"/>
                <a:gd name="T4" fmla="*/ 3 w 58"/>
                <a:gd name="T5" fmla="*/ 44 h 57"/>
                <a:gd name="T6" fmla="*/ 44 w 58"/>
                <a:gd name="T7" fmla="*/ 3 h 57"/>
                <a:gd name="T8" fmla="*/ 55 w 58"/>
                <a:gd name="T9" fmla="*/ 3 h 57"/>
                <a:gd name="T10" fmla="*/ 55 w 58"/>
                <a:gd name="T11" fmla="*/ 14 h 57"/>
                <a:gd name="T12" fmla="*/ 15 w 58"/>
                <a:gd name="T13" fmla="*/ 55 h 57"/>
                <a:gd name="T14" fmla="*/ 9 w 58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7">
                  <a:moveTo>
                    <a:pt x="9" y="57"/>
                  </a:moveTo>
                  <a:cubicBezTo>
                    <a:pt x="7" y="57"/>
                    <a:pt x="5" y="56"/>
                    <a:pt x="3" y="55"/>
                  </a:cubicBezTo>
                  <a:cubicBezTo>
                    <a:pt x="0" y="52"/>
                    <a:pt x="0" y="47"/>
                    <a:pt x="3" y="4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52" y="0"/>
                    <a:pt x="55" y="3"/>
                  </a:cubicBezTo>
                  <a:cubicBezTo>
                    <a:pt x="58" y="6"/>
                    <a:pt x="58" y="11"/>
                    <a:pt x="55" y="1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3" y="56"/>
                    <a:pt x="11" y="57"/>
                    <a:pt x="9" y="5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6"/>
            <p:cNvSpPr>
              <a:spLocks/>
            </p:cNvSpPr>
            <p:nvPr/>
          </p:nvSpPr>
          <p:spPr bwMode="gray">
            <a:xfrm>
              <a:off x="10168237" y="4270695"/>
              <a:ext cx="153988" cy="150812"/>
            </a:xfrm>
            <a:custGeom>
              <a:avLst/>
              <a:gdLst>
                <a:gd name="T0" fmla="*/ 9 w 111"/>
                <a:gd name="T1" fmla="*/ 110 h 110"/>
                <a:gd name="T2" fmla="*/ 3 w 111"/>
                <a:gd name="T3" fmla="*/ 108 h 110"/>
                <a:gd name="T4" fmla="*/ 3 w 111"/>
                <a:gd name="T5" fmla="*/ 96 h 110"/>
                <a:gd name="T6" fmla="*/ 96 w 111"/>
                <a:gd name="T7" fmla="*/ 3 h 110"/>
                <a:gd name="T8" fmla="*/ 108 w 111"/>
                <a:gd name="T9" fmla="*/ 3 h 110"/>
                <a:gd name="T10" fmla="*/ 108 w 111"/>
                <a:gd name="T11" fmla="*/ 15 h 110"/>
                <a:gd name="T12" fmla="*/ 15 w 111"/>
                <a:gd name="T13" fmla="*/ 108 h 110"/>
                <a:gd name="T14" fmla="*/ 9 w 111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10">
                  <a:moveTo>
                    <a:pt x="9" y="110"/>
                  </a:moveTo>
                  <a:cubicBezTo>
                    <a:pt x="7" y="110"/>
                    <a:pt x="5" y="109"/>
                    <a:pt x="3" y="108"/>
                  </a:cubicBezTo>
                  <a:cubicBezTo>
                    <a:pt x="0" y="104"/>
                    <a:pt x="0" y="99"/>
                    <a:pt x="3" y="96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100" y="0"/>
                    <a:pt x="105" y="0"/>
                    <a:pt x="108" y="3"/>
                  </a:cubicBezTo>
                  <a:cubicBezTo>
                    <a:pt x="111" y="6"/>
                    <a:pt x="111" y="11"/>
                    <a:pt x="108" y="1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3" y="109"/>
                    <a:pt x="11" y="110"/>
                    <a:pt x="9" y="11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7"/>
            <p:cNvSpPr>
              <a:spLocks/>
            </p:cNvSpPr>
            <p:nvPr/>
          </p:nvSpPr>
          <p:spPr bwMode="gray">
            <a:xfrm>
              <a:off x="10269837" y="4296095"/>
              <a:ext cx="982663" cy="944562"/>
            </a:xfrm>
            <a:custGeom>
              <a:avLst/>
              <a:gdLst>
                <a:gd name="T0" fmla="*/ 619 w 619"/>
                <a:gd name="T1" fmla="*/ 589 h 595"/>
                <a:gd name="T2" fmla="*/ 613 w 619"/>
                <a:gd name="T3" fmla="*/ 595 h 595"/>
                <a:gd name="T4" fmla="*/ 0 w 619"/>
                <a:gd name="T5" fmla="*/ 26 h 595"/>
                <a:gd name="T6" fmla="*/ 27 w 619"/>
                <a:gd name="T7" fmla="*/ 0 h 595"/>
                <a:gd name="T8" fmla="*/ 619 w 619"/>
                <a:gd name="T9" fmla="*/ 58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95">
                  <a:moveTo>
                    <a:pt x="619" y="589"/>
                  </a:moveTo>
                  <a:lnTo>
                    <a:pt x="613" y="595"/>
                  </a:lnTo>
                  <a:lnTo>
                    <a:pt x="0" y="26"/>
                  </a:lnTo>
                  <a:lnTo>
                    <a:pt x="27" y="0"/>
                  </a:lnTo>
                  <a:lnTo>
                    <a:pt x="619" y="589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8"/>
            <p:cNvSpPr>
              <a:spLocks/>
            </p:cNvSpPr>
            <p:nvPr/>
          </p:nvSpPr>
          <p:spPr bwMode="gray">
            <a:xfrm>
              <a:off x="10193637" y="4370708"/>
              <a:ext cx="949325" cy="976312"/>
            </a:xfrm>
            <a:custGeom>
              <a:avLst/>
              <a:gdLst>
                <a:gd name="T0" fmla="*/ 592 w 598"/>
                <a:gd name="T1" fmla="*/ 615 h 615"/>
                <a:gd name="T2" fmla="*/ 598 w 598"/>
                <a:gd name="T3" fmla="*/ 610 h 615"/>
                <a:gd name="T4" fmla="*/ 27 w 598"/>
                <a:gd name="T5" fmla="*/ 0 h 615"/>
                <a:gd name="T6" fmla="*/ 0 w 598"/>
                <a:gd name="T7" fmla="*/ 27 h 615"/>
                <a:gd name="T8" fmla="*/ 592 w 598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615">
                  <a:moveTo>
                    <a:pt x="592" y="615"/>
                  </a:moveTo>
                  <a:lnTo>
                    <a:pt x="598" y="610"/>
                  </a:lnTo>
                  <a:lnTo>
                    <a:pt x="27" y="0"/>
                  </a:lnTo>
                  <a:lnTo>
                    <a:pt x="0" y="27"/>
                  </a:lnTo>
                  <a:lnTo>
                    <a:pt x="592" y="61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69"/>
            <p:cNvSpPr>
              <a:spLocks/>
            </p:cNvSpPr>
            <p:nvPr/>
          </p:nvSpPr>
          <p:spPr bwMode="gray">
            <a:xfrm>
              <a:off x="10615912" y="5231133"/>
              <a:ext cx="665163" cy="93662"/>
            </a:xfrm>
            <a:custGeom>
              <a:avLst/>
              <a:gdLst>
                <a:gd name="T0" fmla="*/ 481 w 481"/>
                <a:gd name="T1" fmla="*/ 14 h 69"/>
                <a:gd name="T2" fmla="*/ 467 w 481"/>
                <a:gd name="T3" fmla="*/ 0 h 69"/>
                <a:gd name="T4" fmla="*/ 15 w 481"/>
                <a:gd name="T5" fmla="*/ 0 h 69"/>
                <a:gd name="T6" fmla="*/ 0 w 481"/>
                <a:gd name="T7" fmla="*/ 14 h 69"/>
                <a:gd name="T8" fmla="*/ 0 w 481"/>
                <a:gd name="T9" fmla="*/ 55 h 69"/>
                <a:gd name="T10" fmla="*/ 15 w 481"/>
                <a:gd name="T11" fmla="*/ 69 h 69"/>
                <a:gd name="T12" fmla="*/ 467 w 481"/>
                <a:gd name="T13" fmla="*/ 69 h 69"/>
                <a:gd name="T14" fmla="*/ 481 w 481"/>
                <a:gd name="T15" fmla="*/ 55 h 69"/>
                <a:gd name="T16" fmla="*/ 481 w 481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1" h="69">
                  <a:moveTo>
                    <a:pt x="481" y="14"/>
                  </a:moveTo>
                  <a:cubicBezTo>
                    <a:pt x="481" y="6"/>
                    <a:pt x="475" y="0"/>
                    <a:pt x="46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3"/>
                    <a:pt x="7" y="69"/>
                    <a:pt x="15" y="69"/>
                  </a:cubicBezTo>
                  <a:cubicBezTo>
                    <a:pt x="467" y="69"/>
                    <a:pt x="467" y="69"/>
                    <a:pt x="467" y="69"/>
                  </a:cubicBezTo>
                  <a:cubicBezTo>
                    <a:pt x="475" y="69"/>
                    <a:pt x="481" y="63"/>
                    <a:pt x="481" y="55"/>
                  </a:cubicBezTo>
                  <a:lnTo>
                    <a:pt x="481" y="1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70"/>
            <p:cNvSpPr>
              <a:spLocks noChangeArrowheads="1"/>
            </p:cNvSpPr>
            <p:nvPr/>
          </p:nvSpPr>
          <p:spPr bwMode="gray">
            <a:xfrm>
              <a:off x="103127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71"/>
            <p:cNvSpPr>
              <a:spLocks noChangeArrowheads="1"/>
            </p:cNvSpPr>
            <p:nvPr/>
          </p:nvSpPr>
          <p:spPr bwMode="gray">
            <a:xfrm>
              <a:off x="10695287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Oval 72"/>
            <p:cNvSpPr>
              <a:spLocks noChangeArrowheads="1"/>
            </p:cNvSpPr>
            <p:nvPr/>
          </p:nvSpPr>
          <p:spPr bwMode="gray">
            <a:xfrm>
              <a:off x="109858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73"/>
            <p:cNvSpPr>
              <a:spLocks/>
            </p:cNvSpPr>
            <p:nvPr/>
          </p:nvSpPr>
          <p:spPr bwMode="gray">
            <a:xfrm>
              <a:off x="10176175" y="5042220"/>
              <a:ext cx="341313" cy="404812"/>
            </a:xfrm>
            <a:custGeom>
              <a:avLst/>
              <a:gdLst>
                <a:gd name="T0" fmla="*/ 247 w 247"/>
                <a:gd name="T1" fmla="*/ 0 h 295"/>
                <a:gd name="T2" fmla="*/ 66 w 247"/>
                <a:gd name="T3" fmla="*/ 0 h 295"/>
                <a:gd name="T4" fmla="*/ 16 w 247"/>
                <a:gd name="T5" fmla="*/ 295 h 295"/>
                <a:gd name="T6" fmla="*/ 197 w 247"/>
                <a:gd name="T7" fmla="*/ 295 h 295"/>
                <a:gd name="T8" fmla="*/ 247 w 247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95">
                  <a:moveTo>
                    <a:pt x="247" y="0"/>
                  </a:moveTo>
                  <a:cubicBezTo>
                    <a:pt x="193" y="0"/>
                    <a:pt x="97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197" y="295"/>
                    <a:pt x="197" y="295"/>
                    <a:pt x="197" y="295"/>
                  </a:cubicBezTo>
                  <a:cubicBezTo>
                    <a:pt x="197" y="295"/>
                    <a:pt x="181" y="76"/>
                    <a:pt x="247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4"/>
            <p:cNvSpPr>
              <a:spLocks/>
            </p:cNvSpPr>
            <p:nvPr/>
          </p:nvSpPr>
          <p:spPr bwMode="gray">
            <a:xfrm>
              <a:off x="10727037" y="5324795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5"/>
            <p:cNvSpPr>
              <a:spLocks/>
            </p:cNvSpPr>
            <p:nvPr/>
          </p:nvSpPr>
          <p:spPr bwMode="gray">
            <a:xfrm>
              <a:off x="10512725" y="5324795"/>
              <a:ext cx="3175" cy="1587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0 h 1"/>
                <a:gd name="T4" fmla="*/ 0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76"/>
            <p:cNvSpPr>
              <a:spLocks/>
            </p:cNvSpPr>
            <p:nvPr/>
          </p:nvSpPr>
          <p:spPr bwMode="gray">
            <a:xfrm>
              <a:off x="10176175" y="5042220"/>
              <a:ext cx="127000" cy="404812"/>
            </a:xfrm>
            <a:custGeom>
              <a:avLst/>
              <a:gdLst>
                <a:gd name="T0" fmla="*/ 92 w 92"/>
                <a:gd name="T1" fmla="*/ 0 h 295"/>
                <a:gd name="T2" fmla="*/ 66 w 92"/>
                <a:gd name="T3" fmla="*/ 0 h 295"/>
                <a:gd name="T4" fmla="*/ 16 w 92"/>
                <a:gd name="T5" fmla="*/ 295 h 295"/>
                <a:gd name="T6" fmla="*/ 42 w 92"/>
                <a:gd name="T7" fmla="*/ 295 h 295"/>
                <a:gd name="T8" fmla="*/ 92 w 92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5">
                  <a:moveTo>
                    <a:pt x="92" y="0"/>
                  </a:moveTo>
                  <a:cubicBezTo>
                    <a:pt x="82" y="0"/>
                    <a:pt x="73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42" y="295"/>
                    <a:pt x="42" y="295"/>
                    <a:pt x="42" y="295"/>
                  </a:cubicBezTo>
                  <a:cubicBezTo>
                    <a:pt x="42" y="295"/>
                    <a:pt x="26" y="76"/>
                    <a:pt x="92" y="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Rectangle 77"/>
            <p:cNvSpPr>
              <a:spLocks noChangeArrowheads="1"/>
            </p:cNvSpPr>
            <p:nvPr/>
          </p:nvSpPr>
          <p:spPr bwMode="gray">
            <a:xfrm>
              <a:off x="9574512" y="3729358"/>
              <a:ext cx="22225" cy="69373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78"/>
            <p:cNvSpPr>
              <a:spLocks/>
            </p:cNvSpPr>
            <p:nvPr/>
          </p:nvSpPr>
          <p:spPr bwMode="gray">
            <a:xfrm>
              <a:off x="10393662" y="5042220"/>
              <a:ext cx="906463" cy="404812"/>
            </a:xfrm>
            <a:custGeom>
              <a:avLst/>
              <a:gdLst>
                <a:gd name="T0" fmla="*/ 642 w 656"/>
                <a:gd name="T1" fmla="*/ 206 h 295"/>
                <a:gd name="T2" fmla="*/ 219 w 656"/>
                <a:gd name="T3" fmla="*/ 206 h 295"/>
                <a:gd name="T4" fmla="*/ 217 w 656"/>
                <a:gd name="T5" fmla="*/ 207 h 295"/>
                <a:gd name="T6" fmla="*/ 217 w 656"/>
                <a:gd name="T7" fmla="*/ 0 h 295"/>
                <a:gd name="T8" fmla="*/ 66 w 656"/>
                <a:gd name="T9" fmla="*/ 0 h 295"/>
                <a:gd name="T10" fmla="*/ 16 w 656"/>
                <a:gd name="T11" fmla="*/ 295 h 295"/>
                <a:gd name="T12" fmla="*/ 642 w 656"/>
                <a:gd name="T13" fmla="*/ 295 h 295"/>
                <a:gd name="T14" fmla="*/ 656 w 656"/>
                <a:gd name="T15" fmla="*/ 281 h 295"/>
                <a:gd name="T16" fmla="*/ 656 w 656"/>
                <a:gd name="T17" fmla="*/ 221 h 295"/>
                <a:gd name="T18" fmla="*/ 642 w 656"/>
                <a:gd name="T19" fmla="*/ 20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6" h="295">
                  <a:moveTo>
                    <a:pt x="642" y="206"/>
                  </a:moveTo>
                  <a:cubicBezTo>
                    <a:pt x="219" y="206"/>
                    <a:pt x="219" y="206"/>
                    <a:pt x="219" y="206"/>
                  </a:cubicBezTo>
                  <a:cubicBezTo>
                    <a:pt x="219" y="206"/>
                    <a:pt x="218" y="206"/>
                    <a:pt x="217" y="207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642" y="295"/>
                    <a:pt x="642" y="295"/>
                    <a:pt x="642" y="295"/>
                  </a:cubicBezTo>
                  <a:cubicBezTo>
                    <a:pt x="650" y="295"/>
                    <a:pt x="656" y="289"/>
                    <a:pt x="656" y="281"/>
                  </a:cubicBezTo>
                  <a:cubicBezTo>
                    <a:pt x="656" y="221"/>
                    <a:pt x="656" y="221"/>
                    <a:pt x="656" y="221"/>
                  </a:cubicBezTo>
                  <a:cubicBezTo>
                    <a:pt x="656" y="213"/>
                    <a:pt x="650" y="206"/>
                    <a:pt x="642" y="206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79"/>
            <p:cNvSpPr>
              <a:spLocks/>
            </p:cNvSpPr>
            <p:nvPr/>
          </p:nvSpPr>
          <p:spPr bwMode="gray">
            <a:xfrm>
              <a:off x="10393662" y="5042220"/>
              <a:ext cx="300038" cy="404812"/>
            </a:xfrm>
            <a:custGeom>
              <a:avLst/>
              <a:gdLst>
                <a:gd name="T0" fmla="*/ 81 w 217"/>
                <a:gd name="T1" fmla="*/ 15 h 295"/>
                <a:gd name="T2" fmla="*/ 217 w 217"/>
                <a:gd name="T3" fmla="*/ 15 h 295"/>
                <a:gd name="T4" fmla="*/ 217 w 217"/>
                <a:gd name="T5" fmla="*/ 0 h 295"/>
                <a:gd name="T6" fmla="*/ 66 w 217"/>
                <a:gd name="T7" fmla="*/ 0 h 295"/>
                <a:gd name="T8" fmla="*/ 16 w 217"/>
                <a:gd name="T9" fmla="*/ 295 h 295"/>
                <a:gd name="T10" fmla="*/ 30 w 217"/>
                <a:gd name="T11" fmla="*/ 295 h 295"/>
                <a:gd name="T12" fmla="*/ 81 w 217"/>
                <a:gd name="T13" fmla="*/ 1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95">
                  <a:moveTo>
                    <a:pt x="81" y="15"/>
                  </a:moveTo>
                  <a:cubicBezTo>
                    <a:pt x="122" y="15"/>
                    <a:pt x="188" y="15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28" y="244"/>
                    <a:pt x="25" y="79"/>
                    <a:pt x="81" y="15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80"/>
            <p:cNvSpPr>
              <a:spLocks/>
            </p:cNvSpPr>
            <p:nvPr/>
          </p:nvSpPr>
          <p:spPr bwMode="gray">
            <a:xfrm>
              <a:off x="10414300" y="54279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1"/>
            <p:cNvSpPr>
              <a:spLocks/>
            </p:cNvSpPr>
            <p:nvPr/>
          </p:nvSpPr>
          <p:spPr bwMode="gray">
            <a:xfrm>
              <a:off x="10414300" y="5432745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2"/>
            <p:cNvSpPr>
              <a:spLocks/>
            </p:cNvSpPr>
            <p:nvPr/>
          </p:nvSpPr>
          <p:spPr bwMode="gray">
            <a:xfrm>
              <a:off x="10414300" y="54406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3"/>
            <p:cNvSpPr>
              <a:spLocks/>
            </p:cNvSpPr>
            <p:nvPr/>
          </p:nvSpPr>
          <p:spPr bwMode="gray">
            <a:xfrm>
              <a:off x="10433350" y="5324795"/>
              <a:ext cx="866775" cy="122237"/>
            </a:xfrm>
            <a:custGeom>
              <a:avLst/>
              <a:gdLst>
                <a:gd name="T0" fmla="*/ 613 w 627"/>
                <a:gd name="T1" fmla="*/ 0 h 89"/>
                <a:gd name="T2" fmla="*/ 613 w 627"/>
                <a:gd name="T3" fmla="*/ 56 h 89"/>
                <a:gd name="T4" fmla="*/ 599 w 627"/>
                <a:gd name="T5" fmla="*/ 71 h 89"/>
                <a:gd name="T6" fmla="*/ 0 w 627"/>
                <a:gd name="T7" fmla="*/ 71 h 89"/>
                <a:gd name="T8" fmla="*/ 1 w 627"/>
                <a:gd name="T9" fmla="*/ 89 h 89"/>
                <a:gd name="T10" fmla="*/ 613 w 627"/>
                <a:gd name="T11" fmla="*/ 89 h 89"/>
                <a:gd name="T12" fmla="*/ 627 w 627"/>
                <a:gd name="T13" fmla="*/ 75 h 89"/>
                <a:gd name="T14" fmla="*/ 627 w 627"/>
                <a:gd name="T15" fmla="*/ 15 h 89"/>
                <a:gd name="T16" fmla="*/ 613 w 627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89">
                  <a:moveTo>
                    <a:pt x="613" y="0"/>
                  </a:moveTo>
                  <a:cubicBezTo>
                    <a:pt x="613" y="56"/>
                    <a:pt x="613" y="56"/>
                    <a:pt x="613" y="56"/>
                  </a:cubicBezTo>
                  <a:cubicBezTo>
                    <a:pt x="613" y="64"/>
                    <a:pt x="607" y="71"/>
                    <a:pt x="59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1" y="84"/>
                    <a:pt x="1" y="89"/>
                  </a:cubicBezTo>
                  <a:cubicBezTo>
                    <a:pt x="613" y="89"/>
                    <a:pt x="613" y="89"/>
                    <a:pt x="613" y="89"/>
                  </a:cubicBezTo>
                  <a:cubicBezTo>
                    <a:pt x="621" y="89"/>
                    <a:pt x="627" y="83"/>
                    <a:pt x="627" y="75"/>
                  </a:cubicBezTo>
                  <a:cubicBezTo>
                    <a:pt x="627" y="15"/>
                    <a:pt x="627" y="15"/>
                    <a:pt x="627" y="15"/>
                  </a:cubicBezTo>
                  <a:cubicBezTo>
                    <a:pt x="627" y="7"/>
                    <a:pt x="621" y="1"/>
                    <a:pt x="613" y="0"/>
                  </a:cubicBezTo>
                  <a:close/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4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146 w 146"/>
                <a:gd name="T3" fmla="*/ 0 h 174"/>
                <a:gd name="T4" fmla="*/ 40 w 146"/>
                <a:gd name="T5" fmla="*/ 0 h 174"/>
                <a:gd name="T6" fmla="*/ 0 w 146"/>
                <a:gd name="T7" fmla="*/ 174 h 174"/>
                <a:gd name="T8" fmla="*/ 146 w 14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82" y="0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85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40 w 146"/>
                <a:gd name="T3" fmla="*/ 0 h 174"/>
                <a:gd name="T4" fmla="*/ 0 w 146"/>
                <a:gd name="T5" fmla="*/ 174 h 174"/>
                <a:gd name="T6" fmla="*/ 146 w 1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174"/>
                    <a:pt x="84" y="73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86"/>
            <p:cNvSpPr>
              <a:spLocks noChangeArrowheads="1"/>
            </p:cNvSpPr>
            <p:nvPr/>
          </p:nvSpPr>
          <p:spPr bwMode="gray">
            <a:xfrm>
              <a:off x="10458750" y="5353370"/>
              <a:ext cx="188913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87"/>
            <p:cNvSpPr>
              <a:spLocks noChangeArrowheads="1"/>
            </p:cNvSpPr>
            <p:nvPr/>
          </p:nvSpPr>
          <p:spPr bwMode="gray">
            <a:xfrm>
              <a:off x="10503200" y="5396233"/>
              <a:ext cx="100013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88"/>
            <p:cNvSpPr>
              <a:spLocks noChangeArrowheads="1"/>
            </p:cNvSpPr>
            <p:nvPr/>
          </p:nvSpPr>
          <p:spPr bwMode="gray">
            <a:xfrm>
              <a:off x="11041362" y="5353370"/>
              <a:ext cx="192088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Oval 89"/>
            <p:cNvSpPr>
              <a:spLocks noChangeArrowheads="1"/>
            </p:cNvSpPr>
            <p:nvPr/>
          </p:nvSpPr>
          <p:spPr bwMode="gray">
            <a:xfrm>
              <a:off x="1083975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90"/>
            <p:cNvSpPr>
              <a:spLocks/>
            </p:cNvSpPr>
            <p:nvPr/>
          </p:nvSpPr>
          <p:spPr bwMode="gray">
            <a:xfrm>
              <a:off x="10503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0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1"/>
            <p:cNvSpPr>
              <a:spLocks/>
            </p:cNvSpPr>
            <p:nvPr/>
          </p:nvSpPr>
          <p:spPr bwMode="gray">
            <a:xfrm>
              <a:off x="10241262" y="5359720"/>
              <a:ext cx="120650" cy="15875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9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92"/>
            <p:cNvSpPr>
              <a:spLocks/>
            </p:cNvSpPr>
            <p:nvPr/>
          </p:nvSpPr>
          <p:spPr bwMode="gray">
            <a:xfrm>
              <a:off x="10241262" y="5396233"/>
              <a:ext cx="120650" cy="17462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10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93"/>
            <p:cNvSpPr>
              <a:spLocks/>
            </p:cNvSpPr>
            <p:nvPr/>
          </p:nvSpPr>
          <p:spPr bwMode="gray">
            <a:xfrm>
              <a:off x="10209512" y="5086670"/>
              <a:ext cx="227013" cy="239712"/>
            </a:xfrm>
            <a:custGeom>
              <a:avLst/>
              <a:gdLst>
                <a:gd name="T0" fmla="*/ 31 w 164"/>
                <a:gd name="T1" fmla="*/ 0 h 175"/>
                <a:gd name="T2" fmla="*/ 0 w 164"/>
                <a:gd name="T3" fmla="*/ 175 h 175"/>
                <a:gd name="T4" fmla="*/ 133 w 164"/>
                <a:gd name="T5" fmla="*/ 175 h 175"/>
                <a:gd name="T6" fmla="*/ 164 w 164"/>
                <a:gd name="T7" fmla="*/ 0 h 175"/>
                <a:gd name="T8" fmla="*/ 31 w 16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142" y="49"/>
                    <a:pt x="164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4"/>
            <p:cNvSpPr>
              <a:spLocks/>
            </p:cNvSpPr>
            <p:nvPr/>
          </p:nvSpPr>
          <p:spPr bwMode="gray">
            <a:xfrm>
              <a:off x="10209512" y="5086670"/>
              <a:ext cx="185738" cy="239712"/>
            </a:xfrm>
            <a:custGeom>
              <a:avLst/>
              <a:gdLst>
                <a:gd name="T0" fmla="*/ 31 w 134"/>
                <a:gd name="T1" fmla="*/ 0 h 175"/>
                <a:gd name="T2" fmla="*/ 0 w 134"/>
                <a:gd name="T3" fmla="*/ 175 h 175"/>
                <a:gd name="T4" fmla="*/ 133 w 134"/>
                <a:gd name="T5" fmla="*/ 175 h 175"/>
                <a:gd name="T6" fmla="*/ 31 w 134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5"/>
            <p:cNvSpPr>
              <a:spLocks noEditPoints="1"/>
            </p:cNvSpPr>
            <p:nvPr/>
          </p:nvSpPr>
          <p:spPr bwMode="gray">
            <a:xfrm>
              <a:off x="9257012" y="4496120"/>
              <a:ext cx="280988" cy="279400"/>
            </a:xfrm>
            <a:custGeom>
              <a:avLst/>
              <a:gdLst>
                <a:gd name="T0" fmla="*/ 203 w 203"/>
                <a:gd name="T1" fmla="*/ 93 h 203"/>
                <a:gd name="T2" fmla="*/ 187 w 203"/>
                <a:gd name="T3" fmla="*/ 77 h 203"/>
                <a:gd name="T4" fmla="*/ 192 w 203"/>
                <a:gd name="T5" fmla="*/ 54 h 203"/>
                <a:gd name="T6" fmla="*/ 170 w 203"/>
                <a:gd name="T7" fmla="*/ 46 h 203"/>
                <a:gd name="T8" fmla="*/ 167 w 203"/>
                <a:gd name="T9" fmla="*/ 23 h 203"/>
                <a:gd name="T10" fmla="*/ 144 w 203"/>
                <a:gd name="T11" fmla="*/ 25 h 203"/>
                <a:gd name="T12" fmla="*/ 132 w 203"/>
                <a:gd name="T13" fmla="*/ 4 h 203"/>
                <a:gd name="T14" fmla="*/ 111 w 203"/>
                <a:gd name="T15" fmla="*/ 15 h 203"/>
                <a:gd name="T16" fmla="*/ 92 w 203"/>
                <a:gd name="T17" fmla="*/ 0 h 203"/>
                <a:gd name="T18" fmla="*/ 77 w 203"/>
                <a:gd name="T19" fmla="*/ 18 h 203"/>
                <a:gd name="T20" fmla="*/ 54 w 203"/>
                <a:gd name="T21" fmla="*/ 11 h 203"/>
                <a:gd name="T22" fmla="*/ 47 w 203"/>
                <a:gd name="T23" fmla="*/ 33 h 203"/>
                <a:gd name="T24" fmla="*/ 23 w 203"/>
                <a:gd name="T25" fmla="*/ 36 h 203"/>
                <a:gd name="T26" fmla="*/ 24 w 203"/>
                <a:gd name="T27" fmla="*/ 59 h 203"/>
                <a:gd name="T28" fmla="*/ 4 w 203"/>
                <a:gd name="T29" fmla="*/ 71 h 203"/>
                <a:gd name="T30" fmla="*/ 14 w 203"/>
                <a:gd name="T31" fmla="*/ 93 h 203"/>
                <a:gd name="T32" fmla="*/ 0 w 203"/>
                <a:gd name="T33" fmla="*/ 112 h 203"/>
                <a:gd name="T34" fmla="*/ 16 w 203"/>
                <a:gd name="T35" fmla="*/ 127 h 203"/>
                <a:gd name="T36" fmla="*/ 11 w 203"/>
                <a:gd name="T37" fmla="*/ 149 h 203"/>
                <a:gd name="T38" fmla="*/ 32 w 203"/>
                <a:gd name="T39" fmla="*/ 158 h 203"/>
                <a:gd name="T40" fmla="*/ 36 w 203"/>
                <a:gd name="T41" fmla="*/ 180 h 203"/>
                <a:gd name="T42" fmla="*/ 59 w 203"/>
                <a:gd name="T43" fmla="*/ 180 h 203"/>
                <a:gd name="T44" fmla="*/ 71 w 203"/>
                <a:gd name="T45" fmla="*/ 199 h 203"/>
                <a:gd name="T46" fmla="*/ 92 w 203"/>
                <a:gd name="T47" fmla="*/ 191 h 203"/>
                <a:gd name="T48" fmla="*/ 111 w 203"/>
                <a:gd name="T49" fmla="*/ 203 h 203"/>
                <a:gd name="T50" fmla="*/ 127 w 203"/>
                <a:gd name="T51" fmla="*/ 188 h 203"/>
                <a:gd name="T52" fmla="*/ 149 w 203"/>
                <a:gd name="T53" fmla="*/ 192 h 203"/>
                <a:gd name="T54" fmla="*/ 158 w 203"/>
                <a:gd name="T55" fmla="*/ 171 h 203"/>
                <a:gd name="T56" fmla="*/ 180 w 203"/>
                <a:gd name="T57" fmla="*/ 167 h 203"/>
                <a:gd name="T58" fmla="*/ 180 w 203"/>
                <a:gd name="T59" fmla="*/ 144 h 203"/>
                <a:gd name="T60" fmla="*/ 199 w 203"/>
                <a:gd name="T61" fmla="*/ 132 h 203"/>
                <a:gd name="T62" fmla="*/ 190 w 203"/>
                <a:gd name="T63" fmla="*/ 112 h 203"/>
                <a:gd name="T64" fmla="*/ 57 w 203"/>
                <a:gd name="T65" fmla="*/ 58 h 203"/>
                <a:gd name="T66" fmla="*/ 93 w 203"/>
                <a:gd name="T67" fmla="*/ 73 h 203"/>
                <a:gd name="T68" fmla="*/ 39 w 203"/>
                <a:gd name="T69" fmla="*/ 95 h 203"/>
                <a:gd name="T70" fmla="*/ 93 w 203"/>
                <a:gd name="T71" fmla="*/ 166 h 203"/>
                <a:gd name="T72" fmla="*/ 39 w 203"/>
                <a:gd name="T73" fmla="*/ 111 h 203"/>
                <a:gd name="T74" fmla="*/ 93 w 203"/>
                <a:gd name="T75" fmla="*/ 133 h 203"/>
                <a:gd name="T76" fmla="*/ 89 w 203"/>
                <a:gd name="T77" fmla="*/ 102 h 203"/>
                <a:gd name="T78" fmla="*/ 114 w 203"/>
                <a:gd name="T79" fmla="*/ 102 h 203"/>
                <a:gd name="T80" fmla="*/ 89 w 203"/>
                <a:gd name="T81" fmla="*/ 102 h 203"/>
                <a:gd name="T82" fmla="*/ 110 w 203"/>
                <a:gd name="T83" fmla="*/ 166 h 203"/>
                <a:gd name="T84" fmla="*/ 124 w 203"/>
                <a:gd name="T85" fmla="*/ 125 h 203"/>
                <a:gd name="T86" fmla="*/ 165 w 203"/>
                <a:gd name="T87" fmla="*/ 111 h 203"/>
                <a:gd name="T88" fmla="*/ 132 w 203"/>
                <a:gd name="T89" fmla="*/ 95 h 203"/>
                <a:gd name="T90" fmla="*/ 110 w 203"/>
                <a:gd name="T91" fmla="*/ 40 h 203"/>
                <a:gd name="T92" fmla="*/ 165 w 203"/>
                <a:gd name="T93" fmla="*/ 9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3" h="203">
                  <a:moveTo>
                    <a:pt x="203" y="112"/>
                  </a:moveTo>
                  <a:cubicBezTo>
                    <a:pt x="203" y="93"/>
                    <a:pt x="203" y="93"/>
                    <a:pt x="203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88"/>
                    <a:pt x="188" y="82"/>
                    <a:pt x="187" y="77"/>
                  </a:cubicBezTo>
                  <a:cubicBezTo>
                    <a:pt x="199" y="72"/>
                    <a:pt x="199" y="72"/>
                    <a:pt x="199" y="72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7" y="55"/>
                    <a:pt x="174" y="51"/>
                    <a:pt x="170" y="4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3" y="30"/>
                    <a:pt x="148" y="27"/>
                    <a:pt x="144" y="25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2" y="16"/>
                    <a:pt x="116" y="15"/>
                    <a:pt x="111" y="1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7" y="15"/>
                    <a:pt x="82" y="16"/>
                    <a:pt x="77" y="18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5" y="27"/>
                    <a:pt x="51" y="30"/>
                    <a:pt x="47" y="3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0" y="51"/>
                    <a:pt x="27" y="55"/>
                    <a:pt x="24" y="59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5" y="82"/>
                    <a:pt x="14" y="88"/>
                    <a:pt x="14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7"/>
                    <a:pt x="15" y="122"/>
                    <a:pt x="16" y="127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6" y="149"/>
                    <a:pt x="29" y="154"/>
                    <a:pt x="32" y="158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50" y="175"/>
                    <a:pt x="54" y="178"/>
                    <a:pt x="59" y="180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76" y="188"/>
                    <a:pt x="76" y="188"/>
                    <a:pt x="76" y="188"/>
                  </a:cubicBezTo>
                  <a:cubicBezTo>
                    <a:pt x="81" y="189"/>
                    <a:pt x="87" y="190"/>
                    <a:pt x="92" y="19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7" y="190"/>
                    <a:pt x="122" y="189"/>
                    <a:pt x="127" y="188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49" y="192"/>
                    <a:pt x="149" y="192"/>
                    <a:pt x="149" y="192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9" y="178"/>
                    <a:pt x="154" y="175"/>
                    <a:pt x="158" y="171"/>
                  </a:cubicBezTo>
                  <a:cubicBezTo>
                    <a:pt x="167" y="180"/>
                    <a:pt x="167" y="180"/>
                    <a:pt x="167" y="180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5" y="154"/>
                    <a:pt x="178" y="149"/>
                    <a:pt x="180" y="144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8" y="122"/>
                    <a:pt x="189" y="117"/>
                    <a:pt x="190" y="112"/>
                  </a:cubicBezTo>
                  <a:lnTo>
                    <a:pt x="203" y="112"/>
                  </a:lnTo>
                  <a:close/>
                  <a:moveTo>
                    <a:pt x="57" y="58"/>
                  </a:moveTo>
                  <a:cubicBezTo>
                    <a:pt x="67" y="48"/>
                    <a:pt x="80" y="41"/>
                    <a:pt x="93" y="40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83" y="76"/>
                    <a:pt x="75" y="84"/>
                    <a:pt x="72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0" y="81"/>
                    <a:pt x="47" y="68"/>
                    <a:pt x="57" y="58"/>
                  </a:cubicBezTo>
                  <a:close/>
                  <a:moveTo>
                    <a:pt x="93" y="166"/>
                  </a:moveTo>
                  <a:cubicBezTo>
                    <a:pt x="80" y="164"/>
                    <a:pt x="67" y="158"/>
                    <a:pt x="57" y="148"/>
                  </a:cubicBezTo>
                  <a:cubicBezTo>
                    <a:pt x="47" y="138"/>
                    <a:pt x="40" y="125"/>
                    <a:pt x="39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5" y="122"/>
                    <a:pt x="83" y="130"/>
                    <a:pt x="93" y="133"/>
                  </a:cubicBezTo>
                  <a:lnTo>
                    <a:pt x="93" y="166"/>
                  </a:lnTo>
                  <a:close/>
                  <a:moveTo>
                    <a:pt x="89" y="102"/>
                  </a:moveTo>
                  <a:cubicBezTo>
                    <a:pt x="89" y="95"/>
                    <a:pt x="95" y="89"/>
                    <a:pt x="102" y="89"/>
                  </a:cubicBezTo>
                  <a:cubicBezTo>
                    <a:pt x="109" y="89"/>
                    <a:pt x="114" y="95"/>
                    <a:pt x="114" y="102"/>
                  </a:cubicBezTo>
                  <a:cubicBezTo>
                    <a:pt x="114" y="109"/>
                    <a:pt x="109" y="114"/>
                    <a:pt x="102" y="114"/>
                  </a:cubicBezTo>
                  <a:cubicBezTo>
                    <a:pt x="95" y="114"/>
                    <a:pt x="89" y="109"/>
                    <a:pt x="89" y="102"/>
                  </a:cubicBezTo>
                  <a:close/>
                  <a:moveTo>
                    <a:pt x="147" y="148"/>
                  </a:moveTo>
                  <a:cubicBezTo>
                    <a:pt x="137" y="158"/>
                    <a:pt x="124" y="164"/>
                    <a:pt x="110" y="166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5" y="131"/>
                    <a:pt x="120" y="129"/>
                    <a:pt x="124" y="125"/>
                  </a:cubicBezTo>
                  <a:cubicBezTo>
                    <a:pt x="128" y="121"/>
                    <a:pt x="130" y="116"/>
                    <a:pt x="132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3" y="125"/>
                    <a:pt x="157" y="138"/>
                    <a:pt x="147" y="148"/>
                  </a:cubicBezTo>
                  <a:close/>
                  <a:moveTo>
                    <a:pt x="132" y="95"/>
                  </a:moveTo>
                  <a:cubicBezTo>
                    <a:pt x="129" y="84"/>
                    <a:pt x="121" y="76"/>
                    <a:pt x="110" y="7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24" y="41"/>
                    <a:pt x="137" y="48"/>
                    <a:pt x="147" y="58"/>
                  </a:cubicBezTo>
                  <a:cubicBezTo>
                    <a:pt x="157" y="68"/>
                    <a:pt x="163" y="81"/>
                    <a:pt x="165" y="95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6"/>
            <p:cNvSpPr>
              <a:spLocks noEditPoints="1"/>
            </p:cNvSpPr>
            <p:nvPr/>
          </p:nvSpPr>
          <p:spPr bwMode="gray">
            <a:xfrm>
              <a:off x="9109375" y="4723133"/>
              <a:ext cx="254000" cy="254000"/>
            </a:xfrm>
            <a:custGeom>
              <a:avLst/>
              <a:gdLst>
                <a:gd name="T0" fmla="*/ 184 w 184"/>
                <a:gd name="T1" fmla="*/ 112 h 185"/>
                <a:gd name="T2" fmla="*/ 161 w 184"/>
                <a:gd name="T3" fmla="*/ 89 h 185"/>
                <a:gd name="T4" fmla="*/ 181 w 184"/>
                <a:gd name="T5" fmla="*/ 63 h 185"/>
                <a:gd name="T6" fmla="*/ 150 w 184"/>
                <a:gd name="T7" fmla="*/ 55 h 185"/>
                <a:gd name="T8" fmla="*/ 155 w 184"/>
                <a:gd name="T9" fmla="*/ 22 h 185"/>
                <a:gd name="T10" fmla="*/ 123 w 184"/>
                <a:gd name="T11" fmla="*/ 31 h 185"/>
                <a:gd name="T12" fmla="*/ 111 w 184"/>
                <a:gd name="T13" fmla="*/ 0 h 185"/>
                <a:gd name="T14" fmla="*/ 88 w 184"/>
                <a:gd name="T15" fmla="*/ 23 h 185"/>
                <a:gd name="T16" fmla="*/ 63 w 184"/>
                <a:gd name="T17" fmla="*/ 3 h 185"/>
                <a:gd name="T18" fmla="*/ 54 w 184"/>
                <a:gd name="T19" fmla="*/ 34 h 185"/>
                <a:gd name="T20" fmla="*/ 22 w 184"/>
                <a:gd name="T21" fmla="*/ 29 h 185"/>
                <a:gd name="T22" fmla="*/ 30 w 184"/>
                <a:gd name="T23" fmla="*/ 61 h 185"/>
                <a:gd name="T24" fmla="*/ 0 w 184"/>
                <a:gd name="T25" fmla="*/ 73 h 185"/>
                <a:gd name="T26" fmla="*/ 23 w 184"/>
                <a:gd name="T27" fmla="*/ 96 h 185"/>
                <a:gd name="T28" fmla="*/ 2 w 184"/>
                <a:gd name="T29" fmla="*/ 121 h 185"/>
                <a:gd name="T30" fmla="*/ 34 w 184"/>
                <a:gd name="T31" fmla="*/ 130 h 185"/>
                <a:gd name="T32" fmla="*/ 29 w 184"/>
                <a:gd name="T33" fmla="*/ 162 h 185"/>
                <a:gd name="T34" fmla="*/ 60 w 184"/>
                <a:gd name="T35" fmla="*/ 154 h 185"/>
                <a:gd name="T36" fmla="*/ 72 w 184"/>
                <a:gd name="T37" fmla="*/ 185 h 185"/>
                <a:gd name="T38" fmla="*/ 95 w 184"/>
                <a:gd name="T39" fmla="*/ 161 h 185"/>
                <a:gd name="T40" fmla="*/ 121 w 184"/>
                <a:gd name="T41" fmla="*/ 182 h 185"/>
                <a:gd name="T42" fmla="*/ 129 w 184"/>
                <a:gd name="T43" fmla="*/ 150 h 185"/>
                <a:gd name="T44" fmla="*/ 162 w 184"/>
                <a:gd name="T45" fmla="*/ 156 h 185"/>
                <a:gd name="T46" fmla="*/ 153 w 184"/>
                <a:gd name="T47" fmla="*/ 124 h 185"/>
                <a:gd name="T48" fmla="*/ 184 w 184"/>
                <a:gd name="T49" fmla="*/ 112 h 185"/>
                <a:gd name="T50" fmla="*/ 92 w 184"/>
                <a:gd name="T51" fmla="*/ 115 h 185"/>
                <a:gd name="T52" fmla="*/ 69 w 184"/>
                <a:gd name="T53" fmla="*/ 92 h 185"/>
                <a:gd name="T54" fmla="*/ 92 w 184"/>
                <a:gd name="T55" fmla="*/ 70 h 185"/>
                <a:gd name="T56" fmla="*/ 114 w 184"/>
                <a:gd name="T57" fmla="*/ 92 h 185"/>
                <a:gd name="T58" fmla="*/ 92 w 184"/>
                <a:gd name="T59" fmla="*/ 11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85">
                  <a:moveTo>
                    <a:pt x="184" y="11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53" y="124"/>
                    <a:pt x="153" y="124"/>
                    <a:pt x="153" y="124"/>
                  </a:cubicBezTo>
                  <a:lnTo>
                    <a:pt x="184" y="112"/>
                  </a:lnTo>
                  <a:close/>
                  <a:moveTo>
                    <a:pt x="92" y="115"/>
                  </a:moveTo>
                  <a:cubicBezTo>
                    <a:pt x="79" y="115"/>
                    <a:pt x="69" y="105"/>
                    <a:pt x="69" y="92"/>
                  </a:cubicBezTo>
                  <a:cubicBezTo>
                    <a:pt x="69" y="80"/>
                    <a:pt x="79" y="70"/>
                    <a:pt x="92" y="70"/>
                  </a:cubicBezTo>
                  <a:cubicBezTo>
                    <a:pt x="104" y="70"/>
                    <a:pt x="114" y="80"/>
                    <a:pt x="114" y="92"/>
                  </a:cubicBezTo>
                  <a:cubicBezTo>
                    <a:pt x="114" y="105"/>
                    <a:pt x="104" y="115"/>
                    <a:pt x="92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7"/>
            <p:cNvSpPr>
              <a:spLocks noEditPoints="1"/>
            </p:cNvSpPr>
            <p:nvPr/>
          </p:nvSpPr>
          <p:spPr bwMode="gray">
            <a:xfrm>
              <a:off x="9464975" y="4650108"/>
              <a:ext cx="358775" cy="355600"/>
            </a:xfrm>
            <a:custGeom>
              <a:avLst/>
              <a:gdLst>
                <a:gd name="T0" fmla="*/ 247 w 259"/>
                <a:gd name="T1" fmla="*/ 139 h 259"/>
                <a:gd name="T2" fmla="*/ 228 w 259"/>
                <a:gd name="T3" fmla="*/ 133 h 259"/>
                <a:gd name="T4" fmla="*/ 224 w 259"/>
                <a:gd name="T5" fmla="*/ 103 h 259"/>
                <a:gd name="T6" fmla="*/ 241 w 259"/>
                <a:gd name="T7" fmla="*/ 94 h 259"/>
                <a:gd name="T8" fmla="*/ 247 w 259"/>
                <a:gd name="T9" fmla="*/ 73 h 259"/>
                <a:gd name="T10" fmla="*/ 239 w 259"/>
                <a:gd name="T11" fmla="*/ 59 h 259"/>
                <a:gd name="T12" fmla="*/ 219 w 259"/>
                <a:gd name="T13" fmla="*/ 53 h 259"/>
                <a:gd name="T14" fmla="*/ 202 w 259"/>
                <a:gd name="T15" fmla="*/ 63 h 259"/>
                <a:gd name="T16" fmla="*/ 178 w 259"/>
                <a:gd name="T17" fmla="*/ 44 h 259"/>
                <a:gd name="T18" fmla="*/ 183 w 259"/>
                <a:gd name="T19" fmla="*/ 25 h 259"/>
                <a:gd name="T20" fmla="*/ 173 w 259"/>
                <a:gd name="T21" fmla="*/ 7 h 259"/>
                <a:gd name="T22" fmla="*/ 157 w 259"/>
                <a:gd name="T23" fmla="*/ 2 h 259"/>
                <a:gd name="T24" fmla="*/ 138 w 259"/>
                <a:gd name="T25" fmla="*/ 12 h 259"/>
                <a:gd name="T26" fmla="*/ 133 w 259"/>
                <a:gd name="T27" fmla="*/ 31 h 259"/>
                <a:gd name="T28" fmla="*/ 103 w 259"/>
                <a:gd name="T29" fmla="*/ 35 h 259"/>
                <a:gd name="T30" fmla="*/ 93 w 259"/>
                <a:gd name="T31" fmla="*/ 18 h 259"/>
                <a:gd name="T32" fmla="*/ 73 w 259"/>
                <a:gd name="T33" fmla="*/ 12 h 259"/>
                <a:gd name="T34" fmla="*/ 59 w 259"/>
                <a:gd name="T35" fmla="*/ 20 h 259"/>
                <a:gd name="T36" fmla="*/ 53 w 259"/>
                <a:gd name="T37" fmla="*/ 40 h 259"/>
                <a:gd name="T38" fmla="*/ 63 w 259"/>
                <a:gd name="T39" fmla="*/ 58 h 259"/>
                <a:gd name="T40" fmla="*/ 44 w 259"/>
                <a:gd name="T41" fmla="*/ 81 h 259"/>
                <a:gd name="T42" fmla="*/ 25 w 259"/>
                <a:gd name="T43" fmla="*/ 76 h 259"/>
                <a:gd name="T44" fmla="*/ 7 w 259"/>
                <a:gd name="T45" fmla="*/ 86 h 259"/>
                <a:gd name="T46" fmla="*/ 2 w 259"/>
                <a:gd name="T47" fmla="*/ 103 h 259"/>
                <a:gd name="T48" fmla="*/ 12 w 259"/>
                <a:gd name="T49" fmla="*/ 121 h 259"/>
                <a:gd name="T50" fmla="*/ 31 w 259"/>
                <a:gd name="T51" fmla="*/ 126 h 259"/>
                <a:gd name="T52" fmla="*/ 35 w 259"/>
                <a:gd name="T53" fmla="*/ 156 h 259"/>
                <a:gd name="T54" fmla="*/ 18 w 259"/>
                <a:gd name="T55" fmla="*/ 166 h 259"/>
                <a:gd name="T56" fmla="*/ 12 w 259"/>
                <a:gd name="T57" fmla="*/ 186 h 259"/>
                <a:gd name="T58" fmla="*/ 20 w 259"/>
                <a:gd name="T59" fmla="*/ 201 h 259"/>
                <a:gd name="T60" fmla="*/ 40 w 259"/>
                <a:gd name="T61" fmla="*/ 206 h 259"/>
                <a:gd name="T62" fmla="*/ 58 w 259"/>
                <a:gd name="T63" fmla="*/ 197 h 259"/>
                <a:gd name="T64" fmla="*/ 81 w 259"/>
                <a:gd name="T65" fmla="*/ 215 h 259"/>
                <a:gd name="T66" fmla="*/ 76 w 259"/>
                <a:gd name="T67" fmla="*/ 234 h 259"/>
                <a:gd name="T68" fmla="*/ 86 w 259"/>
                <a:gd name="T69" fmla="*/ 253 h 259"/>
                <a:gd name="T70" fmla="*/ 102 w 259"/>
                <a:gd name="T71" fmla="*/ 257 h 259"/>
                <a:gd name="T72" fmla="*/ 121 w 259"/>
                <a:gd name="T73" fmla="*/ 247 h 259"/>
                <a:gd name="T74" fmla="*/ 126 w 259"/>
                <a:gd name="T75" fmla="*/ 228 h 259"/>
                <a:gd name="T76" fmla="*/ 156 w 259"/>
                <a:gd name="T77" fmla="*/ 224 h 259"/>
                <a:gd name="T78" fmla="*/ 166 w 259"/>
                <a:gd name="T79" fmla="*/ 242 h 259"/>
                <a:gd name="T80" fmla="*/ 186 w 259"/>
                <a:gd name="T81" fmla="*/ 247 h 259"/>
                <a:gd name="T82" fmla="*/ 200 w 259"/>
                <a:gd name="T83" fmla="*/ 239 h 259"/>
                <a:gd name="T84" fmla="*/ 206 w 259"/>
                <a:gd name="T85" fmla="*/ 219 h 259"/>
                <a:gd name="T86" fmla="*/ 197 w 259"/>
                <a:gd name="T87" fmla="*/ 202 h 259"/>
                <a:gd name="T88" fmla="*/ 215 w 259"/>
                <a:gd name="T89" fmla="*/ 178 h 259"/>
                <a:gd name="T90" fmla="*/ 234 w 259"/>
                <a:gd name="T91" fmla="*/ 183 h 259"/>
                <a:gd name="T92" fmla="*/ 252 w 259"/>
                <a:gd name="T93" fmla="*/ 173 h 259"/>
                <a:gd name="T94" fmla="*/ 257 w 259"/>
                <a:gd name="T95" fmla="*/ 157 h 259"/>
                <a:gd name="T96" fmla="*/ 247 w 259"/>
                <a:gd name="T97" fmla="*/ 139 h 259"/>
                <a:gd name="T98" fmla="*/ 116 w 259"/>
                <a:gd name="T99" fmla="*/ 178 h 259"/>
                <a:gd name="T100" fmla="*/ 82 w 259"/>
                <a:gd name="T101" fmla="*/ 116 h 259"/>
                <a:gd name="T102" fmla="*/ 143 w 259"/>
                <a:gd name="T103" fmla="*/ 82 h 259"/>
                <a:gd name="T104" fmla="*/ 177 w 259"/>
                <a:gd name="T105" fmla="*/ 143 h 259"/>
                <a:gd name="T106" fmla="*/ 116 w 259"/>
                <a:gd name="T107" fmla="*/ 1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9" h="259">
                  <a:moveTo>
                    <a:pt x="247" y="139"/>
                  </a:moveTo>
                  <a:cubicBezTo>
                    <a:pt x="228" y="133"/>
                    <a:pt x="228" y="133"/>
                    <a:pt x="228" y="133"/>
                  </a:cubicBezTo>
                  <a:cubicBezTo>
                    <a:pt x="228" y="123"/>
                    <a:pt x="227" y="113"/>
                    <a:pt x="224" y="103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9" y="90"/>
                    <a:pt x="251" y="81"/>
                    <a:pt x="247" y="7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5" y="52"/>
                    <a:pt x="226" y="49"/>
                    <a:pt x="219" y="5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195" y="55"/>
                    <a:pt x="187" y="49"/>
                    <a:pt x="178" y="44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5" y="17"/>
                    <a:pt x="181" y="9"/>
                    <a:pt x="173" y="7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49" y="0"/>
                    <a:pt x="141" y="5"/>
                    <a:pt x="138" y="12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3" y="31"/>
                    <a:pt x="113" y="32"/>
                    <a:pt x="103" y="35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0" y="11"/>
                    <a:pt x="80" y="8"/>
                    <a:pt x="73" y="1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4"/>
                    <a:pt x="49" y="33"/>
                    <a:pt x="53" y="40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5" y="64"/>
                    <a:pt x="49" y="72"/>
                    <a:pt x="44" y="81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17" y="74"/>
                    <a:pt x="9" y="78"/>
                    <a:pt x="7" y="86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110"/>
                    <a:pt x="4" y="119"/>
                    <a:pt x="12" y="121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36"/>
                    <a:pt x="32" y="146"/>
                    <a:pt x="35" y="15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1" y="170"/>
                    <a:pt x="8" y="179"/>
                    <a:pt x="12" y="186"/>
                  </a:cubicBezTo>
                  <a:cubicBezTo>
                    <a:pt x="20" y="201"/>
                    <a:pt x="20" y="201"/>
                    <a:pt x="20" y="201"/>
                  </a:cubicBezTo>
                  <a:cubicBezTo>
                    <a:pt x="24" y="208"/>
                    <a:pt x="33" y="210"/>
                    <a:pt x="40" y="206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4" y="204"/>
                    <a:pt x="72" y="210"/>
                    <a:pt x="81" y="215"/>
                  </a:cubicBezTo>
                  <a:cubicBezTo>
                    <a:pt x="76" y="234"/>
                    <a:pt x="76" y="234"/>
                    <a:pt x="76" y="234"/>
                  </a:cubicBezTo>
                  <a:cubicBezTo>
                    <a:pt x="74" y="242"/>
                    <a:pt x="78" y="250"/>
                    <a:pt x="86" y="253"/>
                  </a:cubicBezTo>
                  <a:cubicBezTo>
                    <a:pt x="102" y="257"/>
                    <a:pt x="102" y="257"/>
                    <a:pt x="102" y="257"/>
                  </a:cubicBezTo>
                  <a:cubicBezTo>
                    <a:pt x="110" y="259"/>
                    <a:pt x="118" y="255"/>
                    <a:pt x="121" y="247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136" y="228"/>
                    <a:pt x="146" y="227"/>
                    <a:pt x="156" y="224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70" y="249"/>
                    <a:pt x="179" y="251"/>
                    <a:pt x="186" y="247"/>
                  </a:cubicBezTo>
                  <a:cubicBezTo>
                    <a:pt x="200" y="239"/>
                    <a:pt x="200" y="239"/>
                    <a:pt x="200" y="239"/>
                  </a:cubicBezTo>
                  <a:cubicBezTo>
                    <a:pt x="208" y="235"/>
                    <a:pt x="210" y="226"/>
                    <a:pt x="206" y="219"/>
                  </a:cubicBezTo>
                  <a:cubicBezTo>
                    <a:pt x="197" y="202"/>
                    <a:pt x="197" y="202"/>
                    <a:pt x="197" y="202"/>
                  </a:cubicBezTo>
                  <a:cubicBezTo>
                    <a:pt x="204" y="195"/>
                    <a:pt x="210" y="187"/>
                    <a:pt x="215" y="178"/>
                  </a:cubicBezTo>
                  <a:cubicBezTo>
                    <a:pt x="234" y="183"/>
                    <a:pt x="234" y="183"/>
                    <a:pt x="234" y="183"/>
                  </a:cubicBezTo>
                  <a:cubicBezTo>
                    <a:pt x="242" y="185"/>
                    <a:pt x="250" y="181"/>
                    <a:pt x="252" y="173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59" y="149"/>
                    <a:pt x="255" y="141"/>
                    <a:pt x="247" y="139"/>
                  </a:cubicBezTo>
                  <a:close/>
                  <a:moveTo>
                    <a:pt x="116" y="178"/>
                  </a:moveTo>
                  <a:cubicBezTo>
                    <a:pt x="90" y="170"/>
                    <a:pt x="74" y="143"/>
                    <a:pt x="82" y="116"/>
                  </a:cubicBezTo>
                  <a:cubicBezTo>
                    <a:pt x="89" y="90"/>
                    <a:pt x="117" y="74"/>
                    <a:pt x="143" y="82"/>
                  </a:cubicBezTo>
                  <a:cubicBezTo>
                    <a:pt x="169" y="89"/>
                    <a:pt x="185" y="117"/>
                    <a:pt x="177" y="143"/>
                  </a:cubicBezTo>
                  <a:cubicBezTo>
                    <a:pt x="170" y="170"/>
                    <a:pt x="142" y="185"/>
                    <a:pt x="116" y="178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8"/>
            <p:cNvSpPr>
              <a:spLocks noEditPoints="1"/>
            </p:cNvSpPr>
            <p:nvPr/>
          </p:nvSpPr>
          <p:spPr bwMode="gray">
            <a:xfrm>
              <a:off x="9818987" y="4658045"/>
              <a:ext cx="227013" cy="228600"/>
            </a:xfrm>
            <a:custGeom>
              <a:avLst/>
              <a:gdLst>
                <a:gd name="T0" fmla="*/ 165 w 165"/>
                <a:gd name="T1" fmla="*/ 75 h 166"/>
                <a:gd name="T2" fmla="*/ 165 w 165"/>
                <a:gd name="T3" fmla="*/ 75 h 166"/>
                <a:gd name="T4" fmla="*/ 151 w 165"/>
                <a:gd name="T5" fmla="*/ 63 h 166"/>
                <a:gd name="T6" fmla="*/ 156 w 165"/>
                <a:gd name="T7" fmla="*/ 44 h 166"/>
                <a:gd name="T8" fmla="*/ 138 w 165"/>
                <a:gd name="T9" fmla="*/ 38 h 166"/>
                <a:gd name="T10" fmla="*/ 136 w 165"/>
                <a:gd name="T11" fmla="*/ 19 h 166"/>
                <a:gd name="T12" fmla="*/ 117 w 165"/>
                <a:gd name="T13" fmla="*/ 20 h 166"/>
                <a:gd name="T14" fmla="*/ 107 w 165"/>
                <a:gd name="T15" fmla="*/ 3 h 166"/>
                <a:gd name="T16" fmla="*/ 90 w 165"/>
                <a:gd name="T17" fmla="*/ 12 h 166"/>
                <a:gd name="T18" fmla="*/ 90 w 165"/>
                <a:gd name="T19" fmla="*/ 0 h 166"/>
                <a:gd name="T20" fmla="*/ 75 w 165"/>
                <a:gd name="T21" fmla="*/ 0 h 166"/>
                <a:gd name="T22" fmla="*/ 62 w 165"/>
                <a:gd name="T23" fmla="*/ 14 h 166"/>
                <a:gd name="T24" fmla="*/ 44 w 165"/>
                <a:gd name="T25" fmla="*/ 9 h 166"/>
                <a:gd name="T26" fmla="*/ 36 w 165"/>
                <a:gd name="T27" fmla="*/ 27 h 166"/>
                <a:gd name="T28" fmla="*/ 18 w 165"/>
                <a:gd name="T29" fmla="*/ 30 h 166"/>
                <a:gd name="T30" fmla="*/ 19 w 165"/>
                <a:gd name="T31" fmla="*/ 48 h 166"/>
                <a:gd name="T32" fmla="*/ 3 w 165"/>
                <a:gd name="T33" fmla="*/ 58 h 166"/>
                <a:gd name="T34" fmla="*/ 10 w 165"/>
                <a:gd name="T35" fmla="*/ 75 h 166"/>
                <a:gd name="T36" fmla="*/ 0 w 165"/>
                <a:gd name="T37" fmla="*/ 75 h 166"/>
                <a:gd name="T38" fmla="*/ 0 w 165"/>
                <a:gd name="T39" fmla="*/ 80 h 166"/>
                <a:gd name="T40" fmla="*/ 0 w 165"/>
                <a:gd name="T41" fmla="*/ 90 h 166"/>
                <a:gd name="T42" fmla="*/ 10 w 165"/>
                <a:gd name="T43" fmla="*/ 90 h 166"/>
                <a:gd name="T44" fmla="*/ 3 w 165"/>
                <a:gd name="T45" fmla="*/ 107 h 166"/>
                <a:gd name="T46" fmla="*/ 18 w 165"/>
                <a:gd name="T47" fmla="*/ 118 h 166"/>
                <a:gd name="T48" fmla="*/ 18 w 165"/>
                <a:gd name="T49" fmla="*/ 136 h 166"/>
                <a:gd name="T50" fmla="*/ 36 w 165"/>
                <a:gd name="T51" fmla="*/ 140 h 166"/>
                <a:gd name="T52" fmla="*/ 44 w 165"/>
                <a:gd name="T53" fmla="*/ 156 h 166"/>
                <a:gd name="T54" fmla="*/ 62 w 165"/>
                <a:gd name="T55" fmla="*/ 153 h 166"/>
                <a:gd name="T56" fmla="*/ 75 w 165"/>
                <a:gd name="T57" fmla="*/ 166 h 166"/>
                <a:gd name="T58" fmla="*/ 90 w 165"/>
                <a:gd name="T59" fmla="*/ 166 h 166"/>
                <a:gd name="T60" fmla="*/ 90 w 165"/>
                <a:gd name="T61" fmla="*/ 155 h 166"/>
                <a:gd name="T62" fmla="*/ 107 w 165"/>
                <a:gd name="T63" fmla="*/ 162 h 166"/>
                <a:gd name="T64" fmla="*/ 117 w 165"/>
                <a:gd name="T65" fmla="*/ 146 h 166"/>
                <a:gd name="T66" fmla="*/ 135 w 165"/>
                <a:gd name="T67" fmla="*/ 147 h 166"/>
                <a:gd name="T68" fmla="*/ 138 w 165"/>
                <a:gd name="T69" fmla="*/ 129 h 166"/>
                <a:gd name="T70" fmla="*/ 156 w 165"/>
                <a:gd name="T71" fmla="*/ 122 h 166"/>
                <a:gd name="T72" fmla="*/ 151 w 165"/>
                <a:gd name="T73" fmla="*/ 103 h 166"/>
                <a:gd name="T74" fmla="*/ 165 w 165"/>
                <a:gd name="T75" fmla="*/ 90 h 166"/>
                <a:gd name="T76" fmla="*/ 133 w 165"/>
                <a:gd name="T77" fmla="*/ 75 h 166"/>
                <a:gd name="T78" fmla="*/ 104 w 165"/>
                <a:gd name="T79" fmla="*/ 71 h 166"/>
                <a:gd name="T80" fmla="*/ 113 w 165"/>
                <a:gd name="T81" fmla="*/ 42 h 166"/>
                <a:gd name="T82" fmla="*/ 90 w 165"/>
                <a:gd name="T83" fmla="*/ 59 h 166"/>
                <a:gd name="T84" fmla="*/ 113 w 165"/>
                <a:gd name="T85" fmla="*/ 42 h 166"/>
                <a:gd name="T86" fmla="*/ 75 w 165"/>
                <a:gd name="T87" fmla="*/ 90 h 166"/>
                <a:gd name="T88" fmla="*/ 90 w 165"/>
                <a:gd name="T89" fmla="*/ 76 h 166"/>
                <a:gd name="T90" fmla="*/ 75 w 165"/>
                <a:gd name="T91" fmla="*/ 32 h 166"/>
                <a:gd name="T92" fmla="*/ 69 w 165"/>
                <a:gd name="T93" fmla="*/ 61 h 166"/>
                <a:gd name="T94" fmla="*/ 75 w 165"/>
                <a:gd name="T95" fmla="*/ 32 h 166"/>
                <a:gd name="T96" fmla="*/ 60 w 165"/>
                <a:gd name="T97" fmla="*/ 71 h 166"/>
                <a:gd name="T98" fmla="*/ 31 w 165"/>
                <a:gd name="T99" fmla="*/ 75 h 166"/>
                <a:gd name="T100" fmla="*/ 41 w 165"/>
                <a:gd name="T101" fmla="*/ 115 h 166"/>
                <a:gd name="T102" fmla="*/ 57 w 165"/>
                <a:gd name="T103" fmla="*/ 90 h 166"/>
                <a:gd name="T104" fmla="*/ 41 w 165"/>
                <a:gd name="T105" fmla="*/ 115 h 166"/>
                <a:gd name="T106" fmla="*/ 69 w 165"/>
                <a:gd name="T107" fmla="*/ 106 h 166"/>
                <a:gd name="T108" fmla="*/ 75 w 165"/>
                <a:gd name="T109" fmla="*/ 135 h 166"/>
                <a:gd name="T110" fmla="*/ 90 w 165"/>
                <a:gd name="T111" fmla="*/ 135 h 166"/>
                <a:gd name="T112" fmla="*/ 94 w 165"/>
                <a:gd name="T113" fmla="*/ 106 h 166"/>
                <a:gd name="T114" fmla="*/ 90 w 165"/>
                <a:gd name="T115" fmla="*/ 135 h 166"/>
                <a:gd name="T116" fmla="*/ 104 w 165"/>
                <a:gd name="T117" fmla="*/ 96 h 166"/>
                <a:gd name="T118" fmla="*/ 133 w 165"/>
                <a:gd name="T119" fmla="*/ 9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" h="166">
                  <a:moveTo>
                    <a:pt x="165" y="90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3" y="71"/>
                    <a:pt x="152" y="67"/>
                    <a:pt x="151" y="63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3" y="45"/>
                    <a:pt x="141" y="41"/>
                    <a:pt x="138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4" y="25"/>
                    <a:pt x="120" y="22"/>
                    <a:pt x="117" y="2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99" y="13"/>
                    <a:pt x="94" y="12"/>
                    <a:pt x="90" y="1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1" y="12"/>
                    <a:pt x="66" y="13"/>
                    <a:pt x="62" y="1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2"/>
                    <a:pt x="40" y="24"/>
                    <a:pt x="36" y="27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41"/>
                    <a:pt x="21" y="45"/>
                    <a:pt x="1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6"/>
                    <a:pt x="11" y="71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5"/>
                    <a:pt x="11" y="99"/>
                    <a:pt x="12" y="10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20" y="122"/>
                    <a:pt x="23" y="125"/>
                    <a:pt x="26" y="12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40" y="142"/>
                    <a:pt x="44" y="145"/>
                    <a:pt x="48" y="147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6" y="154"/>
                    <a:pt x="70" y="155"/>
                    <a:pt x="75" y="155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4" y="155"/>
                    <a:pt x="99" y="154"/>
                    <a:pt x="103" y="15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21" y="144"/>
                    <a:pt x="124" y="142"/>
                    <a:pt x="127" y="140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41" y="125"/>
                    <a:pt x="143" y="121"/>
                    <a:pt x="146" y="117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99"/>
                    <a:pt x="153" y="95"/>
                    <a:pt x="154" y="90"/>
                  </a:cubicBezTo>
                  <a:lnTo>
                    <a:pt x="165" y="90"/>
                  </a:lnTo>
                  <a:close/>
                  <a:moveTo>
                    <a:pt x="123" y="52"/>
                  </a:moveTo>
                  <a:cubicBezTo>
                    <a:pt x="128" y="59"/>
                    <a:pt x="132" y="67"/>
                    <a:pt x="133" y="7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5" y="74"/>
                    <a:pt x="105" y="72"/>
                    <a:pt x="104" y="71"/>
                  </a:cubicBezTo>
                  <a:lnTo>
                    <a:pt x="123" y="52"/>
                  </a:lnTo>
                  <a:close/>
                  <a:moveTo>
                    <a:pt x="113" y="42"/>
                  </a:moveTo>
                  <a:cubicBezTo>
                    <a:pt x="94" y="61"/>
                    <a:pt x="94" y="61"/>
                    <a:pt x="94" y="61"/>
                  </a:cubicBezTo>
                  <a:cubicBezTo>
                    <a:pt x="93" y="61"/>
                    <a:pt x="92" y="60"/>
                    <a:pt x="90" y="59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9" y="34"/>
                    <a:pt x="107" y="37"/>
                    <a:pt x="113" y="42"/>
                  </a:cubicBezTo>
                  <a:close/>
                  <a:moveTo>
                    <a:pt x="90" y="90"/>
                  </a:moveTo>
                  <a:cubicBezTo>
                    <a:pt x="86" y="94"/>
                    <a:pt x="79" y="94"/>
                    <a:pt x="75" y="90"/>
                  </a:cubicBezTo>
                  <a:cubicBezTo>
                    <a:pt x="71" y="86"/>
                    <a:pt x="71" y="80"/>
                    <a:pt x="75" y="76"/>
                  </a:cubicBezTo>
                  <a:cubicBezTo>
                    <a:pt x="79" y="72"/>
                    <a:pt x="86" y="72"/>
                    <a:pt x="90" y="76"/>
                  </a:cubicBezTo>
                  <a:cubicBezTo>
                    <a:pt x="94" y="80"/>
                    <a:pt x="94" y="86"/>
                    <a:pt x="90" y="90"/>
                  </a:cubicBezTo>
                  <a:close/>
                  <a:moveTo>
                    <a:pt x="75" y="32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3" y="60"/>
                    <a:pt x="71" y="60"/>
                    <a:pt x="69" y="6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7" y="37"/>
                    <a:pt x="66" y="33"/>
                    <a:pt x="75" y="32"/>
                  </a:cubicBezTo>
                  <a:close/>
                  <a:moveTo>
                    <a:pt x="41" y="52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59" y="72"/>
                    <a:pt x="58" y="74"/>
                    <a:pt x="58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2" y="67"/>
                    <a:pt x="35" y="59"/>
                    <a:pt x="41" y="52"/>
                  </a:cubicBezTo>
                  <a:close/>
                  <a:moveTo>
                    <a:pt x="41" y="115"/>
                  </a:moveTo>
                  <a:cubicBezTo>
                    <a:pt x="35" y="108"/>
                    <a:pt x="32" y="99"/>
                    <a:pt x="30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92"/>
                    <a:pt x="59" y="94"/>
                    <a:pt x="60" y="96"/>
                  </a:cubicBezTo>
                  <a:lnTo>
                    <a:pt x="41" y="115"/>
                  </a:lnTo>
                  <a:close/>
                  <a:moveTo>
                    <a:pt x="50" y="125"/>
                  </a:moveTo>
                  <a:cubicBezTo>
                    <a:pt x="69" y="106"/>
                    <a:pt x="69" y="106"/>
                    <a:pt x="69" y="106"/>
                  </a:cubicBezTo>
                  <a:cubicBezTo>
                    <a:pt x="71" y="107"/>
                    <a:pt x="73" y="107"/>
                    <a:pt x="75" y="108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6" y="134"/>
                    <a:pt x="57" y="130"/>
                    <a:pt x="50" y="125"/>
                  </a:cubicBezTo>
                  <a:close/>
                  <a:moveTo>
                    <a:pt x="90" y="13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92" y="107"/>
                    <a:pt x="93" y="106"/>
                    <a:pt x="94" y="106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07" y="130"/>
                    <a:pt x="99" y="133"/>
                    <a:pt x="90" y="135"/>
                  </a:cubicBezTo>
                  <a:close/>
                  <a:moveTo>
                    <a:pt x="123" y="115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5" y="94"/>
                    <a:pt x="106" y="92"/>
                    <a:pt x="106" y="90"/>
                  </a:cubicBezTo>
                  <a:cubicBezTo>
                    <a:pt x="133" y="90"/>
                    <a:pt x="133" y="90"/>
                    <a:pt x="133" y="90"/>
                  </a:cubicBezTo>
                  <a:cubicBezTo>
                    <a:pt x="132" y="99"/>
                    <a:pt x="129" y="108"/>
                    <a:pt x="123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99"/>
            <p:cNvSpPr>
              <a:spLocks/>
            </p:cNvSpPr>
            <p:nvPr/>
          </p:nvSpPr>
          <p:spPr bwMode="gray">
            <a:xfrm>
              <a:off x="9061750" y="4907283"/>
              <a:ext cx="1035050" cy="211137"/>
            </a:xfrm>
            <a:custGeom>
              <a:avLst/>
              <a:gdLst>
                <a:gd name="T0" fmla="*/ 3 w 748"/>
                <a:gd name="T1" fmla="*/ 0 h 153"/>
                <a:gd name="T2" fmla="*/ 0 w 748"/>
                <a:gd name="T3" fmla="*/ 26 h 153"/>
                <a:gd name="T4" fmla="*/ 127 w 748"/>
                <a:gd name="T5" fmla="*/ 153 h 153"/>
                <a:gd name="T6" fmla="*/ 621 w 748"/>
                <a:gd name="T7" fmla="*/ 153 h 153"/>
                <a:gd name="T8" fmla="*/ 748 w 748"/>
                <a:gd name="T9" fmla="*/ 26 h 153"/>
                <a:gd name="T10" fmla="*/ 745 w 748"/>
                <a:gd name="T11" fmla="*/ 0 h 153"/>
                <a:gd name="T12" fmla="*/ 3 w 748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153">
                  <a:moveTo>
                    <a:pt x="3" y="0"/>
                  </a:moveTo>
                  <a:cubicBezTo>
                    <a:pt x="1" y="9"/>
                    <a:pt x="0" y="17"/>
                    <a:pt x="0" y="26"/>
                  </a:cubicBezTo>
                  <a:cubicBezTo>
                    <a:pt x="0" y="96"/>
                    <a:pt x="57" y="153"/>
                    <a:pt x="127" y="153"/>
                  </a:cubicBezTo>
                  <a:cubicBezTo>
                    <a:pt x="621" y="153"/>
                    <a:pt x="621" y="153"/>
                    <a:pt x="621" y="153"/>
                  </a:cubicBezTo>
                  <a:cubicBezTo>
                    <a:pt x="691" y="153"/>
                    <a:pt x="748" y="96"/>
                    <a:pt x="748" y="26"/>
                  </a:cubicBezTo>
                  <a:cubicBezTo>
                    <a:pt x="748" y="17"/>
                    <a:pt x="747" y="9"/>
                    <a:pt x="745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00"/>
            <p:cNvSpPr>
              <a:spLocks/>
            </p:cNvSpPr>
            <p:nvPr/>
          </p:nvSpPr>
          <p:spPr bwMode="gray">
            <a:xfrm>
              <a:off x="9101437" y="4907283"/>
              <a:ext cx="995363" cy="211137"/>
            </a:xfrm>
            <a:custGeom>
              <a:avLst/>
              <a:gdLst>
                <a:gd name="T0" fmla="*/ 716 w 719"/>
                <a:gd name="T1" fmla="*/ 0 h 153"/>
                <a:gd name="T2" fmla="*/ 700 w 719"/>
                <a:gd name="T3" fmla="*/ 0 h 153"/>
                <a:gd name="T4" fmla="*/ 701 w 719"/>
                <a:gd name="T5" fmla="*/ 8 h 153"/>
                <a:gd name="T6" fmla="*/ 573 w 719"/>
                <a:gd name="T7" fmla="*/ 135 h 153"/>
                <a:gd name="T8" fmla="*/ 80 w 719"/>
                <a:gd name="T9" fmla="*/ 135 h 153"/>
                <a:gd name="T10" fmla="*/ 0 w 719"/>
                <a:gd name="T11" fmla="*/ 106 h 153"/>
                <a:gd name="T12" fmla="*/ 98 w 719"/>
                <a:gd name="T13" fmla="*/ 153 h 153"/>
                <a:gd name="T14" fmla="*/ 592 w 719"/>
                <a:gd name="T15" fmla="*/ 153 h 153"/>
                <a:gd name="T16" fmla="*/ 719 w 719"/>
                <a:gd name="T17" fmla="*/ 26 h 153"/>
                <a:gd name="T18" fmla="*/ 716 w 719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9" h="153">
                  <a:moveTo>
                    <a:pt x="716" y="0"/>
                  </a:moveTo>
                  <a:cubicBezTo>
                    <a:pt x="700" y="0"/>
                    <a:pt x="700" y="0"/>
                    <a:pt x="700" y="0"/>
                  </a:cubicBezTo>
                  <a:cubicBezTo>
                    <a:pt x="701" y="3"/>
                    <a:pt x="701" y="5"/>
                    <a:pt x="701" y="8"/>
                  </a:cubicBezTo>
                  <a:cubicBezTo>
                    <a:pt x="701" y="78"/>
                    <a:pt x="644" y="135"/>
                    <a:pt x="573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50" y="135"/>
                    <a:pt x="22" y="124"/>
                    <a:pt x="0" y="106"/>
                  </a:cubicBezTo>
                  <a:cubicBezTo>
                    <a:pt x="23" y="135"/>
                    <a:pt x="59" y="153"/>
                    <a:pt x="98" y="153"/>
                  </a:cubicBezTo>
                  <a:cubicBezTo>
                    <a:pt x="592" y="153"/>
                    <a:pt x="592" y="153"/>
                    <a:pt x="592" y="153"/>
                  </a:cubicBezTo>
                  <a:cubicBezTo>
                    <a:pt x="662" y="153"/>
                    <a:pt x="719" y="96"/>
                    <a:pt x="719" y="26"/>
                  </a:cubicBezTo>
                  <a:cubicBezTo>
                    <a:pt x="719" y="17"/>
                    <a:pt x="718" y="9"/>
                    <a:pt x="716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1"/>
            <p:cNvSpPr>
              <a:spLocks/>
            </p:cNvSpPr>
            <p:nvPr/>
          </p:nvSpPr>
          <p:spPr bwMode="gray">
            <a:xfrm>
              <a:off x="9064925" y="4192908"/>
              <a:ext cx="1028700" cy="377825"/>
            </a:xfrm>
            <a:custGeom>
              <a:avLst/>
              <a:gdLst>
                <a:gd name="T0" fmla="*/ 744 w 744"/>
                <a:gd name="T1" fmla="*/ 274 h 274"/>
                <a:gd name="T2" fmla="*/ 621 w 744"/>
                <a:gd name="T3" fmla="*/ 173 h 274"/>
                <a:gd name="T4" fmla="*/ 581 w 744"/>
                <a:gd name="T5" fmla="*/ 179 h 274"/>
                <a:gd name="T6" fmla="*/ 457 w 744"/>
                <a:gd name="T7" fmla="*/ 68 h 274"/>
                <a:gd name="T8" fmla="*/ 372 w 744"/>
                <a:gd name="T9" fmla="*/ 101 h 274"/>
                <a:gd name="T10" fmla="*/ 249 w 744"/>
                <a:gd name="T11" fmla="*/ 0 h 274"/>
                <a:gd name="T12" fmla="*/ 123 w 744"/>
                <a:gd name="T13" fmla="*/ 125 h 274"/>
                <a:gd name="T14" fmla="*/ 133 w 744"/>
                <a:gd name="T15" fmla="*/ 173 h 274"/>
                <a:gd name="T16" fmla="*/ 123 w 744"/>
                <a:gd name="T17" fmla="*/ 173 h 274"/>
                <a:gd name="T18" fmla="*/ 0 w 744"/>
                <a:gd name="T19" fmla="*/ 274 h 274"/>
                <a:gd name="T20" fmla="*/ 744 w 744"/>
                <a:gd name="T2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274">
                  <a:moveTo>
                    <a:pt x="744" y="274"/>
                  </a:moveTo>
                  <a:cubicBezTo>
                    <a:pt x="733" y="217"/>
                    <a:pt x="682" y="173"/>
                    <a:pt x="621" y="173"/>
                  </a:cubicBezTo>
                  <a:cubicBezTo>
                    <a:pt x="607" y="173"/>
                    <a:pt x="594" y="175"/>
                    <a:pt x="581" y="179"/>
                  </a:cubicBezTo>
                  <a:cubicBezTo>
                    <a:pt x="574" y="117"/>
                    <a:pt x="521" y="68"/>
                    <a:pt x="457" y="68"/>
                  </a:cubicBezTo>
                  <a:cubicBezTo>
                    <a:pt x="424" y="68"/>
                    <a:pt x="394" y="81"/>
                    <a:pt x="372" y="101"/>
                  </a:cubicBezTo>
                  <a:cubicBezTo>
                    <a:pt x="361" y="44"/>
                    <a:pt x="310" y="0"/>
                    <a:pt x="249" y="0"/>
                  </a:cubicBezTo>
                  <a:cubicBezTo>
                    <a:pt x="179" y="0"/>
                    <a:pt x="123" y="56"/>
                    <a:pt x="123" y="125"/>
                  </a:cubicBezTo>
                  <a:cubicBezTo>
                    <a:pt x="123" y="142"/>
                    <a:pt x="127" y="159"/>
                    <a:pt x="133" y="173"/>
                  </a:cubicBezTo>
                  <a:cubicBezTo>
                    <a:pt x="130" y="173"/>
                    <a:pt x="127" y="173"/>
                    <a:pt x="123" y="173"/>
                  </a:cubicBezTo>
                  <a:cubicBezTo>
                    <a:pt x="62" y="173"/>
                    <a:pt x="12" y="217"/>
                    <a:pt x="0" y="274"/>
                  </a:cubicBezTo>
                  <a:lnTo>
                    <a:pt x="744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02"/>
            <p:cNvSpPr>
              <a:spLocks/>
            </p:cNvSpPr>
            <p:nvPr/>
          </p:nvSpPr>
          <p:spPr bwMode="gray">
            <a:xfrm>
              <a:off x="9268125" y="4192908"/>
              <a:ext cx="825500" cy="377825"/>
            </a:xfrm>
            <a:custGeom>
              <a:avLst/>
              <a:gdLst>
                <a:gd name="T0" fmla="*/ 80 w 597"/>
                <a:gd name="T1" fmla="*/ 23 h 274"/>
                <a:gd name="T2" fmla="*/ 203 w 597"/>
                <a:gd name="T3" fmla="*/ 125 h 274"/>
                <a:gd name="T4" fmla="*/ 288 w 597"/>
                <a:gd name="T5" fmla="*/ 91 h 274"/>
                <a:gd name="T6" fmla="*/ 413 w 597"/>
                <a:gd name="T7" fmla="*/ 203 h 274"/>
                <a:gd name="T8" fmla="*/ 452 w 597"/>
                <a:gd name="T9" fmla="*/ 196 h 274"/>
                <a:gd name="T10" fmla="*/ 568 w 597"/>
                <a:gd name="T11" fmla="*/ 274 h 274"/>
                <a:gd name="T12" fmla="*/ 597 w 597"/>
                <a:gd name="T13" fmla="*/ 274 h 274"/>
                <a:gd name="T14" fmla="*/ 474 w 597"/>
                <a:gd name="T15" fmla="*/ 173 h 274"/>
                <a:gd name="T16" fmla="*/ 434 w 597"/>
                <a:gd name="T17" fmla="*/ 179 h 274"/>
                <a:gd name="T18" fmla="*/ 310 w 597"/>
                <a:gd name="T19" fmla="*/ 68 h 274"/>
                <a:gd name="T20" fmla="*/ 225 w 597"/>
                <a:gd name="T21" fmla="*/ 101 h 274"/>
                <a:gd name="T22" fmla="*/ 102 w 597"/>
                <a:gd name="T23" fmla="*/ 0 h 274"/>
                <a:gd name="T24" fmla="*/ 0 w 597"/>
                <a:gd name="T25" fmla="*/ 52 h 274"/>
                <a:gd name="T26" fmla="*/ 80 w 597"/>
                <a:gd name="T27" fmla="*/ 2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7" h="274">
                  <a:moveTo>
                    <a:pt x="80" y="23"/>
                  </a:moveTo>
                  <a:cubicBezTo>
                    <a:pt x="141" y="23"/>
                    <a:pt x="192" y="67"/>
                    <a:pt x="203" y="125"/>
                  </a:cubicBezTo>
                  <a:cubicBezTo>
                    <a:pt x="225" y="104"/>
                    <a:pt x="255" y="91"/>
                    <a:pt x="288" y="91"/>
                  </a:cubicBezTo>
                  <a:cubicBezTo>
                    <a:pt x="353" y="91"/>
                    <a:pt x="406" y="140"/>
                    <a:pt x="413" y="203"/>
                  </a:cubicBezTo>
                  <a:cubicBezTo>
                    <a:pt x="425" y="199"/>
                    <a:pt x="438" y="196"/>
                    <a:pt x="452" y="196"/>
                  </a:cubicBezTo>
                  <a:cubicBezTo>
                    <a:pt x="505" y="196"/>
                    <a:pt x="549" y="229"/>
                    <a:pt x="568" y="274"/>
                  </a:cubicBezTo>
                  <a:cubicBezTo>
                    <a:pt x="597" y="274"/>
                    <a:pt x="597" y="274"/>
                    <a:pt x="597" y="274"/>
                  </a:cubicBezTo>
                  <a:cubicBezTo>
                    <a:pt x="586" y="217"/>
                    <a:pt x="535" y="173"/>
                    <a:pt x="474" y="173"/>
                  </a:cubicBezTo>
                  <a:cubicBezTo>
                    <a:pt x="460" y="173"/>
                    <a:pt x="447" y="175"/>
                    <a:pt x="434" y="179"/>
                  </a:cubicBezTo>
                  <a:cubicBezTo>
                    <a:pt x="427" y="117"/>
                    <a:pt x="374" y="68"/>
                    <a:pt x="310" y="68"/>
                  </a:cubicBezTo>
                  <a:cubicBezTo>
                    <a:pt x="277" y="68"/>
                    <a:pt x="247" y="81"/>
                    <a:pt x="225" y="101"/>
                  </a:cubicBezTo>
                  <a:cubicBezTo>
                    <a:pt x="214" y="44"/>
                    <a:pt x="163" y="0"/>
                    <a:pt x="102" y="0"/>
                  </a:cubicBezTo>
                  <a:cubicBezTo>
                    <a:pt x="60" y="0"/>
                    <a:pt x="23" y="20"/>
                    <a:pt x="0" y="52"/>
                  </a:cubicBezTo>
                  <a:cubicBezTo>
                    <a:pt x="22" y="34"/>
                    <a:pt x="49" y="23"/>
                    <a:pt x="80" y="23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Oval 103"/>
            <p:cNvSpPr>
              <a:spLocks noChangeArrowheads="1"/>
            </p:cNvSpPr>
            <p:nvPr/>
          </p:nvSpPr>
          <p:spPr bwMode="gray">
            <a:xfrm>
              <a:off x="11085812" y="5396233"/>
              <a:ext cx="103188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Oval 104"/>
            <p:cNvSpPr>
              <a:spLocks noChangeArrowheads="1"/>
            </p:cNvSpPr>
            <p:nvPr/>
          </p:nvSpPr>
          <p:spPr bwMode="gray">
            <a:xfrm>
              <a:off x="10884200" y="5396233"/>
              <a:ext cx="101600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05"/>
            <p:cNvSpPr>
              <a:spLocks/>
            </p:cNvSpPr>
            <p:nvPr/>
          </p:nvSpPr>
          <p:spPr bwMode="gray">
            <a:xfrm>
              <a:off x="10884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1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06"/>
            <p:cNvSpPr>
              <a:spLocks/>
            </p:cNvSpPr>
            <p:nvPr/>
          </p:nvSpPr>
          <p:spPr bwMode="gray">
            <a:xfrm>
              <a:off x="11085812" y="5412108"/>
              <a:ext cx="87313" cy="87312"/>
            </a:xfrm>
            <a:custGeom>
              <a:avLst/>
              <a:gdLst>
                <a:gd name="T0" fmla="*/ 37 w 63"/>
                <a:gd name="T1" fmla="*/ 63 h 63"/>
                <a:gd name="T2" fmla="*/ 63 w 63"/>
                <a:gd name="T3" fmla="*/ 52 h 63"/>
                <a:gd name="T4" fmla="*/ 11 w 63"/>
                <a:gd name="T5" fmla="*/ 0 h 63"/>
                <a:gd name="T6" fmla="*/ 0 w 63"/>
                <a:gd name="T7" fmla="*/ 26 h 63"/>
                <a:gd name="T8" fmla="*/ 37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37" y="63"/>
                  </a:moveTo>
                  <a:cubicBezTo>
                    <a:pt x="47" y="63"/>
                    <a:pt x="56" y="59"/>
                    <a:pt x="63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7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5010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Freeform: Shape 103"/>
          <p:cNvSpPr>
            <a:spLocks/>
          </p:cNvSpPr>
          <p:nvPr userDrawn="1"/>
        </p:nvSpPr>
        <p:spPr bwMode="gray">
          <a:xfrm>
            <a:off x="352" y="4251226"/>
            <a:ext cx="12436123" cy="2743300"/>
          </a:xfrm>
          <a:custGeom>
            <a:avLst/>
            <a:gdLst>
              <a:gd name="connsiteX0" fmla="*/ 5679089 w 12449404"/>
              <a:gd name="connsiteY0" fmla="*/ 0 h 2048448"/>
              <a:gd name="connsiteX1" fmla="*/ 6408130 w 12449404"/>
              <a:gd name="connsiteY1" fmla="*/ 0 h 2048448"/>
              <a:gd name="connsiteX2" fmla="*/ 6408130 w 12449404"/>
              <a:gd name="connsiteY2" fmla="*/ 578198 h 2048448"/>
              <a:gd name="connsiteX3" fmla="*/ 6867090 w 12449404"/>
              <a:gd name="connsiteY3" fmla="*/ 606386 h 2048448"/>
              <a:gd name="connsiteX4" fmla="*/ 7118635 w 12449404"/>
              <a:gd name="connsiteY4" fmla="*/ 606386 h 2048448"/>
              <a:gd name="connsiteX5" fmla="*/ 7118635 w 12449404"/>
              <a:gd name="connsiteY5" fmla="*/ 483901 h 2048448"/>
              <a:gd name="connsiteX6" fmla="*/ 7128240 w 12449404"/>
              <a:gd name="connsiteY6" fmla="*/ 483901 h 2048448"/>
              <a:gd name="connsiteX7" fmla="*/ 7128240 w 12449404"/>
              <a:gd name="connsiteY7" fmla="*/ 225552 h 2048448"/>
              <a:gd name="connsiteX8" fmla="*/ 7501176 w 12449404"/>
              <a:gd name="connsiteY8" fmla="*/ 225552 h 2048448"/>
              <a:gd name="connsiteX9" fmla="*/ 7501176 w 12449404"/>
              <a:gd name="connsiteY9" fmla="*/ 339268 h 2048448"/>
              <a:gd name="connsiteX10" fmla="*/ 7539643 w 12449404"/>
              <a:gd name="connsiteY10" fmla="*/ 339268 h 2048448"/>
              <a:gd name="connsiteX11" fmla="*/ 7539643 w 12449404"/>
              <a:gd name="connsiteY11" fmla="*/ 483901 h 2048448"/>
              <a:gd name="connsiteX12" fmla="*/ 7646440 w 12449404"/>
              <a:gd name="connsiteY12" fmla="*/ 483901 h 2048448"/>
              <a:gd name="connsiteX13" fmla="*/ 7646440 w 12449404"/>
              <a:gd name="connsiteY13" fmla="*/ 643969 h 2048448"/>
              <a:gd name="connsiteX14" fmla="*/ 8043905 w 12449404"/>
              <a:gd name="connsiteY14" fmla="*/ 643969 h 2048448"/>
              <a:gd name="connsiteX15" fmla="*/ 8043905 w 12449404"/>
              <a:gd name="connsiteY15" fmla="*/ 744644 h 2048448"/>
              <a:gd name="connsiteX16" fmla="*/ 8497281 w 12449404"/>
              <a:gd name="connsiteY16" fmla="*/ 744644 h 2048448"/>
              <a:gd name="connsiteX17" fmla="*/ 8497281 w 12449404"/>
              <a:gd name="connsiteY17" fmla="*/ 777377 h 2048448"/>
              <a:gd name="connsiteX18" fmla="*/ 8516897 w 12449404"/>
              <a:gd name="connsiteY18" fmla="*/ 777377 h 2048448"/>
              <a:gd name="connsiteX19" fmla="*/ 8516897 w 12449404"/>
              <a:gd name="connsiteY19" fmla="*/ 965361 h 2048448"/>
              <a:gd name="connsiteX20" fmla="*/ 8865577 w 12449404"/>
              <a:gd name="connsiteY20" fmla="*/ 965361 h 2048448"/>
              <a:gd name="connsiteX21" fmla="*/ 8865577 w 12449404"/>
              <a:gd name="connsiteY21" fmla="*/ 525721 h 2048448"/>
              <a:gd name="connsiteX22" fmla="*/ 8968665 w 12449404"/>
              <a:gd name="connsiteY22" fmla="*/ 525721 h 2048448"/>
              <a:gd name="connsiteX23" fmla="*/ 8968665 w 12449404"/>
              <a:gd name="connsiteY23" fmla="*/ 386248 h 2048448"/>
              <a:gd name="connsiteX24" fmla="*/ 9271866 w 12449404"/>
              <a:gd name="connsiteY24" fmla="*/ 386248 h 2048448"/>
              <a:gd name="connsiteX25" fmla="*/ 9271866 w 12449404"/>
              <a:gd name="connsiteY25" fmla="*/ 525721 h 2048448"/>
              <a:gd name="connsiteX26" fmla="*/ 9368890 w 12449404"/>
              <a:gd name="connsiteY26" fmla="*/ 525721 h 2048448"/>
              <a:gd name="connsiteX27" fmla="*/ 9368890 w 12449404"/>
              <a:gd name="connsiteY27" fmla="*/ 58792 h 2048448"/>
              <a:gd name="connsiteX28" fmla="*/ 10072314 w 12449404"/>
              <a:gd name="connsiteY28" fmla="*/ 58792 h 2048448"/>
              <a:gd name="connsiteX29" fmla="*/ 10072314 w 12449404"/>
              <a:gd name="connsiteY29" fmla="*/ 616681 h 2048448"/>
              <a:gd name="connsiteX30" fmla="*/ 10514986 w 12449404"/>
              <a:gd name="connsiteY30" fmla="*/ 255872 h 2048448"/>
              <a:gd name="connsiteX31" fmla="*/ 10514986 w 12449404"/>
              <a:gd name="connsiteY31" fmla="*/ 643969 h 2048448"/>
              <a:gd name="connsiteX32" fmla="*/ 10757546 w 12449404"/>
              <a:gd name="connsiteY32" fmla="*/ 643969 h 2048448"/>
              <a:gd name="connsiteX33" fmla="*/ 10757546 w 12449404"/>
              <a:gd name="connsiteY33" fmla="*/ 525721 h 2048448"/>
              <a:gd name="connsiteX34" fmla="*/ 10860634 w 12449404"/>
              <a:gd name="connsiteY34" fmla="*/ 525721 h 2048448"/>
              <a:gd name="connsiteX35" fmla="*/ 10860634 w 12449404"/>
              <a:gd name="connsiteY35" fmla="*/ 386248 h 2048448"/>
              <a:gd name="connsiteX36" fmla="*/ 11163835 w 12449404"/>
              <a:gd name="connsiteY36" fmla="*/ 386248 h 2048448"/>
              <a:gd name="connsiteX37" fmla="*/ 11163835 w 12449404"/>
              <a:gd name="connsiteY37" fmla="*/ 525721 h 2048448"/>
              <a:gd name="connsiteX38" fmla="*/ 11266923 w 12449404"/>
              <a:gd name="connsiteY38" fmla="*/ 525721 h 2048448"/>
              <a:gd name="connsiteX39" fmla="*/ 11266923 w 12449404"/>
              <a:gd name="connsiteY39" fmla="*/ 965361 h 2048448"/>
              <a:gd name="connsiteX40" fmla="*/ 11612572 w 12449404"/>
              <a:gd name="connsiteY40" fmla="*/ 965361 h 2048448"/>
              <a:gd name="connsiteX41" fmla="*/ 11612572 w 12449404"/>
              <a:gd name="connsiteY41" fmla="*/ 777377 h 2048448"/>
              <a:gd name="connsiteX42" fmla="*/ 12088596 w 12449404"/>
              <a:gd name="connsiteY42" fmla="*/ 777377 h 2048448"/>
              <a:gd name="connsiteX43" fmla="*/ 12088596 w 12449404"/>
              <a:gd name="connsiteY43" fmla="*/ 1374681 h 2048448"/>
              <a:gd name="connsiteX44" fmla="*/ 12449404 w 12449404"/>
              <a:gd name="connsiteY44" fmla="*/ 1374681 h 2048448"/>
              <a:gd name="connsiteX45" fmla="*/ 12449404 w 12449404"/>
              <a:gd name="connsiteY45" fmla="*/ 1677881 h 2048448"/>
              <a:gd name="connsiteX46" fmla="*/ 12436715 w 12449404"/>
              <a:gd name="connsiteY46" fmla="*/ 1677881 h 2048448"/>
              <a:gd name="connsiteX47" fmla="*/ 12436715 w 12449404"/>
              <a:gd name="connsiteY47" fmla="*/ 2048448 h 2048448"/>
              <a:gd name="connsiteX48" fmla="*/ 0 w 12449404"/>
              <a:gd name="connsiteY48" fmla="*/ 2048448 h 2048448"/>
              <a:gd name="connsiteX49" fmla="*/ 0 w 12449404"/>
              <a:gd name="connsiteY49" fmla="*/ 1406374 h 2048448"/>
              <a:gd name="connsiteX50" fmla="*/ 45352 w 12449404"/>
              <a:gd name="connsiteY50" fmla="*/ 1406374 h 2048448"/>
              <a:gd name="connsiteX51" fmla="*/ 45352 w 12449404"/>
              <a:gd name="connsiteY51" fmla="*/ 1140624 h 2048448"/>
              <a:gd name="connsiteX52" fmla="*/ 657888 w 12449404"/>
              <a:gd name="connsiteY52" fmla="*/ 1140624 h 2048448"/>
              <a:gd name="connsiteX53" fmla="*/ 657888 w 12449404"/>
              <a:gd name="connsiteY53" fmla="*/ 879713 h 2048448"/>
              <a:gd name="connsiteX54" fmla="*/ 1116848 w 12449404"/>
              <a:gd name="connsiteY54" fmla="*/ 879713 h 2048448"/>
              <a:gd name="connsiteX55" fmla="*/ 1116848 w 12449404"/>
              <a:gd name="connsiteY55" fmla="*/ 1197168 h 2048448"/>
              <a:gd name="connsiteX56" fmla="*/ 1597874 w 12449404"/>
              <a:gd name="connsiteY56" fmla="*/ 1197168 h 2048448"/>
              <a:gd name="connsiteX57" fmla="*/ 1597874 w 12449404"/>
              <a:gd name="connsiteY57" fmla="*/ 807564 h 2048448"/>
              <a:gd name="connsiteX58" fmla="*/ 1701140 w 12449404"/>
              <a:gd name="connsiteY58" fmla="*/ 807564 h 2048448"/>
              <a:gd name="connsiteX59" fmla="*/ 1701140 w 12449404"/>
              <a:gd name="connsiteY59" fmla="*/ 662931 h 2048448"/>
              <a:gd name="connsiteX60" fmla="*/ 2018881 w 12449404"/>
              <a:gd name="connsiteY60" fmla="*/ 662931 h 2048448"/>
              <a:gd name="connsiteX61" fmla="*/ 2018881 w 12449404"/>
              <a:gd name="connsiteY61" fmla="*/ 807564 h 2048448"/>
              <a:gd name="connsiteX62" fmla="*/ 2122148 w 12449404"/>
              <a:gd name="connsiteY62" fmla="*/ 807564 h 2048448"/>
              <a:gd name="connsiteX63" fmla="*/ 2122148 w 12449404"/>
              <a:gd name="connsiteY63" fmla="*/ 939446 h 2048448"/>
              <a:gd name="connsiteX64" fmla="*/ 2484020 w 12449404"/>
              <a:gd name="connsiteY64" fmla="*/ 939446 h 2048448"/>
              <a:gd name="connsiteX65" fmla="*/ 2484020 w 12449404"/>
              <a:gd name="connsiteY65" fmla="*/ 744644 h 2048448"/>
              <a:gd name="connsiteX66" fmla="*/ 2549333 w 12449404"/>
              <a:gd name="connsiteY66" fmla="*/ 744644 h 2048448"/>
              <a:gd name="connsiteX67" fmla="*/ 2976519 w 12449404"/>
              <a:gd name="connsiteY67" fmla="*/ 744644 h 2048448"/>
              <a:gd name="connsiteX68" fmla="*/ 3008294 w 12449404"/>
              <a:gd name="connsiteY68" fmla="*/ 744644 h 2048448"/>
              <a:gd name="connsiteX69" fmla="*/ 3008294 w 12449404"/>
              <a:gd name="connsiteY69" fmla="*/ 879713 h 2048448"/>
              <a:gd name="connsiteX70" fmla="*/ 3356927 w 12449404"/>
              <a:gd name="connsiteY70" fmla="*/ 879713 h 2048448"/>
              <a:gd name="connsiteX71" fmla="*/ 3356927 w 12449404"/>
              <a:gd name="connsiteY71" fmla="*/ 172822 h 2048448"/>
              <a:gd name="connsiteX72" fmla="*/ 3743513 w 12449404"/>
              <a:gd name="connsiteY72" fmla="*/ 172822 h 2048448"/>
              <a:gd name="connsiteX73" fmla="*/ 3743513 w 12449404"/>
              <a:gd name="connsiteY73" fmla="*/ 606386 h 2048448"/>
              <a:gd name="connsiteX74" fmla="*/ 4305739 w 12449404"/>
              <a:gd name="connsiteY74" fmla="*/ 606386 h 2048448"/>
              <a:gd name="connsiteX75" fmla="*/ 4305739 w 12449404"/>
              <a:gd name="connsiteY75" fmla="*/ 744644 h 2048448"/>
              <a:gd name="connsiteX76" fmla="*/ 4796473 w 12449404"/>
              <a:gd name="connsiteY76" fmla="*/ 744644 h 2048448"/>
              <a:gd name="connsiteX77" fmla="*/ 4796473 w 12449404"/>
              <a:gd name="connsiteY77" fmla="*/ 907753 h 2048448"/>
              <a:gd name="connsiteX78" fmla="*/ 4966423 w 12449404"/>
              <a:gd name="connsiteY78" fmla="*/ 907753 h 2048448"/>
              <a:gd name="connsiteX79" fmla="*/ 4966423 w 12449404"/>
              <a:gd name="connsiteY79" fmla="*/ 939446 h 2048448"/>
              <a:gd name="connsiteX80" fmla="*/ 5157463 w 12449404"/>
              <a:gd name="connsiteY80" fmla="*/ 939446 h 2048448"/>
              <a:gd name="connsiteX81" fmla="*/ 5157463 w 12449404"/>
              <a:gd name="connsiteY81" fmla="*/ 483901 h 2048448"/>
              <a:gd name="connsiteX82" fmla="*/ 5264259 w 12449404"/>
              <a:gd name="connsiteY82" fmla="*/ 483901 h 2048448"/>
              <a:gd name="connsiteX83" fmla="*/ 5264259 w 12449404"/>
              <a:gd name="connsiteY83" fmla="*/ 339268 h 2048448"/>
              <a:gd name="connsiteX84" fmla="*/ 5578471 w 12449404"/>
              <a:gd name="connsiteY84" fmla="*/ 339268 h 2048448"/>
              <a:gd name="connsiteX85" fmla="*/ 5578471 w 12449404"/>
              <a:gd name="connsiteY85" fmla="*/ 483901 h 2048448"/>
              <a:gd name="connsiteX86" fmla="*/ 5679089 w 12449404"/>
              <a:gd name="connsiteY86" fmla="*/ 483901 h 20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449404" h="2048448">
                <a:moveTo>
                  <a:pt x="5679089" y="0"/>
                </a:moveTo>
                <a:lnTo>
                  <a:pt x="6408130" y="0"/>
                </a:lnTo>
                <a:lnTo>
                  <a:pt x="6408130" y="578198"/>
                </a:lnTo>
                <a:lnTo>
                  <a:pt x="6867090" y="606386"/>
                </a:lnTo>
                <a:lnTo>
                  <a:pt x="7118635" y="606386"/>
                </a:lnTo>
                <a:lnTo>
                  <a:pt x="7118635" y="483901"/>
                </a:lnTo>
                <a:lnTo>
                  <a:pt x="7128240" y="483901"/>
                </a:lnTo>
                <a:lnTo>
                  <a:pt x="7128240" y="225552"/>
                </a:lnTo>
                <a:lnTo>
                  <a:pt x="7501176" y="225552"/>
                </a:lnTo>
                <a:lnTo>
                  <a:pt x="7501176" y="339268"/>
                </a:lnTo>
                <a:lnTo>
                  <a:pt x="7539643" y="339268"/>
                </a:lnTo>
                <a:lnTo>
                  <a:pt x="7539643" y="483901"/>
                </a:lnTo>
                <a:lnTo>
                  <a:pt x="7646440" y="483901"/>
                </a:lnTo>
                <a:lnTo>
                  <a:pt x="7646440" y="643969"/>
                </a:lnTo>
                <a:lnTo>
                  <a:pt x="8043905" y="643969"/>
                </a:lnTo>
                <a:lnTo>
                  <a:pt x="8043905" y="744644"/>
                </a:lnTo>
                <a:lnTo>
                  <a:pt x="8497281" y="744644"/>
                </a:lnTo>
                <a:lnTo>
                  <a:pt x="8497281" y="777377"/>
                </a:lnTo>
                <a:lnTo>
                  <a:pt x="8516897" y="777377"/>
                </a:lnTo>
                <a:lnTo>
                  <a:pt x="8516897" y="965361"/>
                </a:lnTo>
                <a:lnTo>
                  <a:pt x="8865577" y="965361"/>
                </a:lnTo>
                <a:lnTo>
                  <a:pt x="8865577" y="525721"/>
                </a:lnTo>
                <a:lnTo>
                  <a:pt x="8968665" y="525721"/>
                </a:lnTo>
                <a:lnTo>
                  <a:pt x="8968665" y="386248"/>
                </a:lnTo>
                <a:lnTo>
                  <a:pt x="9271866" y="386248"/>
                </a:lnTo>
                <a:lnTo>
                  <a:pt x="9271866" y="525721"/>
                </a:lnTo>
                <a:lnTo>
                  <a:pt x="9368890" y="525721"/>
                </a:lnTo>
                <a:lnTo>
                  <a:pt x="9368890" y="58792"/>
                </a:lnTo>
                <a:lnTo>
                  <a:pt x="10072314" y="58792"/>
                </a:lnTo>
                <a:lnTo>
                  <a:pt x="10072314" y="616681"/>
                </a:lnTo>
                <a:lnTo>
                  <a:pt x="10514986" y="255872"/>
                </a:lnTo>
                <a:lnTo>
                  <a:pt x="10514986" y="643969"/>
                </a:lnTo>
                <a:lnTo>
                  <a:pt x="10757546" y="643969"/>
                </a:lnTo>
                <a:lnTo>
                  <a:pt x="10757546" y="525721"/>
                </a:lnTo>
                <a:lnTo>
                  <a:pt x="10860634" y="525721"/>
                </a:lnTo>
                <a:lnTo>
                  <a:pt x="10860634" y="386248"/>
                </a:lnTo>
                <a:lnTo>
                  <a:pt x="11163835" y="386248"/>
                </a:lnTo>
                <a:lnTo>
                  <a:pt x="11163835" y="525721"/>
                </a:lnTo>
                <a:lnTo>
                  <a:pt x="11266923" y="525721"/>
                </a:lnTo>
                <a:lnTo>
                  <a:pt x="11266923" y="965361"/>
                </a:lnTo>
                <a:lnTo>
                  <a:pt x="11612572" y="965361"/>
                </a:lnTo>
                <a:lnTo>
                  <a:pt x="11612572" y="777377"/>
                </a:lnTo>
                <a:lnTo>
                  <a:pt x="12088596" y="777377"/>
                </a:lnTo>
                <a:lnTo>
                  <a:pt x="12088596" y="1374681"/>
                </a:lnTo>
                <a:lnTo>
                  <a:pt x="12449404" y="1374681"/>
                </a:lnTo>
                <a:lnTo>
                  <a:pt x="12449404" y="1677881"/>
                </a:lnTo>
                <a:lnTo>
                  <a:pt x="12436715" y="1677881"/>
                </a:lnTo>
                <a:lnTo>
                  <a:pt x="12436715" y="2048448"/>
                </a:lnTo>
                <a:lnTo>
                  <a:pt x="0" y="2048448"/>
                </a:lnTo>
                <a:lnTo>
                  <a:pt x="0" y="1406374"/>
                </a:lnTo>
                <a:lnTo>
                  <a:pt x="45352" y="1406374"/>
                </a:lnTo>
                <a:lnTo>
                  <a:pt x="45352" y="1140624"/>
                </a:lnTo>
                <a:lnTo>
                  <a:pt x="657888" y="1140624"/>
                </a:lnTo>
                <a:lnTo>
                  <a:pt x="657888" y="879713"/>
                </a:lnTo>
                <a:lnTo>
                  <a:pt x="1116848" y="879713"/>
                </a:lnTo>
                <a:lnTo>
                  <a:pt x="1116848" y="1197168"/>
                </a:lnTo>
                <a:lnTo>
                  <a:pt x="1597874" y="1197168"/>
                </a:lnTo>
                <a:lnTo>
                  <a:pt x="1597874" y="807564"/>
                </a:lnTo>
                <a:lnTo>
                  <a:pt x="1701140" y="807564"/>
                </a:lnTo>
                <a:lnTo>
                  <a:pt x="1701140" y="662931"/>
                </a:lnTo>
                <a:lnTo>
                  <a:pt x="2018881" y="662931"/>
                </a:lnTo>
                <a:lnTo>
                  <a:pt x="2018881" y="807564"/>
                </a:lnTo>
                <a:lnTo>
                  <a:pt x="2122148" y="807564"/>
                </a:lnTo>
                <a:lnTo>
                  <a:pt x="2122148" y="939446"/>
                </a:lnTo>
                <a:lnTo>
                  <a:pt x="2484020" y="939446"/>
                </a:lnTo>
                <a:lnTo>
                  <a:pt x="2484020" y="744644"/>
                </a:lnTo>
                <a:lnTo>
                  <a:pt x="2549333" y="744644"/>
                </a:lnTo>
                <a:lnTo>
                  <a:pt x="2976519" y="744644"/>
                </a:lnTo>
                <a:lnTo>
                  <a:pt x="3008294" y="744644"/>
                </a:lnTo>
                <a:lnTo>
                  <a:pt x="3008294" y="879713"/>
                </a:lnTo>
                <a:lnTo>
                  <a:pt x="3356927" y="879713"/>
                </a:lnTo>
                <a:lnTo>
                  <a:pt x="3356927" y="172822"/>
                </a:lnTo>
                <a:lnTo>
                  <a:pt x="3743513" y="172822"/>
                </a:lnTo>
                <a:lnTo>
                  <a:pt x="3743513" y="606386"/>
                </a:lnTo>
                <a:lnTo>
                  <a:pt x="4305739" y="606386"/>
                </a:lnTo>
                <a:lnTo>
                  <a:pt x="4305739" y="744644"/>
                </a:lnTo>
                <a:lnTo>
                  <a:pt x="4796473" y="744644"/>
                </a:lnTo>
                <a:lnTo>
                  <a:pt x="4796473" y="907753"/>
                </a:lnTo>
                <a:lnTo>
                  <a:pt x="4966423" y="907753"/>
                </a:lnTo>
                <a:lnTo>
                  <a:pt x="4966423" y="939446"/>
                </a:lnTo>
                <a:lnTo>
                  <a:pt x="5157463" y="939446"/>
                </a:lnTo>
                <a:lnTo>
                  <a:pt x="5157463" y="483901"/>
                </a:lnTo>
                <a:lnTo>
                  <a:pt x="5264259" y="483901"/>
                </a:lnTo>
                <a:lnTo>
                  <a:pt x="5264259" y="339268"/>
                </a:lnTo>
                <a:lnTo>
                  <a:pt x="5578471" y="339268"/>
                </a:lnTo>
                <a:lnTo>
                  <a:pt x="5578471" y="483901"/>
                </a:lnTo>
                <a:lnTo>
                  <a:pt x="5679089" y="483901"/>
                </a:lnTo>
                <a:close/>
              </a:path>
            </a:pathLst>
          </a:custGeom>
          <a:solidFill>
            <a:srgbClr val="409AE1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40" name="Picture 13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141" name="Group 140"/>
          <p:cNvGrpSpPr>
            <a:grpSpLocks noChangeAspect="1"/>
          </p:cNvGrpSpPr>
          <p:nvPr userDrawn="1"/>
        </p:nvGrpSpPr>
        <p:grpSpPr bwMode="gray">
          <a:xfrm>
            <a:off x="7462446" y="3200401"/>
            <a:ext cx="4577461" cy="3539940"/>
            <a:chOff x="8496600" y="3495586"/>
            <a:chExt cx="3009906" cy="2327684"/>
          </a:xfrm>
        </p:grpSpPr>
        <p:sp>
          <p:nvSpPr>
            <p:cNvPr id="142" name="Freeform 9"/>
            <p:cNvSpPr>
              <a:spLocks/>
            </p:cNvSpPr>
            <p:nvPr/>
          </p:nvSpPr>
          <p:spPr bwMode="gray">
            <a:xfrm>
              <a:off x="8496600" y="5501008"/>
              <a:ext cx="646113" cy="82550"/>
            </a:xfrm>
            <a:custGeom>
              <a:avLst/>
              <a:gdLst>
                <a:gd name="T0" fmla="*/ 437 w 467"/>
                <a:gd name="T1" fmla="*/ 60 h 60"/>
                <a:gd name="T2" fmla="*/ 30 w 467"/>
                <a:gd name="T3" fmla="*/ 60 h 60"/>
                <a:gd name="T4" fmla="*/ 0 w 467"/>
                <a:gd name="T5" fmla="*/ 30 h 60"/>
                <a:gd name="T6" fmla="*/ 30 w 467"/>
                <a:gd name="T7" fmla="*/ 0 h 60"/>
                <a:gd name="T8" fmla="*/ 437 w 467"/>
                <a:gd name="T9" fmla="*/ 0 h 60"/>
                <a:gd name="T10" fmla="*/ 467 w 467"/>
                <a:gd name="T11" fmla="*/ 30 h 60"/>
                <a:gd name="T12" fmla="*/ 437 w 467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60">
                  <a:moveTo>
                    <a:pt x="437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53" y="0"/>
                    <a:pt x="467" y="13"/>
                    <a:pt x="467" y="30"/>
                  </a:cubicBezTo>
                  <a:cubicBezTo>
                    <a:pt x="467" y="46"/>
                    <a:pt x="453" y="60"/>
                    <a:pt x="437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0"/>
            <p:cNvSpPr>
              <a:spLocks/>
            </p:cNvSpPr>
            <p:nvPr/>
          </p:nvSpPr>
          <p:spPr bwMode="gray">
            <a:xfrm>
              <a:off x="10804831" y="3495586"/>
              <a:ext cx="701675" cy="371475"/>
            </a:xfrm>
            <a:custGeom>
              <a:avLst/>
              <a:gdLst>
                <a:gd name="T0" fmla="*/ 440 w 507"/>
                <a:gd name="T1" fmla="*/ 127 h 271"/>
                <a:gd name="T2" fmla="*/ 306 w 507"/>
                <a:gd name="T3" fmla="*/ 0 h 271"/>
                <a:gd name="T4" fmla="*/ 174 w 507"/>
                <a:gd name="T5" fmla="*/ 106 h 271"/>
                <a:gd name="T6" fmla="*/ 99 w 507"/>
                <a:gd name="T7" fmla="*/ 72 h 271"/>
                <a:gd name="T8" fmla="*/ 0 w 507"/>
                <a:gd name="T9" fmla="*/ 171 h 271"/>
                <a:gd name="T10" fmla="*/ 99 w 507"/>
                <a:gd name="T11" fmla="*/ 271 h 271"/>
                <a:gd name="T12" fmla="*/ 435 w 507"/>
                <a:gd name="T13" fmla="*/ 271 h 271"/>
                <a:gd name="T14" fmla="*/ 507 w 507"/>
                <a:gd name="T15" fmla="*/ 199 h 271"/>
                <a:gd name="T16" fmla="*/ 440 w 507"/>
                <a:gd name="T17" fmla="*/ 12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71">
                  <a:moveTo>
                    <a:pt x="440" y="127"/>
                  </a:moveTo>
                  <a:cubicBezTo>
                    <a:pt x="436" y="56"/>
                    <a:pt x="378" y="0"/>
                    <a:pt x="306" y="0"/>
                  </a:cubicBezTo>
                  <a:cubicBezTo>
                    <a:pt x="241" y="0"/>
                    <a:pt x="187" y="46"/>
                    <a:pt x="174" y="106"/>
                  </a:cubicBezTo>
                  <a:cubicBezTo>
                    <a:pt x="156" y="85"/>
                    <a:pt x="129" y="72"/>
                    <a:pt x="99" y="72"/>
                  </a:cubicBezTo>
                  <a:cubicBezTo>
                    <a:pt x="44" y="72"/>
                    <a:pt x="0" y="116"/>
                    <a:pt x="0" y="171"/>
                  </a:cubicBezTo>
                  <a:cubicBezTo>
                    <a:pt x="0" y="226"/>
                    <a:pt x="44" y="271"/>
                    <a:pt x="99" y="271"/>
                  </a:cubicBezTo>
                  <a:cubicBezTo>
                    <a:pt x="99" y="271"/>
                    <a:pt x="434" y="271"/>
                    <a:pt x="435" y="271"/>
                  </a:cubicBezTo>
                  <a:cubicBezTo>
                    <a:pt x="475" y="271"/>
                    <a:pt x="507" y="238"/>
                    <a:pt x="507" y="199"/>
                  </a:cubicBezTo>
                  <a:cubicBezTo>
                    <a:pt x="507" y="161"/>
                    <a:pt x="478" y="130"/>
                    <a:pt x="44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"/>
            <p:cNvSpPr>
              <a:spLocks/>
            </p:cNvSpPr>
            <p:nvPr/>
          </p:nvSpPr>
          <p:spPr bwMode="gray">
            <a:xfrm>
              <a:off x="10001550" y="5497833"/>
              <a:ext cx="1504950" cy="82550"/>
            </a:xfrm>
            <a:custGeom>
              <a:avLst/>
              <a:gdLst>
                <a:gd name="T0" fmla="*/ 1059 w 1089"/>
                <a:gd name="T1" fmla="*/ 60 h 60"/>
                <a:gd name="T2" fmla="*/ 30 w 1089"/>
                <a:gd name="T3" fmla="*/ 60 h 60"/>
                <a:gd name="T4" fmla="*/ 0 w 1089"/>
                <a:gd name="T5" fmla="*/ 30 h 60"/>
                <a:gd name="T6" fmla="*/ 30 w 1089"/>
                <a:gd name="T7" fmla="*/ 0 h 60"/>
                <a:gd name="T8" fmla="*/ 1059 w 1089"/>
                <a:gd name="T9" fmla="*/ 0 h 60"/>
                <a:gd name="T10" fmla="*/ 1089 w 1089"/>
                <a:gd name="T11" fmla="*/ 30 h 60"/>
                <a:gd name="T12" fmla="*/ 1059 w 108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60">
                  <a:moveTo>
                    <a:pt x="1059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059" y="0"/>
                    <a:pt x="1059" y="0"/>
                    <a:pt x="1059" y="0"/>
                  </a:cubicBezTo>
                  <a:cubicBezTo>
                    <a:pt x="1076" y="0"/>
                    <a:pt x="1089" y="13"/>
                    <a:pt x="1089" y="30"/>
                  </a:cubicBezTo>
                  <a:cubicBezTo>
                    <a:pt x="1089" y="46"/>
                    <a:pt x="1076" y="60"/>
                    <a:pt x="1059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2"/>
            <p:cNvSpPr>
              <a:spLocks/>
            </p:cNvSpPr>
            <p:nvPr/>
          </p:nvSpPr>
          <p:spPr bwMode="gray">
            <a:xfrm>
              <a:off x="9110962" y="5713733"/>
              <a:ext cx="1012825" cy="109537"/>
            </a:xfrm>
            <a:custGeom>
              <a:avLst/>
              <a:gdLst>
                <a:gd name="T0" fmla="*/ 692 w 732"/>
                <a:gd name="T1" fmla="*/ 80 h 80"/>
                <a:gd name="T2" fmla="*/ 40 w 732"/>
                <a:gd name="T3" fmla="*/ 80 h 80"/>
                <a:gd name="T4" fmla="*/ 0 w 732"/>
                <a:gd name="T5" fmla="*/ 40 h 80"/>
                <a:gd name="T6" fmla="*/ 40 w 732"/>
                <a:gd name="T7" fmla="*/ 0 h 80"/>
                <a:gd name="T8" fmla="*/ 692 w 732"/>
                <a:gd name="T9" fmla="*/ 0 h 80"/>
                <a:gd name="T10" fmla="*/ 732 w 732"/>
                <a:gd name="T11" fmla="*/ 40 h 80"/>
                <a:gd name="T12" fmla="*/ 692 w 73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80">
                  <a:moveTo>
                    <a:pt x="692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714" y="0"/>
                    <a:pt x="732" y="18"/>
                    <a:pt x="732" y="40"/>
                  </a:cubicBezTo>
                  <a:cubicBezTo>
                    <a:pt x="732" y="62"/>
                    <a:pt x="714" y="80"/>
                    <a:pt x="692" y="8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"/>
            <p:cNvSpPr>
              <a:spLocks/>
            </p:cNvSpPr>
            <p:nvPr/>
          </p:nvSpPr>
          <p:spPr bwMode="gray">
            <a:xfrm>
              <a:off x="8910937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1 w 21"/>
                <a:gd name="T3" fmla="*/ 10 h 49"/>
                <a:gd name="T4" fmla="*/ 0 w 21"/>
                <a:gd name="T5" fmla="*/ 49 h 49"/>
                <a:gd name="T6" fmla="*/ 12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12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4"/>
            <p:cNvSpPr>
              <a:spLocks/>
            </p:cNvSpPr>
            <p:nvPr/>
          </p:nvSpPr>
          <p:spPr bwMode="gray">
            <a:xfrm>
              <a:off x="8929987" y="4935858"/>
              <a:ext cx="14288" cy="77787"/>
            </a:xfrm>
            <a:custGeom>
              <a:avLst/>
              <a:gdLst>
                <a:gd name="T0" fmla="*/ 5 w 9"/>
                <a:gd name="T1" fmla="*/ 0 h 49"/>
                <a:gd name="T2" fmla="*/ 5 w 9"/>
                <a:gd name="T3" fmla="*/ 11 h 49"/>
                <a:gd name="T4" fmla="*/ 0 w 9"/>
                <a:gd name="T5" fmla="*/ 49 h 49"/>
                <a:gd name="T6" fmla="*/ 9 w 9"/>
                <a:gd name="T7" fmla="*/ 11 h 49"/>
                <a:gd name="T8" fmla="*/ 9 w 9"/>
                <a:gd name="T9" fmla="*/ 0 h 49"/>
                <a:gd name="T10" fmla="*/ 5 w 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9">
                  <a:moveTo>
                    <a:pt x="5" y="0"/>
                  </a:moveTo>
                  <a:lnTo>
                    <a:pt x="5" y="11"/>
                  </a:lnTo>
                  <a:lnTo>
                    <a:pt x="0" y="49"/>
                  </a:lnTo>
                  <a:lnTo>
                    <a:pt x="9" y="11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5"/>
            <p:cNvSpPr>
              <a:spLocks/>
            </p:cNvSpPr>
            <p:nvPr/>
          </p:nvSpPr>
          <p:spPr bwMode="gray">
            <a:xfrm>
              <a:off x="8910937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1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6"/>
            <p:cNvSpPr>
              <a:spLocks/>
            </p:cNvSpPr>
            <p:nvPr/>
          </p:nvSpPr>
          <p:spPr bwMode="gray">
            <a:xfrm>
              <a:off x="8912525" y="4997770"/>
              <a:ext cx="33338" cy="47625"/>
            </a:xfrm>
            <a:custGeom>
              <a:avLst/>
              <a:gdLst>
                <a:gd name="T0" fmla="*/ 0 w 24"/>
                <a:gd name="T1" fmla="*/ 0 h 34"/>
                <a:gd name="T2" fmla="*/ 0 w 24"/>
                <a:gd name="T3" fmla="*/ 34 h 34"/>
                <a:gd name="T4" fmla="*/ 22 w 24"/>
                <a:gd name="T5" fmla="*/ 34 h 34"/>
                <a:gd name="T6" fmla="*/ 24 w 24"/>
                <a:gd name="T7" fmla="*/ 32 h 34"/>
                <a:gd name="T8" fmla="*/ 24 w 24"/>
                <a:gd name="T9" fmla="*/ 27 h 34"/>
                <a:gd name="T10" fmla="*/ 22 w 24"/>
                <a:gd name="T11" fmla="*/ 24 h 34"/>
                <a:gd name="T12" fmla="*/ 15 w 24"/>
                <a:gd name="T13" fmla="*/ 16 h 34"/>
                <a:gd name="T14" fmla="*/ 15 w 24"/>
                <a:gd name="T15" fmla="*/ 0 h 34"/>
                <a:gd name="T16" fmla="*/ 0 w 2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4" y="26"/>
                    <a:pt x="22" y="24"/>
                  </a:cubicBezTo>
                  <a:cubicBezTo>
                    <a:pt x="20" y="23"/>
                    <a:pt x="16" y="18"/>
                    <a:pt x="15" y="1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7"/>
            <p:cNvSpPr>
              <a:spLocks/>
            </p:cNvSpPr>
            <p:nvPr/>
          </p:nvSpPr>
          <p:spPr bwMode="gray">
            <a:xfrm>
              <a:off x="89125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2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2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2" y="4"/>
                    <a:pt x="2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8"/>
            <p:cNvSpPr>
              <a:spLocks/>
            </p:cNvSpPr>
            <p:nvPr/>
          </p:nvSpPr>
          <p:spPr bwMode="gray">
            <a:xfrm>
              <a:off x="8933162" y="5019995"/>
              <a:ext cx="12700" cy="25400"/>
            </a:xfrm>
            <a:custGeom>
              <a:avLst/>
              <a:gdLst>
                <a:gd name="T0" fmla="*/ 7 w 9"/>
                <a:gd name="T1" fmla="*/ 18 h 18"/>
                <a:gd name="T2" fmla="*/ 9 w 9"/>
                <a:gd name="T3" fmla="*/ 16 h 18"/>
                <a:gd name="T4" fmla="*/ 9 w 9"/>
                <a:gd name="T5" fmla="*/ 11 h 18"/>
                <a:gd name="T6" fmla="*/ 7 w 9"/>
                <a:gd name="T7" fmla="*/ 8 h 18"/>
                <a:gd name="T8" fmla="*/ 0 w 9"/>
                <a:gd name="T9" fmla="*/ 0 h 18"/>
                <a:gd name="T10" fmla="*/ 0 w 9"/>
                <a:gd name="T11" fmla="*/ 18 h 18"/>
                <a:gd name="T12" fmla="*/ 7 w 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cubicBezTo>
                    <a:pt x="7" y="18"/>
                    <a:pt x="9" y="18"/>
                    <a:pt x="9" y="16"/>
                  </a:cubicBezTo>
                  <a:cubicBezTo>
                    <a:pt x="9" y="14"/>
                    <a:pt x="9" y="11"/>
                    <a:pt x="9" y="11"/>
                  </a:cubicBezTo>
                  <a:cubicBezTo>
                    <a:pt x="9" y="11"/>
                    <a:pt x="9" y="10"/>
                    <a:pt x="7" y="8"/>
                  </a:cubicBezTo>
                  <a:cubicBezTo>
                    <a:pt x="5" y="7"/>
                    <a:pt x="1" y="2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9"/>
            <p:cNvSpPr>
              <a:spLocks/>
            </p:cNvSpPr>
            <p:nvPr/>
          </p:nvSpPr>
          <p:spPr bwMode="gray">
            <a:xfrm>
              <a:off x="8874425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0 w 21"/>
                <a:gd name="T3" fmla="*/ 10 h 49"/>
                <a:gd name="T4" fmla="*/ 0 w 21"/>
                <a:gd name="T5" fmla="*/ 49 h 49"/>
                <a:gd name="T6" fmla="*/ 13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13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0"/>
            <p:cNvSpPr>
              <a:spLocks/>
            </p:cNvSpPr>
            <p:nvPr/>
          </p:nvSpPr>
          <p:spPr bwMode="gray">
            <a:xfrm>
              <a:off x="8895062" y="4935858"/>
              <a:ext cx="12700" cy="77787"/>
            </a:xfrm>
            <a:custGeom>
              <a:avLst/>
              <a:gdLst>
                <a:gd name="T0" fmla="*/ 4 w 8"/>
                <a:gd name="T1" fmla="*/ 0 h 49"/>
                <a:gd name="T2" fmla="*/ 4 w 8"/>
                <a:gd name="T3" fmla="*/ 11 h 49"/>
                <a:gd name="T4" fmla="*/ 0 w 8"/>
                <a:gd name="T5" fmla="*/ 49 h 49"/>
                <a:gd name="T6" fmla="*/ 8 w 8"/>
                <a:gd name="T7" fmla="*/ 11 h 49"/>
                <a:gd name="T8" fmla="*/ 8 w 8"/>
                <a:gd name="T9" fmla="*/ 0 h 49"/>
                <a:gd name="T10" fmla="*/ 4 w 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9">
                  <a:moveTo>
                    <a:pt x="4" y="0"/>
                  </a:moveTo>
                  <a:lnTo>
                    <a:pt x="4" y="11"/>
                  </a:lnTo>
                  <a:lnTo>
                    <a:pt x="0" y="49"/>
                  </a:lnTo>
                  <a:lnTo>
                    <a:pt x="8" y="11"/>
                  </a:lnTo>
                  <a:lnTo>
                    <a:pt x="8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1"/>
            <p:cNvSpPr>
              <a:spLocks/>
            </p:cNvSpPr>
            <p:nvPr/>
          </p:nvSpPr>
          <p:spPr bwMode="gray">
            <a:xfrm>
              <a:off x="8874425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0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2"/>
            <p:cNvSpPr>
              <a:spLocks/>
            </p:cNvSpPr>
            <p:nvPr/>
          </p:nvSpPr>
          <p:spPr bwMode="gray">
            <a:xfrm>
              <a:off x="8874425" y="4997770"/>
              <a:ext cx="34925" cy="47625"/>
            </a:xfrm>
            <a:custGeom>
              <a:avLst/>
              <a:gdLst>
                <a:gd name="T0" fmla="*/ 0 w 25"/>
                <a:gd name="T1" fmla="*/ 0 h 34"/>
                <a:gd name="T2" fmla="*/ 0 w 25"/>
                <a:gd name="T3" fmla="*/ 34 h 34"/>
                <a:gd name="T4" fmla="*/ 23 w 25"/>
                <a:gd name="T5" fmla="*/ 34 h 34"/>
                <a:gd name="T6" fmla="*/ 24 w 25"/>
                <a:gd name="T7" fmla="*/ 32 h 34"/>
                <a:gd name="T8" fmla="*/ 24 w 25"/>
                <a:gd name="T9" fmla="*/ 27 h 34"/>
                <a:gd name="T10" fmla="*/ 22 w 25"/>
                <a:gd name="T11" fmla="*/ 24 h 34"/>
                <a:gd name="T12" fmla="*/ 16 w 25"/>
                <a:gd name="T13" fmla="*/ 16 h 34"/>
                <a:gd name="T14" fmla="*/ 16 w 25"/>
                <a:gd name="T15" fmla="*/ 0 h 34"/>
                <a:gd name="T16" fmla="*/ 0 w 2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5" y="26"/>
                    <a:pt x="22" y="24"/>
                  </a:cubicBezTo>
                  <a:cubicBezTo>
                    <a:pt x="20" y="23"/>
                    <a:pt x="16" y="18"/>
                    <a:pt x="16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3"/>
            <p:cNvSpPr>
              <a:spLocks/>
            </p:cNvSpPr>
            <p:nvPr/>
          </p:nvSpPr>
          <p:spPr bwMode="gray">
            <a:xfrm>
              <a:off x="88744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3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3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4"/>
            <p:cNvSpPr>
              <a:spLocks/>
            </p:cNvSpPr>
            <p:nvPr/>
          </p:nvSpPr>
          <p:spPr bwMode="gray">
            <a:xfrm>
              <a:off x="8896650" y="5019995"/>
              <a:ext cx="11113" cy="25400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18 h 18"/>
                <a:gd name="T4" fmla="*/ 7 w 8"/>
                <a:gd name="T5" fmla="*/ 18 h 18"/>
                <a:gd name="T6" fmla="*/ 8 w 8"/>
                <a:gd name="T7" fmla="*/ 16 h 18"/>
                <a:gd name="T8" fmla="*/ 8 w 8"/>
                <a:gd name="T9" fmla="*/ 11 h 18"/>
                <a:gd name="T10" fmla="*/ 8 w 8"/>
                <a:gd name="T11" fmla="*/ 11 h 18"/>
                <a:gd name="T12" fmla="*/ 8 w 8"/>
                <a:gd name="T13" fmla="*/ 11 h 18"/>
                <a:gd name="T14" fmla="*/ 8 w 8"/>
                <a:gd name="T15" fmla="*/ 11 h 18"/>
                <a:gd name="T16" fmla="*/ 6 w 8"/>
                <a:gd name="T17" fmla="*/ 8 h 18"/>
                <a:gd name="T18" fmla="*/ 0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8"/>
                    <a:pt x="8" y="16"/>
                  </a:cubicBezTo>
                  <a:cubicBezTo>
                    <a:pt x="8" y="14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9"/>
                    <a:pt x="6" y="8"/>
                  </a:cubicBezTo>
                  <a:cubicBezTo>
                    <a:pt x="4" y="7"/>
                    <a:pt x="0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5"/>
            <p:cNvSpPr>
              <a:spLocks/>
            </p:cNvSpPr>
            <p:nvPr/>
          </p:nvSpPr>
          <p:spPr bwMode="gray">
            <a:xfrm>
              <a:off x="8929987" y="4756470"/>
              <a:ext cx="9525" cy="1587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  <a:gd name="T4" fmla="*/ 6 w 6"/>
                <a:gd name="T5" fmla="*/ 1 h 1"/>
                <a:gd name="T6" fmla="*/ 0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6"/>
            <p:cNvSpPr>
              <a:spLocks/>
            </p:cNvSpPr>
            <p:nvPr/>
          </p:nvSpPr>
          <p:spPr bwMode="gray">
            <a:xfrm>
              <a:off x="8917287" y="4731070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7"/>
            <p:cNvSpPr>
              <a:spLocks/>
            </p:cNvSpPr>
            <p:nvPr/>
          </p:nvSpPr>
          <p:spPr bwMode="gray">
            <a:xfrm>
              <a:off x="8899825" y="4724720"/>
              <a:ext cx="50800" cy="57150"/>
            </a:xfrm>
            <a:custGeom>
              <a:avLst/>
              <a:gdLst>
                <a:gd name="T0" fmla="*/ 33 w 36"/>
                <a:gd name="T1" fmla="*/ 16 h 42"/>
                <a:gd name="T2" fmla="*/ 28 w 36"/>
                <a:gd name="T3" fmla="*/ 7 h 42"/>
                <a:gd name="T4" fmla="*/ 27 w 36"/>
                <a:gd name="T5" fmla="*/ 5 h 42"/>
                <a:gd name="T6" fmla="*/ 27 w 36"/>
                <a:gd name="T7" fmla="*/ 5 h 42"/>
                <a:gd name="T8" fmla="*/ 17 w 36"/>
                <a:gd name="T9" fmla="*/ 4 h 42"/>
                <a:gd name="T10" fmla="*/ 13 w 36"/>
                <a:gd name="T11" fmla="*/ 0 h 42"/>
                <a:gd name="T12" fmla="*/ 13 w 36"/>
                <a:gd name="T13" fmla="*/ 0 h 42"/>
                <a:gd name="T14" fmla="*/ 13 w 36"/>
                <a:gd name="T15" fmla="*/ 5 h 42"/>
                <a:gd name="T16" fmla="*/ 13 w 36"/>
                <a:gd name="T17" fmla="*/ 6 h 42"/>
                <a:gd name="T18" fmla="*/ 13 w 36"/>
                <a:gd name="T19" fmla="*/ 11 h 42"/>
                <a:gd name="T20" fmla="*/ 14 w 36"/>
                <a:gd name="T21" fmla="*/ 14 h 42"/>
                <a:gd name="T22" fmla="*/ 11 w 36"/>
                <a:gd name="T23" fmla="*/ 14 h 42"/>
                <a:gd name="T24" fmla="*/ 6 w 36"/>
                <a:gd name="T25" fmla="*/ 11 h 42"/>
                <a:gd name="T26" fmla="*/ 3 w 36"/>
                <a:gd name="T27" fmla="*/ 12 h 42"/>
                <a:gd name="T28" fmla="*/ 4 w 36"/>
                <a:gd name="T29" fmla="*/ 17 h 42"/>
                <a:gd name="T30" fmla="*/ 5 w 36"/>
                <a:gd name="T31" fmla="*/ 20 h 42"/>
                <a:gd name="T32" fmla="*/ 6 w 36"/>
                <a:gd name="T33" fmla="*/ 22 h 42"/>
                <a:gd name="T34" fmla="*/ 6 w 36"/>
                <a:gd name="T35" fmla="*/ 22 h 42"/>
                <a:gd name="T36" fmla="*/ 6 w 36"/>
                <a:gd name="T37" fmla="*/ 22 h 42"/>
                <a:gd name="T38" fmla="*/ 2 w 36"/>
                <a:gd name="T39" fmla="*/ 31 h 42"/>
                <a:gd name="T40" fmla="*/ 0 w 36"/>
                <a:gd name="T41" fmla="*/ 30 h 42"/>
                <a:gd name="T42" fmla="*/ 2 w 36"/>
                <a:gd name="T43" fmla="*/ 41 h 42"/>
                <a:gd name="T44" fmla="*/ 19 w 36"/>
                <a:gd name="T45" fmla="*/ 42 h 42"/>
                <a:gd name="T46" fmla="*/ 18 w 36"/>
                <a:gd name="T47" fmla="*/ 36 h 42"/>
                <a:gd name="T48" fmla="*/ 23 w 36"/>
                <a:gd name="T49" fmla="*/ 37 h 42"/>
                <a:gd name="T50" fmla="*/ 28 w 36"/>
                <a:gd name="T51" fmla="*/ 34 h 42"/>
                <a:gd name="T52" fmla="*/ 29 w 36"/>
                <a:gd name="T53" fmla="*/ 29 h 42"/>
                <a:gd name="T54" fmla="*/ 29 w 36"/>
                <a:gd name="T55" fmla="*/ 24 h 42"/>
                <a:gd name="T56" fmla="*/ 30 w 36"/>
                <a:gd name="T57" fmla="*/ 20 h 42"/>
                <a:gd name="T58" fmla="*/ 33 w 36"/>
                <a:gd name="T5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2">
                  <a:moveTo>
                    <a:pt x="33" y="16"/>
                  </a:moveTo>
                  <a:cubicBezTo>
                    <a:pt x="33" y="16"/>
                    <a:pt x="28" y="8"/>
                    <a:pt x="28" y="7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3" y="6"/>
                    <a:pt x="20" y="5"/>
                    <a:pt x="17" y="4"/>
                  </a:cubicBezTo>
                  <a:cubicBezTo>
                    <a:pt x="15" y="2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2"/>
                    <a:pt x="14" y="14"/>
                    <a:pt x="14" y="14"/>
                  </a:cubicBezTo>
                  <a:cubicBezTo>
                    <a:pt x="14" y="16"/>
                    <a:pt x="11" y="14"/>
                    <a:pt x="11" y="14"/>
                  </a:cubicBezTo>
                  <a:cubicBezTo>
                    <a:pt x="11" y="14"/>
                    <a:pt x="9" y="12"/>
                    <a:pt x="6" y="11"/>
                  </a:cubicBezTo>
                  <a:cubicBezTo>
                    <a:pt x="5" y="11"/>
                    <a:pt x="4" y="11"/>
                    <a:pt x="3" y="12"/>
                  </a:cubicBezTo>
                  <a:cubicBezTo>
                    <a:pt x="3" y="13"/>
                    <a:pt x="3" y="15"/>
                    <a:pt x="4" y="17"/>
                  </a:cubicBezTo>
                  <a:cubicBezTo>
                    <a:pt x="4" y="18"/>
                    <a:pt x="4" y="20"/>
                    <a:pt x="5" y="20"/>
                  </a:cubicBezTo>
                  <a:cubicBezTo>
                    <a:pt x="5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8"/>
                    <a:pt x="2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0" y="37"/>
                    <a:pt x="21" y="37"/>
                    <a:pt x="23" y="37"/>
                  </a:cubicBezTo>
                  <a:cubicBezTo>
                    <a:pt x="28" y="37"/>
                    <a:pt x="28" y="34"/>
                    <a:pt x="28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6" y="19"/>
                    <a:pt x="34" y="17"/>
                    <a:pt x="33" y="16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8"/>
            <p:cNvSpPr>
              <a:spLocks/>
            </p:cNvSpPr>
            <p:nvPr/>
          </p:nvSpPr>
          <p:spPr bwMode="gray">
            <a:xfrm>
              <a:off x="8907762" y="4772345"/>
              <a:ext cx="17463" cy="4762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  <a:gd name="T4" fmla="*/ 12 w 12"/>
                <a:gd name="T5" fmla="*/ 1 h 3"/>
                <a:gd name="T6" fmla="*/ 0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1" y="1"/>
                    <a:pt x="4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9"/>
            <p:cNvSpPr>
              <a:spLocks/>
            </p:cNvSpPr>
            <p:nvPr/>
          </p:nvSpPr>
          <p:spPr bwMode="gray">
            <a:xfrm>
              <a:off x="8934750" y="4758058"/>
              <a:ext cx="4763" cy="4762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"/>
                    <a:pt x="4" y="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30"/>
            <p:cNvSpPr>
              <a:spLocks/>
            </p:cNvSpPr>
            <p:nvPr/>
          </p:nvSpPr>
          <p:spPr bwMode="gray">
            <a:xfrm>
              <a:off x="8937925" y="4758058"/>
              <a:ext cx="1588" cy="317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1"/>
            <p:cNvSpPr>
              <a:spLocks/>
            </p:cNvSpPr>
            <p:nvPr/>
          </p:nvSpPr>
          <p:spPr bwMode="gray">
            <a:xfrm>
              <a:off x="8934750" y="4739008"/>
              <a:ext cx="4763" cy="31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3 h 3"/>
                <a:gd name="T4" fmla="*/ 0 w 3"/>
                <a:gd name="T5" fmla="*/ 2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2"/>
            <p:cNvSpPr>
              <a:spLocks/>
            </p:cNvSpPr>
            <p:nvPr/>
          </p:nvSpPr>
          <p:spPr bwMode="gray">
            <a:xfrm>
              <a:off x="8893475" y="4772345"/>
              <a:ext cx="34925" cy="22225"/>
            </a:xfrm>
            <a:custGeom>
              <a:avLst/>
              <a:gdLst>
                <a:gd name="T0" fmla="*/ 0 w 22"/>
                <a:gd name="T1" fmla="*/ 8 h 14"/>
                <a:gd name="T2" fmla="*/ 2 w 22"/>
                <a:gd name="T3" fmla="*/ 0 h 14"/>
                <a:gd name="T4" fmla="*/ 22 w 22"/>
                <a:gd name="T5" fmla="*/ 4 h 14"/>
                <a:gd name="T6" fmla="*/ 22 w 22"/>
                <a:gd name="T7" fmla="*/ 14 h 14"/>
                <a:gd name="T8" fmla="*/ 0 w 22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8"/>
                  </a:moveTo>
                  <a:lnTo>
                    <a:pt x="2" y="0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3"/>
            <p:cNvSpPr>
              <a:spLocks/>
            </p:cNvSpPr>
            <p:nvPr/>
          </p:nvSpPr>
          <p:spPr bwMode="gray">
            <a:xfrm>
              <a:off x="8855375" y="4777108"/>
              <a:ext cx="103188" cy="166687"/>
            </a:xfrm>
            <a:custGeom>
              <a:avLst/>
              <a:gdLst>
                <a:gd name="T0" fmla="*/ 31 w 74"/>
                <a:gd name="T1" fmla="*/ 4 h 121"/>
                <a:gd name="T2" fmla="*/ 14 w 74"/>
                <a:gd name="T3" fmla="*/ 24 h 121"/>
                <a:gd name="T4" fmla="*/ 0 w 74"/>
                <a:gd name="T5" fmla="*/ 119 h 121"/>
                <a:gd name="T6" fmla="*/ 68 w 74"/>
                <a:gd name="T7" fmla="*/ 115 h 121"/>
                <a:gd name="T8" fmla="*/ 62 w 74"/>
                <a:gd name="T9" fmla="*/ 16 h 121"/>
                <a:gd name="T10" fmla="*/ 31 w 74"/>
                <a:gd name="T11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21">
                  <a:moveTo>
                    <a:pt x="31" y="4"/>
                  </a:moveTo>
                  <a:cubicBezTo>
                    <a:pt x="17" y="5"/>
                    <a:pt x="14" y="22"/>
                    <a:pt x="14" y="24"/>
                  </a:cubicBezTo>
                  <a:cubicBezTo>
                    <a:pt x="13" y="49"/>
                    <a:pt x="11" y="118"/>
                    <a:pt x="0" y="119"/>
                  </a:cubicBezTo>
                  <a:cubicBezTo>
                    <a:pt x="60" y="119"/>
                    <a:pt x="62" y="121"/>
                    <a:pt x="68" y="115"/>
                  </a:cubicBezTo>
                  <a:cubicBezTo>
                    <a:pt x="74" y="109"/>
                    <a:pt x="62" y="16"/>
                    <a:pt x="62" y="16"/>
                  </a:cubicBezTo>
                  <a:cubicBezTo>
                    <a:pt x="61" y="0"/>
                    <a:pt x="48" y="3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4"/>
            <p:cNvSpPr>
              <a:spLocks/>
            </p:cNvSpPr>
            <p:nvPr/>
          </p:nvSpPr>
          <p:spPr bwMode="gray">
            <a:xfrm>
              <a:off x="8855375" y="4780283"/>
              <a:ext cx="69850" cy="160337"/>
            </a:xfrm>
            <a:custGeom>
              <a:avLst/>
              <a:gdLst>
                <a:gd name="T0" fmla="*/ 31 w 50"/>
                <a:gd name="T1" fmla="*/ 1 h 116"/>
                <a:gd name="T2" fmla="*/ 14 w 50"/>
                <a:gd name="T3" fmla="*/ 21 h 116"/>
                <a:gd name="T4" fmla="*/ 0 w 50"/>
                <a:gd name="T5" fmla="*/ 116 h 116"/>
                <a:gd name="T6" fmla="*/ 9 w 50"/>
                <a:gd name="T7" fmla="*/ 116 h 116"/>
                <a:gd name="T8" fmla="*/ 8 w 50"/>
                <a:gd name="T9" fmla="*/ 116 h 116"/>
                <a:gd name="T10" fmla="*/ 22 w 50"/>
                <a:gd name="T11" fmla="*/ 31 h 116"/>
                <a:gd name="T12" fmla="*/ 40 w 50"/>
                <a:gd name="T13" fmla="*/ 2 h 116"/>
                <a:gd name="T14" fmla="*/ 49 w 50"/>
                <a:gd name="T15" fmla="*/ 0 h 116"/>
                <a:gd name="T16" fmla="*/ 31 w 50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6">
                  <a:moveTo>
                    <a:pt x="31" y="1"/>
                  </a:moveTo>
                  <a:cubicBezTo>
                    <a:pt x="17" y="2"/>
                    <a:pt x="14" y="19"/>
                    <a:pt x="14" y="21"/>
                  </a:cubicBezTo>
                  <a:cubicBezTo>
                    <a:pt x="13" y="46"/>
                    <a:pt x="11" y="115"/>
                    <a:pt x="0" y="116"/>
                  </a:cubicBezTo>
                  <a:cubicBezTo>
                    <a:pt x="3" y="116"/>
                    <a:pt x="6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20" y="115"/>
                    <a:pt x="21" y="55"/>
                    <a:pt x="22" y="31"/>
                  </a:cubicBezTo>
                  <a:cubicBezTo>
                    <a:pt x="22" y="29"/>
                    <a:pt x="26" y="3"/>
                    <a:pt x="40" y="2"/>
                  </a:cubicBezTo>
                  <a:cubicBezTo>
                    <a:pt x="43" y="2"/>
                    <a:pt x="50" y="1"/>
                    <a:pt x="49" y="0"/>
                  </a:cubicBezTo>
                  <a:cubicBezTo>
                    <a:pt x="44" y="0"/>
                    <a:pt x="38" y="0"/>
                    <a:pt x="31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5"/>
            <p:cNvSpPr>
              <a:spLocks/>
            </p:cNvSpPr>
            <p:nvPr/>
          </p:nvSpPr>
          <p:spPr bwMode="gray">
            <a:xfrm>
              <a:off x="8890300" y="4850133"/>
              <a:ext cx="87313" cy="55562"/>
            </a:xfrm>
            <a:custGeom>
              <a:avLst/>
              <a:gdLst>
                <a:gd name="T0" fmla="*/ 63 w 63"/>
                <a:gd name="T1" fmla="*/ 36 h 41"/>
                <a:gd name="T2" fmla="*/ 57 w 63"/>
                <a:gd name="T3" fmla="*/ 41 h 41"/>
                <a:gd name="T4" fmla="*/ 6 w 63"/>
                <a:gd name="T5" fmla="*/ 41 h 41"/>
                <a:gd name="T6" fmla="*/ 0 w 63"/>
                <a:gd name="T7" fmla="*/ 36 h 41"/>
                <a:gd name="T8" fmla="*/ 0 w 63"/>
                <a:gd name="T9" fmla="*/ 6 h 41"/>
                <a:gd name="T10" fmla="*/ 6 w 63"/>
                <a:gd name="T11" fmla="*/ 0 h 41"/>
                <a:gd name="T12" fmla="*/ 57 w 63"/>
                <a:gd name="T13" fmla="*/ 0 h 41"/>
                <a:gd name="T14" fmla="*/ 63 w 63"/>
                <a:gd name="T15" fmla="*/ 6 h 41"/>
                <a:gd name="T16" fmla="*/ 63 w 63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1">
                  <a:moveTo>
                    <a:pt x="63" y="36"/>
                  </a:moveTo>
                  <a:cubicBezTo>
                    <a:pt x="63" y="39"/>
                    <a:pt x="60" y="41"/>
                    <a:pt x="57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6"/>
            <p:cNvSpPr>
              <a:spLocks/>
            </p:cNvSpPr>
            <p:nvPr/>
          </p:nvSpPr>
          <p:spPr bwMode="gray">
            <a:xfrm>
              <a:off x="8960150" y="4897758"/>
              <a:ext cx="19050" cy="20637"/>
            </a:xfrm>
            <a:custGeom>
              <a:avLst/>
              <a:gdLst>
                <a:gd name="T0" fmla="*/ 0 w 14"/>
                <a:gd name="T1" fmla="*/ 10 h 15"/>
                <a:gd name="T2" fmla="*/ 0 w 14"/>
                <a:gd name="T3" fmla="*/ 10 h 15"/>
                <a:gd name="T4" fmla="*/ 1 w 14"/>
                <a:gd name="T5" fmla="*/ 12 h 15"/>
                <a:gd name="T6" fmla="*/ 6 w 14"/>
                <a:gd name="T7" fmla="*/ 15 h 15"/>
                <a:gd name="T8" fmla="*/ 8 w 14"/>
                <a:gd name="T9" fmla="*/ 14 h 15"/>
                <a:gd name="T10" fmla="*/ 9 w 14"/>
                <a:gd name="T11" fmla="*/ 13 h 15"/>
                <a:gd name="T12" fmla="*/ 11 w 14"/>
                <a:gd name="T13" fmla="*/ 12 h 15"/>
                <a:gd name="T14" fmla="*/ 11 w 14"/>
                <a:gd name="T15" fmla="*/ 10 h 15"/>
                <a:gd name="T16" fmla="*/ 13 w 14"/>
                <a:gd name="T17" fmla="*/ 9 h 15"/>
                <a:gd name="T18" fmla="*/ 12 w 14"/>
                <a:gd name="T19" fmla="*/ 6 h 15"/>
                <a:gd name="T20" fmla="*/ 11 w 14"/>
                <a:gd name="T21" fmla="*/ 6 h 15"/>
                <a:gd name="T22" fmla="*/ 13 w 14"/>
                <a:gd name="T23" fmla="*/ 5 h 15"/>
                <a:gd name="T24" fmla="*/ 13 w 14"/>
                <a:gd name="T25" fmla="*/ 3 h 15"/>
                <a:gd name="T26" fmla="*/ 8 w 14"/>
                <a:gd name="T27" fmla="*/ 0 h 15"/>
                <a:gd name="T28" fmla="*/ 6 w 14"/>
                <a:gd name="T29" fmla="*/ 0 h 15"/>
                <a:gd name="T30" fmla="*/ 0 w 14"/>
                <a:gd name="T3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5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8" y="15"/>
                    <a:pt x="8" y="14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4"/>
                    <a:pt x="14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2" y="2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7"/>
            <p:cNvSpPr>
              <a:spLocks/>
            </p:cNvSpPr>
            <p:nvPr/>
          </p:nvSpPr>
          <p:spPr bwMode="gray">
            <a:xfrm>
              <a:off x="8960150" y="4892995"/>
              <a:ext cx="15875" cy="6350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10 w 11"/>
                <a:gd name="T5" fmla="*/ 0 h 4"/>
                <a:gd name="T6" fmla="*/ 11 w 11"/>
                <a:gd name="T7" fmla="*/ 2 h 4"/>
                <a:gd name="T8" fmla="*/ 11 w 11"/>
                <a:gd name="T9" fmla="*/ 2 h 4"/>
                <a:gd name="T10" fmla="*/ 10 w 11"/>
                <a:gd name="T11" fmla="*/ 4 h 4"/>
                <a:gd name="T12" fmla="*/ 2 w 11"/>
                <a:gd name="T13" fmla="*/ 4 h 4"/>
                <a:gd name="T14" fmla="*/ 0 w 11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8"/>
            <p:cNvSpPr>
              <a:spLocks/>
            </p:cNvSpPr>
            <p:nvPr/>
          </p:nvSpPr>
          <p:spPr bwMode="gray">
            <a:xfrm>
              <a:off x="8893475" y="4797745"/>
              <a:ext cx="77788" cy="115887"/>
            </a:xfrm>
            <a:custGeom>
              <a:avLst/>
              <a:gdLst>
                <a:gd name="T0" fmla="*/ 48 w 57"/>
                <a:gd name="T1" fmla="*/ 84 h 84"/>
                <a:gd name="T2" fmla="*/ 42 w 57"/>
                <a:gd name="T3" fmla="*/ 82 h 84"/>
                <a:gd name="T4" fmla="*/ 18 w 57"/>
                <a:gd name="T5" fmla="*/ 59 h 84"/>
                <a:gd name="T6" fmla="*/ 1 w 57"/>
                <a:gd name="T7" fmla="*/ 11 h 84"/>
                <a:gd name="T8" fmla="*/ 6 w 57"/>
                <a:gd name="T9" fmla="*/ 1 h 84"/>
                <a:gd name="T10" fmla="*/ 16 w 57"/>
                <a:gd name="T11" fmla="*/ 6 h 84"/>
                <a:gd name="T12" fmla="*/ 32 w 57"/>
                <a:gd name="T13" fmla="*/ 50 h 84"/>
                <a:gd name="T14" fmla="*/ 53 w 57"/>
                <a:gd name="T15" fmla="*/ 70 h 84"/>
                <a:gd name="T16" fmla="*/ 54 w 57"/>
                <a:gd name="T17" fmla="*/ 81 h 84"/>
                <a:gd name="T18" fmla="*/ 48 w 57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4">
                  <a:moveTo>
                    <a:pt x="48" y="84"/>
                  </a:moveTo>
                  <a:cubicBezTo>
                    <a:pt x="46" y="84"/>
                    <a:pt x="44" y="83"/>
                    <a:pt x="42" y="82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7" y="73"/>
                    <a:pt x="57" y="78"/>
                    <a:pt x="54" y="81"/>
                  </a:cubicBezTo>
                  <a:cubicBezTo>
                    <a:pt x="52" y="83"/>
                    <a:pt x="50" y="84"/>
                    <a:pt x="4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9"/>
            <p:cNvSpPr>
              <a:spLocks/>
            </p:cNvSpPr>
            <p:nvPr/>
          </p:nvSpPr>
          <p:spPr bwMode="gray">
            <a:xfrm>
              <a:off x="8893475" y="4799333"/>
              <a:ext cx="69850" cy="114300"/>
            </a:xfrm>
            <a:custGeom>
              <a:avLst/>
              <a:gdLst>
                <a:gd name="T0" fmla="*/ 48 w 51"/>
                <a:gd name="T1" fmla="*/ 76 h 82"/>
                <a:gd name="T2" fmla="*/ 23 w 51"/>
                <a:gd name="T3" fmla="*/ 53 h 82"/>
                <a:gd name="T4" fmla="*/ 5 w 51"/>
                <a:gd name="T5" fmla="*/ 2 h 82"/>
                <a:gd name="T6" fmla="*/ 4 w 51"/>
                <a:gd name="T7" fmla="*/ 0 h 82"/>
                <a:gd name="T8" fmla="*/ 1 w 51"/>
                <a:gd name="T9" fmla="*/ 9 h 82"/>
                <a:gd name="T10" fmla="*/ 18 w 51"/>
                <a:gd name="T11" fmla="*/ 57 h 82"/>
                <a:gd name="T12" fmla="*/ 42 w 51"/>
                <a:gd name="T13" fmla="*/ 80 h 82"/>
                <a:gd name="T14" fmla="*/ 48 w 51"/>
                <a:gd name="T15" fmla="*/ 82 h 82"/>
                <a:gd name="T16" fmla="*/ 51 w 51"/>
                <a:gd name="T17" fmla="*/ 81 h 82"/>
                <a:gd name="T18" fmla="*/ 48 w 51"/>
                <a:gd name="T1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2">
                  <a:moveTo>
                    <a:pt x="48" y="76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4" y="81"/>
                    <a:pt x="46" y="82"/>
                    <a:pt x="48" y="82"/>
                  </a:cubicBezTo>
                  <a:cubicBezTo>
                    <a:pt x="49" y="82"/>
                    <a:pt x="50" y="82"/>
                    <a:pt x="51" y="81"/>
                  </a:cubicBezTo>
                  <a:cubicBezTo>
                    <a:pt x="51" y="79"/>
                    <a:pt x="50" y="78"/>
                    <a:pt x="48" y="7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40"/>
            <p:cNvSpPr>
              <a:spLocks/>
            </p:cNvSpPr>
            <p:nvPr/>
          </p:nvSpPr>
          <p:spPr bwMode="gray">
            <a:xfrm>
              <a:off x="8869662" y="4696145"/>
              <a:ext cx="73025" cy="73025"/>
            </a:xfrm>
            <a:custGeom>
              <a:avLst/>
              <a:gdLst>
                <a:gd name="T0" fmla="*/ 49 w 53"/>
                <a:gd name="T1" fmla="*/ 11 h 53"/>
                <a:gd name="T2" fmla="*/ 42 w 53"/>
                <a:gd name="T3" fmla="*/ 6 h 53"/>
                <a:gd name="T4" fmla="*/ 40 w 53"/>
                <a:gd name="T5" fmla="*/ 6 h 53"/>
                <a:gd name="T6" fmla="*/ 33 w 53"/>
                <a:gd name="T7" fmla="*/ 1 h 53"/>
                <a:gd name="T8" fmla="*/ 29 w 53"/>
                <a:gd name="T9" fmla="*/ 3 h 53"/>
                <a:gd name="T10" fmla="*/ 23 w 53"/>
                <a:gd name="T11" fmla="*/ 0 h 53"/>
                <a:gd name="T12" fmla="*/ 15 w 53"/>
                <a:gd name="T13" fmla="*/ 4 h 53"/>
                <a:gd name="T14" fmla="*/ 14 w 53"/>
                <a:gd name="T15" fmla="*/ 4 h 53"/>
                <a:gd name="T16" fmla="*/ 6 w 53"/>
                <a:gd name="T17" fmla="*/ 12 h 53"/>
                <a:gd name="T18" fmla="*/ 6 w 53"/>
                <a:gd name="T19" fmla="*/ 13 h 53"/>
                <a:gd name="T20" fmla="*/ 0 w 53"/>
                <a:gd name="T21" fmla="*/ 21 h 53"/>
                <a:gd name="T22" fmla="*/ 1 w 53"/>
                <a:gd name="T23" fmla="*/ 25 h 53"/>
                <a:gd name="T24" fmla="*/ 0 w 53"/>
                <a:gd name="T25" fmla="*/ 30 h 53"/>
                <a:gd name="T26" fmla="*/ 4 w 53"/>
                <a:gd name="T27" fmla="*/ 37 h 53"/>
                <a:gd name="T28" fmla="*/ 4 w 53"/>
                <a:gd name="T29" fmla="*/ 38 h 53"/>
                <a:gd name="T30" fmla="*/ 3 w 53"/>
                <a:gd name="T31" fmla="*/ 39 h 53"/>
                <a:gd name="T32" fmla="*/ 11 w 53"/>
                <a:gd name="T33" fmla="*/ 48 h 53"/>
                <a:gd name="T34" fmla="*/ 11 w 53"/>
                <a:gd name="T35" fmla="*/ 48 h 53"/>
                <a:gd name="T36" fmla="*/ 16 w 53"/>
                <a:gd name="T37" fmla="*/ 52 h 53"/>
                <a:gd name="T38" fmla="*/ 19 w 53"/>
                <a:gd name="T39" fmla="*/ 52 h 53"/>
                <a:gd name="T40" fmla="*/ 22 w 53"/>
                <a:gd name="T41" fmla="*/ 53 h 53"/>
                <a:gd name="T42" fmla="*/ 22 w 53"/>
                <a:gd name="T43" fmla="*/ 53 h 53"/>
                <a:gd name="T44" fmla="*/ 22 w 53"/>
                <a:gd name="T45" fmla="*/ 53 h 53"/>
                <a:gd name="T46" fmla="*/ 26 w 53"/>
                <a:gd name="T47" fmla="*/ 50 h 53"/>
                <a:gd name="T48" fmla="*/ 31 w 53"/>
                <a:gd name="T49" fmla="*/ 49 h 53"/>
                <a:gd name="T50" fmla="*/ 31 w 53"/>
                <a:gd name="T51" fmla="*/ 40 h 53"/>
                <a:gd name="T52" fmla="*/ 38 w 53"/>
                <a:gd name="T53" fmla="*/ 39 h 53"/>
                <a:gd name="T54" fmla="*/ 38 w 53"/>
                <a:gd name="T55" fmla="*/ 31 h 53"/>
                <a:gd name="T56" fmla="*/ 43 w 53"/>
                <a:gd name="T57" fmla="*/ 30 h 53"/>
                <a:gd name="T58" fmla="*/ 45 w 53"/>
                <a:gd name="T59" fmla="*/ 26 h 53"/>
                <a:gd name="T60" fmla="*/ 49 w 53"/>
                <a:gd name="T61" fmla="*/ 26 h 53"/>
                <a:gd name="T62" fmla="*/ 49 w 53"/>
                <a:gd name="T63" fmla="*/ 26 h 53"/>
                <a:gd name="T64" fmla="*/ 53 w 53"/>
                <a:gd name="T65" fmla="*/ 17 h 53"/>
                <a:gd name="T66" fmla="*/ 49 w 53"/>
                <a:gd name="T6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3">
                  <a:moveTo>
                    <a:pt x="49" y="11"/>
                  </a:moveTo>
                  <a:cubicBezTo>
                    <a:pt x="48" y="8"/>
                    <a:pt x="45" y="6"/>
                    <a:pt x="42" y="6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3"/>
                    <a:pt x="36" y="1"/>
                    <a:pt x="33" y="1"/>
                  </a:cubicBezTo>
                  <a:cubicBezTo>
                    <a:pt x="32" y="1"/>
                    <a:pt x="30" y="2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19" y="0"/>
                    <a:pt x="16" y="2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4"/>
                    <a:pt x="6" y="8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4"/>
                    <a:pt x="0" y="17"/>
                    <a:pt x="0" y="21"/>
                  </a:cubicBezTo>
                  <a:cubicBezTo>
                    <a:pt x="0" y="22"/>
                    <a:pt x="1" y="24"/>
                    <a:pt x="1" y="25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0" y="33"/>
                    <a:pt x="1" y="36"/>
                    <a:pt x="4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3" y="44"/>
                    <a:pt x="7" y="47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50"/>
                    <a:pt x="14" y="52"/>
                    <a:pt x="16" y="52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20" y="52"/>
                    <a:pt x="21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4" y="52"/>
                    <a:pt x="25" y="51"/>
                    <a:pt x="26" y="50"/>
                  </a:cubicBezTo>
                  <a:cubicBezTo>
                    <a:pt x="27" y="50"/>
                    <a:pt x="29" y="50"/>
                    <a:pt x="31" y="49"/>
                  </a:cubicBezTo>
                  <a:cubicBezTo>
                    <a:pt x="39" y="46"/>
                    <a:pt x="32" y="45"/>
                    <a:pt x="31" y="40"/>
                  </a:cubicBezTo>
                  <a:cubicBezTo>
                    <a:pt x="31" y="35"/>
                    <a:pt x="36" y="40"/>
                    <a:pt x="38" y="39"/>
                  </a:cubicBezTo>
                  <a:cubicBezTo>
                    <a:pt x="40" y="39"/>
                    <a:pt x="38" y="35"/>
                    <a:pt x="38" y="31"/>
                  </a:cubicBezTo>
                  <a:cubicBezTo>
                    <a:pt x="37" y="27"/>
                    <a:pt x="39" y="30"/>
                    <a:pt x="43" y="30"/>
                  </a:cubicBezTo>
                  <a:cubicBezTo>
                    <a:pt x="46" y="29"/>
                    <a:pt x="46" y="28"/>
                    <a:pt x="45" y="26"/>
                  </a:cubicBezTo>
                  <a:cubicBezTo>
                    <a:pt x="47" y="26"/>
                    <a:pt x="48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24"/>
                    <a:pt x="53" y="20"/>
                    <a:pt x="53" y="17"/>
                  </a:cubicBezTo>
                  <a:cubicBezTo>
                    <a:pt x="52" y="14"/>
                    <a:pt x="51" y="13"/>
                    <a:pt x="49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41"/>
            <p:cNvSpPr>
              <a:spLocks/>
            </p:cNvSpPr>
            <p:nvPr/>
          </p:nvSpPr>
          <p:spPr bwMode="gray">
            <a:xfrm>
              <a:off x="8861725" y="4683445"/>
              <a:ext cx="82550" cy="65087"/>
            </a:xfrm>
            <a:custGeom>
              <a:avLst/>
              <a:gdLst>
                <a:gd name="T0" fmla="*/ 60 w 60"/>
                <a:gd name="T1" fmla="*/ 26 h 47"/>
                <a:gd name="T2" fmla="*/ 59 w 60"/>
                <a:gd name="T3" fmla="*/ 21 h 47"/>
                <a:gd name="T4" fmla="*/ 22 w 60"/>
                <a:gd name="T5" fmla="*/ 6 h 47"/>
                <a:gd name="T6" fmla="*/ 6 w 60"/>
                <a:gd name="T7" fmla="*/ 43 h 47"/>
                <a:gd name="T8" fmla="*/ 8 w 60"/>
                <a:gd name="T9" fmla="*/ 47 h 47"/>
                <a:gd name="T10" fmla="*/ 60 w 60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60" y="26"/>
                  </a:moveTo>
                  <a:cubicBezTo>
                    <a:pt x="60" y="24"/>
                    <a:pt x="59" y="23"/>
                    <a:pt x="59" y="21"/>
                  </a:cubicBezTo>
                  <a:cubicBezTo>
                    <a:pt x="53" y="7"/>
                    <a:pt x="36" y="0"/>
                    <a:pt x="22" y="6"/>
                  </a:cubicBezTo>
                  <a:cubicBezTo>
                    <a:pt x="7" y="12"/>
                    <a:pt x="0" y="29"/>
                    <a:pt x="6" y="43"/>
                  </a:cubicBezTo>
                  <a:cubicBezTo>
                    <a:pt x="7" y="44"/>
                    <a:pt x="7" y="46"/>
                    <a:pt x="8" y="47"/>
                  </a:cubicBezTo>
                  <a:lnTo>
                    <a:pt x="60" y="2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2"/>
            <p:cNvSpPr>
              <a:spLocks/>
            </p:cNvSpPr>
            <p:nvPr/>
          </p:nvSpPr>
          <p:spPr bwMode="gray">
            <a:xfrm>
              <a:off x="8885537" y="4683445"/>
              <a:ext cx="58738" cy="38100"/>
            </a:xfrm>
            <a:custGeom>
              <a:avLst/>
              <a:gdLst>
                <a:gd name="T0" fmla="*/ 34 w 42"/>
                <a:gd name="T1" fmla="*/ 24 h 28"/>
                <a:gd name="T2" fmla="*/ 35 w 42"/>
                <a:gd name="T3" fmla="*/ 28 h 28"/>
                <a:gd name="T4" fmla="*/ 42 w 42"/>
                <a:gd name="T5" fmla="*/ 26 h 28"/>
                <a:gd name="T6" fmla="*/ 41 w 42"/>
                <a:gd name="T7" fmla="*/ 21 h 28"/>
                <a:gd name="T8" fmla="*/ 4 w 42"/>
                <a:gd name="T9" fmla="*/ 6 h 28"/>
                <a:gd name="T10" fmla="*/ 0 w 42"/>
                <a:gd name="T11" fmla="*/ 8 h 28"/>
                <a:gd name="T12" fmla="*/ 34 w 42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34" y="24"/>
                  </a:moveTo>
                  <a:cubicBezTo>
                    <a:pt x="34" y="26"/>
                    <a:pt x="34" y="27"/>
                    <a:pt x="35" y="28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4"/>
                    <a:pt x="41" y="23"/>
                    <a:pt x="41" y="21"/>
                  </a:cubicBezTo>
                  <a:cubicBezTo>
                    <a:pt x="35" y="7"/>
                    <a:pt x="18" y="0"/>
                    <a:pt x="4" y="6"/>
                  </a:cubicBezTo>
                  <a:cubicBezTo>
                    <a:pt x="2" y="7"/>
                    <a:pt x="1" y="7"/>
                    <a:pt x="0" y="8"/>
                  </a:cubicBezTo>
                  <a:cubicBezTo>
                    <a:pt x="14" y="4"/>
                    <a:pt x="28" y="11"/>
                    <a:pt x="34" y="24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3"/>
            <p:cNvSpPr>
              <a:spLocks/>
            </p:cNvSpPr>
            <p:nvPr/>
          </p:nvSpPr>
          <p:spPr bwMode="gray">
            <a:xfrm>
              <a:off x="8864900" y="4692970"/>
              <a:ext cx="26988" cy="55562"/>
            </a:xfrm>
            <a:custGeom>
              <a:avLst/>
              <a:gdLst>
                <a:gd name="T0" fmla="*/ 20 w 20"/>
                <a:gd name="T1" fmla="*/ 0 h 40"/>
                <a:gd name="T2" fmla="*/ 16 w 20"/>
                <a:gd name="T3" fmla="*/ 1 h 40"/>
                <a:gd name="T4" fmla="*/ 3 w 20"/>
                <a:gd name="T5" fmla="*/ 30 h 40"/>
                <a:gd name="T6" fmla="*/ 3 w 20"/>
                <a:gd name="T7" fmla="*/ 30 h 40"/>
                <a:gd name="T8" fmla="*/ 3 w 20"/>
                <a:gd name="T9" fmla="*/ 31 h 40"/>
                <a:gd name="T10" fmla="*/ 4 w 20"/>
                <a:gd name="T11" fmla="*/ 36 h 40"/>
                <a:gd name="T12" fmla="*/ 6 w 20"/>
                <a:gd name="T13" fmla="*/ 40 h 40"/>
                <a:gd name="T14" fmla="*/ 10 w 20"/>
                <a:gd name="T15" fmla="*/ 38 h 40"/>
                <a:gd name="T16" fmla="*/ 13 w 20"/>
                <a:gd name="T17" fmla="*/ 37 h 40"/>
                <a:gd name="T18" fmla="*/ 11 w 20"/>
                <a:gd name="T19" fmla="*/ 33 h 40"/>
                <a:gd name="T20" fmla="*/ 20 w 2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18" y="0"/>
                    <a:pt x="17" y="1"/>
                    <a:pt x="16" y="1"/>
                  </a:cubicBezTo>
                  <a:cubicBezTo>
                    <a:pt x="6" y="7"/>
                    <a:pt x="0" y="1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3"/>
                    <a:pt x="4" y="34"/>
                    <a:pt x="4" y="36"/>
                  </a:cubicBezTo>
                  <a:cubicBezTo>
                    <a:pt x="5" y="37"/>
                    <a:pt x="6" y="39"/>
                    <a:pt x="6" y="40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2" y="34"/>
                    <a:pt x="11" y="33"/>
                  </a:cubicBezTo>
                  <a:cubicBezTo>
                    <a:pt x="6" y="21"/>
                    <a:pt x="10" y="8"/>
                    <a:pt x="20" y="0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4"/>
            <p:cNvSpPr>
              <a:spLocks/>
            </p:cNvSpPr>
            <p:nvPr/>
          </p:nvSpPr>
          <p:spPr bwMode="gray">
            <a:xfrm>
              <a:off x="8864900" y="4708845"/>
              <a:ext cx="84138" cy="39687"/>
            </a:xfrm>
            <a:custGeom>
              <a:avLst/>
              <a:gdLst>
                <a:gd name="T0" fmla="*/ 58 w 61"/>
                <a:gd name="T1" fmla="*/ 0 h 29"/>
                <a:gd name="T2" fmla="*/ 1 w 61"/>
                <a:gd name="T3" fmla="*/ 23 h 29"/>
                <a:gd name="T4" fmla="*/ 1 w 61"/>
                <a:gd name="T5" fmla="*/ 27 h 29"/>
                <a:gd name="T6" fmla="*/ 3 w 61"/>
                <a:gd name="T7" fmla="*/ 29 h 29"/>
                <a:gd name="T8" fmla="*/ 61 w 61"/>
                <a:gd name="T9" fmla="*/ 5 h 29"/>
                <a:gd name="T10" fmla="*/ 61 w 61"/>
                <a:gd name="T11" fmla="*/ 2 h 29"/>
                <a:gd name="T12" fmla="*/ 58 w 61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9">
                  <a:moveTo>
                    <a:pt x="58" y="0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5"/>
                    <a:pt x="1" y="27"/>
                  </a:cubicBezTo>
                  <a:cubicBezTo>
                    <a:pt x="2" y="28"/>
                    <a:pt x="3" y="29"/>
                    <a:pt x="3" y="29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4"/>
                    <a:pt x="61" y="2"/>
                  </a:cubicBezTo>
                  <a:cubicBezTo>
                    <a:pt x="6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5"/>
            <p:cNvSpPr>
              <a:spLocks noEditPoints="1"/>
            </p:cNvSpPr>
            <p:nvPr/>
          </p:nvSpPr>
          <p:spPr bwMode="gray">
            <a:xfrm>
              <a:off x="8693450" y="5112070"/>
              <a:ext cx="246063" cy="301625"/>
            </a:xfrm>
            <a:custGeom>
              <a:avLst/>
              <a:gdLst>
                <a:gd name="T0" fmla="*/ 100 w 178"/>
                <a:gd name="T1" fmla="*/ 161 h 219"/>
                <a:gd name="T2" fmla="*/ 175 w 178"/>
                <a:gd name="T3" fmla="*/ 114 h 219"/>
                <a:gd name="T4" fmla="*/ 176 w 178"/>
                <a:gd name="T5" fmla="*/ 113 h 219"/>
                <a:gd name="T6" fmla="*/ 176 w 178"/>
                <a:gd name="T7" fmla="*/ 113 h 219"/>
                <a:gd name="T8" fmla="*/ 177 w 178"/>
                <a:gd name="T9" fmla="*/ 112 h 219"/>
                <a:gd name="T10" fmla="*/ 177 w 178"/>
                <a:gd name="T11" fmla="*/ 110 h 219"/>
                <a:gd name="T12" fmla="*/ 177 w 178"/>
                <a:gd name="T13" fmla="*/ 109 h 219"/>
                <a:gd name="T14" fmla="*/ 177 w 178"/>
                <a:gd name="T15" fmla="*/ 108 h 219"/>
                <a:gd name="T16" fmla="*/ 176 w 178"/>
                <a:gd name="T17" fmla="*/ 107 h 219"/>
                <a:gd name="T18" fmla="*/ 176 w 178"/>
                <a:gd name="T19" fmla="*/ 107 h 219"/>
                <a:gd name="T20" fmla="*/ 175 w 178"/>
                <a:gd name="T21" fmla="*/ 106 h 219"/>
                <a:gd name="T22" fmla="*/ 174 w 178"/>
                <a:gd name="T23" fmla="*/ 105 h 219"/>
                <a:gd name="T24" fmla="*/ 100 w 178"/>
                <a:gd name="T25" fmla="*/ 58 h 219"/>
                <a:gd name="T26" fmla="*/ 176 w 178"/>
                <a:gd name="T27" fmla="*/ 3 h 219"/>
                <a:gd name="T28" fmla="*/ 89 w 178"/>
                <a:gd name="T29" fmla="*/ 51 h 219"/>
                <a:gd name="T30" fmla="*/ 2 w 178"/>
                <a:gd name="T31" fmla="*/ 3 h 219"/>
                <a:gd name="T32" fmla="*/ 78 w 178"/>
                <a:gd name="T33" fmla="*/ 58 h 219"/>
                <a:gd name="T34" fmla="*/ 3 w 178"/>
                <a:gd name="T35" fmla="*/ 105 h 219"/>
                <a:gd name="T36" fmla="*/ 2 w 178"/>
                <a:gd name="T37" fmla="*/ 106 h 219"/>
                <a:gd name="T38" fmla="*/ 2 w 178"/>
                <a:gd name="T39" fmla="*/ 107 h 219"/>
                <a:gd name="T40" fmla="*/ 2 w 178"/>
                <a:gd name="T41" fmla="*/ 107 h 219"/>
                <a:gd name="T42" fmla="*/ 1 w 178"/>
                <a:gd name="T43" fmla="*/ 108 h 219"/>
                <a:gd name="T44" fmla="*/ 1 w 178"/>
                <a:gd name="T45" fmla="*/ 109 h 219"/>
                <a:gd name="T46" fmla="*/ 1 w 178"/>
                <a:gd name="T47" fmla="*/ 110 h 219"/>
                <a:gd name="T48" fmla="*/ 1 w 178"/>
                <a:gd name="T49" fmla="*/ 112 h 219"/>
                <a:gd name="T50" fmla="*/ 1 w 178"/>
                <a:gd name="T51" fmla="*/ 113 h 219"/>
                <a:gd name="T52" fmla="*/ 2 w 178"/>
                <a:gd name="T53" fmla="*/ 113 h 219"/>
                <a:gd name="T54" fmla="*/ 3 w 178"/>
                <a:gd name="T55" fmla="*/ 114 h 219"/>
                <a:gd name="T56" fmla="*/ 78 w 178"/>
                <a:gd name="T57" fmla="*/ 161 h 219"/>
                <a:gd name="T58" fmla="*/ 2 w 178"/>
                <a:gd name="T59" fmla="*/ 216 h 219"/>
                <a:gd name="T60" fmla="*/ 10 w 178"/>
                <a:gd name="T61" fmla="*/ 218 h 219"/>
                <a:gd name="T62" fmla="*/ 168 w 178"/>
                <a:gd name="T63" fmla="*/ 218 h 219"/>
                <a:gd name="T64" fmla="*/ 176 w 178"/>
                <a:gd name="T65" fmla="*/ 216 h 219"/>
                <a:gd name="T66" fmla="*/ 18 w 178"/>
                <a:gd name="T67" fmla="*/ 110 h 219"/>
                <a:gd name="T68" fmla="*/ 160 w 178"/>
                <a:gd name="T69" fmla="*/ 110 h 219"/>
                <a:gd name="T70" fmla="*/ 18 w 178"/>
                <a:gd name="T7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8" h="219">
                  <a:moveTo>
                    <a:pt x="174" y="208"/>
                  </a:moveTo>
                  <a:cubicBezTo>
                    <a:pt x="100" y="161"/>
                    <a:pt x="100" y="161"/>
                    <a:pt x="100" y="161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6" y="114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7" y="10"/>
                    <a:pt x="178" y="6"/>
                    <a:pt x="176" y="3"/>
                  </a:cubicBezTo>
                  <a:cubicBezTo>
                    <a:pt x="174" y="1"/>
                    <a:pt x="171" y="0"/>
                    <a:pt x="168" y="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78" y="161"/>
                    <a:pt x="78" y="161"/>
                    <a:pt x="78" y="161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1" y="210"/>
                    <a:pt x="0" y="213"/>
                    <a:pt x="2" y="216"/>
                  </a:cubicBezTo>
                  <a:cubicBezTo>
                    <a:pt x="3" y="218"/>
                    <a:pt x="5" y="219"/>
                    <a:pt x="7" y="219"/>
                  </a:cubicBezTo>
                  <a:cubicBezTo>
                    <a:pt x="8" y="219"/>
                    <a:pt x="9" y="219"/>
                    <a:pt x="10" y="218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9" y="219"/>
                    <a:pt x="170" y="219"/>
                    <a:pt x="171" y="219"/>
                  </a:cubicBezTo>
                  <a:cubicBezTo>
                    <a:pt x="173" y="219"/>
                    <a:pt x="175" y="218"/>
                    <a:pt x="176" y="216"/>
                  </a:cubicBezTo>
                  <a:cubicBezTo>
                    <a:pt x="178" y="213"/>
                    <a:pt x="177" y="210"/>
                    <a:pt x="174" y="208"/>
                  </a:cubicBezTo>
                  <a:close/>
                  <a:moveTo>
                    <a:pt x="18" y="110"/>
                  </a:moveTo>
                  <a:cubicBezTo>
                    <a:pt x="89" y="65"/>
                    <a:pt x="89" y="65"/>
                    <a:pt x="89" y="65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89" y="154"/>
                    <a:pt x="89" y="154"/>
                    <a:pt x="89" y="154"/>
                  </a:cubicBezTo>
                  <a:lnTo>
                    <a:pt x="18" y="11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6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50 w 250"/>
                <a:gd name="T1" fmla="*/ 72 h 81"/>
                <a:gd name="T2" fmla="*/ 241 w 250"/>
                <a:gd name="T3" fmla="*/ 81 h 81"/>
                <a:gd name="T4" fmla="*/ 9 w 250"/>
                <a:gd name="T5" fmla="*/ 81 h 81"/>
                <a:gd name="T6" fmla="*/ 0 w 250"/>
                <a:gd name="T7" fmla="*/ 72 h 81"/>
                <a:gd name="T8" fmla="*/ 0 w 250"/>
                <a:gd name="T9" fmla="*/ 9 h 81"/>
                <a:gd name="T10" fmla="*/ 9 w 250"/>
                <a:gd name="T11" fmla="*/ 0 h 81"/>
                <a:gd name="T12" fmla="*/ 241 w 250"/>
                <a:gd name="T13" fmla="*/ 0 h 81"/>
                <a:gd name="T14" fmla="*/ 250 w 250"/>
                <a:gd name="T15" fmla="*/ 9 h 81"/>
                <a:gd name="T16" fmla="*/ 250 w 250"/>
                <a:gd name="T17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81">
                  <a:moveTo>
                    <a:pt x="250" y="72"/>
                  </a:moveTo>
                  <a:cubicBezTo>
                    <a:pt x="250" y="77"/>
                    <a:pt x="246" y="81"/>
                    <a:pt x="24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lnTo>
                    <a:pt x="250" y="7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7"/>
            <p:cNvSpPr>
              <a:spLocks/>
            </p:cNvSpPr>
            <p:nvPr/>
          </p:nvSpPr>
          <p:spPr bwMode="gray">
            <a:xfrm>
              <a:off x="8642650" y="5405758"/>
              <a:ext cx="327025" cy="93662"/>
            </a:xfrm>
            <a:custGeom>
              <a:avLst/>
              <a:gdLst>
                <a:gd name="T0" fmla="*/ 22 w 236"/>
                <a:gd name="T1" fmla="*/ 55 h 68"/>
                <a:gd name="T2" fmla="*/ 14 w 236"/>
                <a:gd name="T3" fmla="*/ 46 h 68"/>
                <a:gd name="T4" fmla="*/ 14 w 236"/>
                <a:gd name="T5" fmla="*/ 0 h 68"/>
                <a:gd name="T6" fmla="*/ 0 w 236"/>
                <a:gd name="T7" fmla="*/ 0 h 68"/>
                <a:gd name="T8" fmla="*/ 0 w 236"/>
                <a:gd name="T9" fmla="*/ 59 h 68"/>
                <a:gd name="T10" fmla="*/ 9 w 236"/>
                <a:gd name="T11" fmla="*/ 68 h 68"/>
                <a:gd name="T12" fmla="*/ 236 w 236"/>
                <a:gd name="T13" fmla="*/ 68 h 68"/>
                <a:gd name="T14" fmla="*/ 236 w 236"/>
                <a:gd name="T15" fmla="*/ 55 h 68"/>
                <a:gd name="T16" fmla="*/ 22 w 236"/>
                <a:gd name="T17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8">
                  <a:moveTo>
                    <a:pt x="22" y="55"/>
                  </a:moveTo>
                  <a:cubicBezTo>
                    <a:pt x="17" y="55"/>
                    <a:pt x="14" y="51"/>
                    <a:pt x="14" y="4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4"/>
                    <a:pt x="4" y="68"/>
                    <a:pt x="9" y="68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6" y="55"/>
                    <a:pt x="236" y="55"/>
                    <a:pt x="236" y="55"/>
                  </a:cubicBezTo>
                  <a:lnTo>
                    <a:pt x="22" y="5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8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41 w 250"/>
                <a:gd name="T1" fmla="*/ 81 h 81"/>
                <a:gd name="T2" fmla="*/ 236 w 250"/>
                <a:gd name="T3" fmla="*/ 81 h 81"/>
                <a:gd name="T4" fmla="*/ 236 w 250"/>
                <a:gd name="T5" fmla="*/ 22 h 81"/>
                <a:gd name="T6" fmla="*/ 228 w 250"/>
                <a:gd name="T7" fmla="*/ 13 h 81"/>
                <a:gd name="T8" fmla="*/ 0 w 250"/>
                <a:gd name="T9" fmla="*/ 13 h 81"/>
                <a:gd name="T10" fmla="*/ 0 w 250"/>
                <a:gd name="T11" fmla="*/ 9 h 81"/>
                <a:gd name="T12" fmla="*/ 9 w 250"/>
                <a:gd name="T13" fmla="*/ 0 h 81"/>
                <a:gd name="T14" fmla="*/ 241 w 250"/>
                <a:gd name="T15" fmla="*/ 0 h 81"/>
                <a:gd name="T16" fmla="*/ 250 w 250"/>
                <a:gd name="T17" fmla="*/ 9 h 81"/>
                <a:gd name="T18" fmla="*/ 250 w 250"/>
                <a:gd name="T19" fmla="*/ 72 h 81"/>
                <a:gd name="T20" fmla="*/ 241 w 250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81">
                  <a:moveTo>
                    <a:pt x="241" y="81"/>
                  </a:moveTo>
                  <a:cubicBezTo>
                    <a:pt x="236" y="81"/>
                    <a:pt x="236" y="81"/>
                    <a:pt x="236" y="8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7"/>
                    <a:pt x="232" y="13"/>
                    <a:pt x="22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0" y="77"/>
                    <a:pt x="246" y="81"/>
                    <a:pt x="241" y="8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Oval 49"/>
            <p:cNvSpPr>
              <a:spLocks noChangeArrowheads="1"/>
            </p:cNvSpPr>
            <p:nvPr/>
          </p:nvSpPr>
          <p:spPr bwMode="gray">
            <a:xfrm>
              <a:off x="8674400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50"/>
            <p:cNvSpPr>
              <a:spLocks noChangeArrowheads="1"/>
            </p:cNvSpPr>
            <p:nvPr/>
          </p:nvSpPr>
          <p:spPr bwMode="gray">
            <a:xfrm>
              <a:off x="8693450" y="5474020"/>
              <a:ext cx="49213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51"/>
            <p:cNvSpPr>
              <a:spLocks/>
            </p:cNvSpPr>
            <p:nvPr/>
          </p:nvSpPr>
          <p:spPr bwMode="gray">
            <a:xfrm>
              <a:off x="8693450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52"/>
            <p:cNvSpPr>
              <a:spLocks noChangeArrowheads="1"/>
            </p:cNvSpPr>
            <p:nvPr/>
          </p:nvSpPr>
          <p:spPr bwMode="gray">
            <a:xfrm>
              <a:off x="8869662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Oval 53"/>
            <p:cNvSpPr>
              <a:spLocks noChangeArrowheads="1"/>
            </p:cNvSpPr>
            <p:nvPr/>
          </p:nvSpPr>
          <p:spPr bwMode="gray">
            <a:xfrm>
              <a:off x="8887125" y="5474020"/>
              <a:ext cx="50800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54"/>
            <p:cNvSpPr>
              <a:spLocks/>
            </p:cNvSpPr>
            <p:nvPr/>
          </p:nvSpPr>
          <p:spPr bwMode="gray">
            <a:xfrm>
              <a:off x="8887125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55"/>
            <p:cNvSpPr>
              <a:spLocks noEditPoints="1"/>
            </p:cNvSpPr>
            <p:nvPr/>
          </p:nvSpPr>
          <p:spPr bwMode="gray">
            <a:xfrm>
              <a:off x="8631537" y="4907283"/>
              <a:ext cx="368300" cy="223837"/>
            </a:xfrm>
            <a:custGeom>
              <a:avLst/>
              <a:gdLst>
                <a:gd name="T0" fmla="*/ 258 w 266"/>
                <a:gd name="T1" fmla="*/ 0 h 163"/>
                <a:gd name="T2" fmla="*/ 8 w 266"/>
                <a:gd name="T3" fmla="*/ 0 h 163"/>
                <a:gd name="T4" fmla="*/ 0 w 266"/>
                <a:gd name="T5" fmla="*/ 8 h 163"/>
                <a:gd name="T6" fmla="*/ 8 w 266"/>
                <a:gd name="T7" fmla="*/ 16 h 163"/>
                <a:gd name="T8" fmla="*/ 23 w 266"/>
                <a:gd name="T9" fmla="*/ 16 h 163"/>
                <a:gd name="T10" fmla="*/ 23 w 266"/>
                <a:gd name="T11" fmla="*/ 102 h 163"/>
                <a:gd name="T12" fmla="*/ 17 w 266"/>
                <a:gd name="T13" fmla="*/ 102 h 163"/>
                <a:gd name="T14" fmla="*/ 8 w 266"/>
                <a:gd name="T15" fmla="*/ 111 h 163"/>
                <a:gd name="T16" fmla="*/ 8 w 266"/>
                <a:gd name="T17" fmla="*/ 155 h 163"/>
                <a:gd name="T18" fmla="*/ 17 w 266"/>
                <a:gd name="T19" fmla="*/ 163 h 163"/>
                <a:gd name="T20" fmla="*/ 249 w 266"/>
                <a:gd name="T21" fmla="*/ 163 h 163"/>
                <a:gd name="T22" fmla="*/ 258 w 266"/>
                <a:gd name="T23" fmla="*/ 155 h 163"/>
                <a:gd name="T24" fmla="*/ 258 w 266"/>
                <a:gd name="T25" fmla="*/ 111 h 163"/>
                <a:gd name="T26" fmla="*/ 249 w 266"/>
                <a:gd name="T27" fmla="*/ 102 h 163"/>
                <a:gd name="T28" fmla="*/ 243 w 266"/>
                <a:gd name="T29" fmla="*/ 102 h 163"/>
                <a:gd name="T30" fmla="*/ 243 w 266"/>
                <a:gd name="T31" fmla="*/ 16 h 163"/>
                <a:gd name="T32" fmla="*/ 258 w 266"/>
                <a:gd name="T33" fmla="*/ 16 h 163"/>
                <a:gd name="T34" fmla="*/ 266 w 266"/>
                <a:gd name="T35" fmla="*/ 8 h 163"/>
                <a:gd name="T36" fmla="*/ 258 w 266"/>
                <a:gd name="T37" fmla="*/ 0 h 163"/>
                <a:gd name="T38" fmla="*/ 189 w 266"/>
                <a:gd name="T39" fmla="*/ 16 h 163"/>
                <a:gd name="T40" fmla="*/ 189 w 266"/>
                <a:gd name="T41" fmla="*/ 102 h 163"/>
                <a:gd name="T42" fmla="*/ 160 w 266"/>
                <a:gd name="T43" fmla="*/ 102 h 163"/>
                <a:gd name="T44" fmla="*/ 160 w 266"/>
                <a:gd name="T45" fmla="*/ 16 h 163"/>
                <a:gd name="T46" fmla="*/ 189 w 266"/>
                <a:gd name="T47" fmla="*/ 16 h 163"/>
                <a:gd name="T48" fmla="*/ 148 w 266"/>
                <a:gd name="T49" fmla="*/ 16 h 163"/>
                <a:gd name="T50" fmla="*/ 148 w 266"/>
                <a:gd name="T51" fmla="*/ 102 h 163"/>
                <a:gd name="T52" fmla="*/ 118 w 266"/>
                <a:gd name="T53" fmla="*/ 102 h 163"/>
                <a:gd name="T54" fmla="*/ 118 w 266"/>
                <a:gd name="T55" fmla="*/ 16 h 163"/>
                <a:gd name="T56" fmla="*/ 148 w 266"/>
                <a:gd name="T57" fmla="*/ 16 h 163"/>
                <a:gd name="T58" fmla="*/ 106 w 266"/>
                <a:gd name="T59" fmla="*/ 16 h 163"/>
                <a:gd name="T60" fmla="*/ 106 w 266"/>
                <a:gd name="T61" fmla="*/ 102 h 163"/>
                <a:gd name="T62" fmla="*/ 77 w 266"/>
                <a:gd name="T63" fmla="*/ 102 h 163"/>
                <a:gd name="T64" fmla="*/ 77 w 266"/>
                <a:gd name="T65" fmla="*/ 16 h 163"/>
                <a:gd name="T66" fmla="*/ 106 w 266"/>
                <a:gd name="T67" fmla="*/ 16 h 163"/>
                <a:gd name="T68" fmla="*/ 35 w 266"/>
                <a:gd name="T69" fmla="*/ 16 h 163"/>
                <a:gd name="T70" fmla="*/ 65 w 266"/>
                <a:gd name="T71" fmla="*/ 16 h 163"/>
                <a:gd name="T72" fmla="*/ 65 w 266"/>
                <a:gd name="T73" fmla="*/ 102 h 163"/>
                <a:gd name="T74" fmla="*/ 35 w 266"/>
                <a:gd name="T75" fmla="*/ 102 h 163"/>
                <a:gd name="T76" fmla="*/ 35 w 266"/>
                <a:gd name="T77" fmla="*/ 16 h 163"/>
                <a:gd name="T78" fmla="*/ 201 w 266"/>
                <a:gd name="T79" fmla="*/ 102 h 163"/>
                <a:gd name="T80" fmla="*/ 201 w 266"/>
                <a:gd name="T81" fmla="*/ 16 h 163"/>
                <a:gd name="T82" fmla="*/ 231 w 266"/>
                <a:gd name="T83" fmla="*/ 16 h 163"/>
                <a:gd name="T84" fmla="*/ 231 w 266"/>
                <a:gd name="T85" fmla="*/ 102 h 163"/>
                <a:gd name="T86" fmla="*/ 201 w 266"/>
                <a:gd name="T87" fmla="*/ 10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" h="163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2" y="102"/>
                    <a:pt x="8" y="106"/>
                    <a:pt x="8" y="111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8" y="160"/>
                    <a:pt x="12" y="163"/>
                    <a:pt x="17" y="163"/>
                  </a:cubicBezTo>
                  <a:cubicBezTo>
                    <a:pt x="249" y="163"/>
                    <a:pt x="249" y="163"/>
                    <a:pt x="249" y="163"/>
                  </a:cubicBezTo>
                  <a:cubicBezTo>
                    <a:pt x="254" y="163"/>
                    <a:pt x="258" y="160"/>
                    <a:pt x="258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06"/>
                    <a:pt x="254" y="102"/>
                    <a:pt x="249" y="102"/>
                  </a:cubicBezTo>
                  <a:cubicBezTo>
                    <a:pt x="243" y="102"/>
                    <a:pt x="243" y="102"/>
                    <a:pt x="243" y="102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2" y="16"/>
                    <a:pt x="266" y="13"/>
                    <a:pt x="266" y="8"/>
                  </a:cubicBezTo>
                  <a:cubicBezTo>
                    <a:pt x="266" y="4"/>
                    <a:pt x="262" y="0"/>
                    <a:pt x="258" y="0"/>
                  </a:cubicBezTo>
                  <a:close/>
                  <a:moveTo>
                    <a:pt x="189" y="16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16"/>
                    <a:pt x="160" y="16"/>
                    <a:pt x="160" y="16"/>
                  </a:cubicBezTo>
                  <a:lnTo>
                    <a:pt x="189" y="16"/>
                  </a:lnTo>
                  <a:close/>
                  <a:moveTo>
                    <a:pt x="148" y="16"/>
                  </a:moveTo>
                  <a:cubicBezTo>
                    <a:pt x="148" y="102"/>
                    <a:pt x="148" y="102"/>
                    <a:pt x="14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6"/>
                    <a:pt x="118" y="16"/>
                    <a:pt x="118" y="16"/>
                  </a:cubicBezTo>
                  <a:lnTo>
                    <a:pt x="148" y="16"/>
                  </a:lnTo>
                  <a:close/>
                  <a:moveTo>
                    <a:pt x="106" y="16"/>
                  </a:moveTo>
                  <a:cubicBezTo>
                    <a:pt x="106" y="102"/>
                    <a:pt x="106" y="102"/>
                    <a:pt x="106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6"/>
                    <a:pt x="77" y="16"/>
                    <a:pt x="77" y="16"/>
                  </a:cubicBezTo>
                  <a:lnTo>
                    <a:pt x="106" y="16"/>
                  </a:lnTo>
                  <a:close/>
                  <a:moveTo>
                    <a:pt x="3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35" y="102"/>
                    <a:pt x="35" y="102"/>
                    <a:pt x="35" y="102"/>
                  </a:cubicBezTo>
                  <a:lnTo>
                    <a:pt x="35" y="16"/>
                  </a:lnTo>
                  <a:close/>
                  <a:moveTo>
                    <a:pt x="201" y="102"/>
                  </a:moveTo>
                  <a:cubicBezTo>
                    <a:pt x="201" y="16"/>
                    <a:pt x="201" y="16"/>
                    <a:pt x="20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102"/>
                    <a:pt x="231" y="102"/>
                    <a:pt x="231" y="102"/>
                  </a:cubicBezTo>
                  <a:lnTo>
                    <a:pt x="201" y="10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6"/>
            <p:cNvSpPr>
              <a:spLocks/>
            </p:cNvSpPr>
            <p:nvPr/>
          </p:nvSpPr>
          <p:spPr bwMode="gray">
            <a:xfrm>
              <a:off x="8642650" y="5067620"/>
              <a:ext cx="327025" cy="63500"/>
            </a:xfrm>
            <a:custGeom>
              <a:avLst/>
              <a:gdLst>
                <a:gd name="T0" fmla="*/ 22 w 236"/>
                <a:gd name="T1" fmla="*/ 34 h 47"/>
                <a:gd name="T2" fmla="*/ 14 w 236"/>
                <a:gd name="T3" fmla="*/ 25 h 47"/>
                <a:gd name="T4" fmla="*/ 14 w 236"/>
                <a:gd name="T5" fmla="*/ 0 h 47"/>
                <a:gd name="T6" fmla="*/ 0 w 236"/>
                <a:gd name="T7" fmla="*/ 0 h 47"/>
                <a:gd name="T8" fmla="*/ 0 w 236"/>
                <a:gd name="T9" fmla="*/ 39 h 47"/>
                <a:gd name="T10" fmla="*/ 9 w 236"/>
                <a:gd name="T11" fmla="*/ 47 h 47"/>
                <a:gd name="T12" fmla="*/ 236 w 236"/>
                <a:gd name="T13" fmla="*/ 47 h 47"/>
                <a:gd name="T14" fmla="*/ 236 w 236"/>
                <a:gd name="T15" fmla="*/ 34 h 47"/>
                <a:gd name="T16" fmla="*/ 22 w 236"/>
                <a:gd name="T1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47">
                  <a:moveTo>
                    <a:pt x="22" y="34"/>
                  </a:moveTo>
                  <a:cubicBezTo>
                    <a:pt x="17" y="34"/>
                    <a:pt x="14" y="30"/>
                    <a:pt x="14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4" y="47"/>
                    <a:pt x="9" y="47"/>
                  </a:cubicBezTo>
                  <a:cubicBezTo>
                    <a:pt x="236" y="47"/>
                    <a:pt x="236" y="47"/>
                    <a:pt x="236" y="47"/>
                  </a:cubicBezTo>
                  <a:cubicBezTo>
                    <a:pt x="236" y="34"/>
                    <a:pt x="236" y="34"/>
                    <a:pt x="236" y="34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7"/>
            <p:cNvSpPr>
              <a:spLocks/>
            </p:cNvSpPr>
            <p:nvPr/>
          </p:nvSpPr>
          <p:spPr bwMode="gray">
            <a:xfrm>
              <a:off x="8642650" y="5046983"/>
              <a:ext cx="346075" cy="84137"/>
            </a:xfrm>
            <a:custGeom>
              <a:avLst/>
              <a:gdLst>
                <a:gd name="T0" fmla="*/ 241 w 250"/>
                <a:gd name="T1" fmla="*/ 61 h 61"/>
                <a:gd name="T2" fmla="*/ 236 w 250"/>
                <a:gd name="T3" fmla="*/ 61 h 61"/>
                <a:gd name="T4" fmla="*/ 236 w 250"/>
                <a:gd name="T5" fmla="*/ 22 h 61"/>
                <a:gd name="T6" fmla="*/ 228 w 250"/>
                <a:gd name="T7" fmla="*/ 14 h 61"/>
                <a:gd name="T8" fmla="*/ 0 w 250"/>
                <a:gd name="T9" fmla="*/ 14 h 61"/>
                <a:gd name="T10" fmla="*/ 0 w 250"/>
                <a:gd name="T11" fmla="*/ 9 h 61"/>
                <a:gd name="T12" fmla="*/ 9 w 250"/>
                <a:gd name="T13" fmla="*/ 0 h 61"/>
                <a:gd name="T14" fmla="*/ 241 w 250"/>
                <a:gd name="T15" fmla="*/ 0 h 61"/>
                <a:gd name="T16" fmla="*/ 250 w 250"/>
                <a:gd name="T17" fmla="*/ 9 h 61"/>
                <a:gd name="T18" fmla="*/ 250 w 250"/>
                <a:gd name="T19" fmla="*/ 53 h 61"/>
                <a:gd name="T20" fmla="*/ 241 w 250"/>
                <a:gd name="T2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61">
                  <a:moveTo>
                    <a:pt x="241" y="61"/>
                  </a:moveTo>
                  <a:cubicBezTo>
                    <a:pt x="236" y="61"/>
                    <a:pt x="236" y="61"/>
                    <a:pt x="236" y="6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8"/>
                    <a:pt x="232" y="14"/>
                    <a:pt x="22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53"/>
                    <a:pt x="250" y="53"/>
                    <a:pt x="250" y="53"/>
                  </a:cubicBezTo>
                  <a:cubicBezTo>
                    <a:pt x="250" y="58"/>
                    <a:pt x="246" y="61"/>
                    <a:pt x="241" y="6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8"/>
            <p:cNvSpPr>
              <a:spLocks/>
            </p:cNvSpPr>
            <p:nvPr/>
          </p:nvSpPr>
          <p:spPr bwMode="gray">
            <a:xfrm>
              <a:off x="10792125" y="4919983"/>
              <a:ext cx="61913" cy="311150"/>
            </a:xfrm>
            <a:custGeom>
              <a:avLst/>
              <a:gdLst>
                <a:gd name="T0" fmla="*/ 39 w 45"/>
                <a:gd name="T1" fmla="*/ 180 h 226"/>
                <a:gd name="T2" fmla="*/ 33 w 45"/>
                <a:gd name="T3" fmla="*/ 180 h 226"/>
                <a:gd name="T4" fmla="*/ 33 w 45"/>
                <a:gd name="T5" fmla="*/ 0 h 226"/>
                <a:gd name="T6" fmla="*/ 12 w 45"/>
                <a:gd name="T7" fmla="*/ 0 h 226"/>
                <a:gd name="T8" fmla="*/ 12 w 45"/>
                <a:gd name="T9" fmla="*/ 180 h 226"/>
                <a:gd name="T10" fmla="*/ 5 w 45"/>
                <a:gd name="T11" fmla="*/ 180 h 226"/>
                <a:gd name="T12" fmla="*/ 0 w 45"/>
                <a:gd name="T13" fmla="*/ 186 h 226"/>
                <a:gd name="T14" fmla="*/ 0 w 45"/>
                <a:gd name="T15" fmla="*/ 226 h 226"/>
                <a:gd name="T16" fmla="*/ 45 w 45"/>
                <a:gd name="T17" fmla="*/ 226 h 226"/>
                <a:gd name="T18" fmla="*/ 45 w 45"/>
                <a:gd name="T19" fmla="*/ 186 h 226"/>
                <a:gd name="T20" fmla="*/ 39 w 45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26">
                  <a:moveTo>
                    <a:pt x="39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2"/>
                    <a:pt x="42" y="180"/>
                    <a:pt x="39" y="18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9"/>
            <p:cNvSpPr>
              <a:spLocks/>
            </p:cNvSpPr>
            <p:nvPr/>
          </p:nvSpPr>
          <p:spPr bwMode="gray">
            <a:xfrm>
              <a:off x="10827050" y="4919983"/>
              <a:ext cx="26988" cy="311150"/>
            </a:xfrm>
            <a:custGeom>
              <a:avLst/>
              <a:gdLst>
                <a:gd name="T0" fmla="*/ 14 w 20"/>
                <a:gd name="T1" fmla="*/ 180 h 226"/>
                <a:gd name="T2" fmla="*/ 8 w 20"/>
                <a:gd name="T3" fmla="*/ 180 h 226"/>
                <a:gd name="T4" fmla="*/ 8 w 20"/>
                <a:gd name="T5" fmla="*/ 0 h 226"/>
                <a:gd name="T6" fmla="*/ 0 w 20"/>
                <a:gd name="T7" fmla="*/ 0 h 226"/>
                <a:gd name="T8" fmla="*/ 0 w 20"/>
                <a:gd name="T9" fmla="*/ 180 h 226"/>
                <a:gd name="T10" fmla="*/ 6 w 20"/>
                <a:gd name="T11" fmla="*/ 180 h 226"/>
                <a:gd name="T12" fmla="*/ 12 w 20"/>
                <a:gd name="T13" fmla="*/ 186 h 226"/>
                <a:gd name="T14" fmla="*/ 12 w 20"/>
                <a:gd name="T15" fmla="*/ 226 h 226"/>
                <a:gd name="T16" fmla="*/ 20 w 20"/>
                <a:gd name="T17" fmla="*/ 226 h 226"/>
                <a:gd name="T18" fmla="*/ 20 w 20"/>
                <a:gd name="T19" fmla="*/ 186 h 226"/>
                <a:gd name="T20" fmla="*/ 14 w 20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26">
                  <a:moveTo>
                    <a:pt x="14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9" y="180"/>
                    <a:pt x="12" y="182"/>
                    <a:pt x="12" y="18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20" y="226"/>
                    <a:pt x="20" y="226"/>
                    <a:pt x="20" y="22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2"/>
                    <a:pt x="17" y="180"/>
                    <a:pt x="14" y="18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60"/>
            <p:cNvSpPr>
              <a:spLocks/>
            </p:cNvSpPr>
            <p:nvPr/>
          </p:nvSpPr>
          <p:spPr bwMode="gray">
            <a:xfrm>
              <a:off x="10792125" y="4919983"/>
              <a:ext cx="25400" cy="311150"/>
            </a:xfrm>
            <a:custGeom>
              <a:avLst/>
              <a:gdLst>
                <a:gd name="T0" fmla="*/ 19 w 19"/>
                <a:gd name="T1" fmla="*/ 0 h 226"/>
                <a:gd name="T2" fmla="*/ 12 w 19"/>
                <a:gd name="T3" fmla="*/ 0 h 226"/>
                <a:gd name="T4" fmla="*/ 12 w 19"/>
                <a:gd name="T5" fmla="*/ 180 h 226"/>
                <a:gd name="T6" fmla="*/ 5 w 19"/>
                <a:gd name="T7" fmla="*/ 180 h 226"/>
                <a:gd name="T8" fmla="*/ 0 w 19"/>
                <a:gd name="T9" fmla="*/ 186 h 226"/>
                <a:gd name="T10" fmla="*/ 0 w 19"/>
                <a:gd name="T11" fmla="*/ 226 h 226"/>
                <a:gd name="T12" fmla="*/ 7 w 19"/>
                <a:gd name="T13" fmla="*/ 226 h 226"/>
                <a:gd name="T14" fmla="*/ 7 w 19"/>
                <a:gd name="T15" fmla="*/ 186 h 226"/>
                <a:gd name="T16" fmla="*/ 13 w 19"/>
                <a:gd name="T17" fmla="*/ 180 h 226"/>
                <a:gd name="T18" fmla="*/ 19 w 19"/>
                <a:gd name="T19" fmla="*/ 180 h 226"/>
                <a:gd name="T20" fmla="*/ 19 w 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26"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2"/>
                    <a:pt x="10" y="180"/>
                    <a:pt x="13" y="180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61"/>
            <p:cNvSpPr>
              <a:spLocks/>
            </p:cNvSpPr>
            <p:nvPr/>
          </p:nvSpPr>
          <p:spPr bwMode="gray">
            <a:xfrm>
              <a:off x="10068225" y="4172270"/>
              <a:ext cx="242888" cy="239712"/>
            </a:xfrm>
            <a:custGeom>
              <a:avLst/>
              <a:gdLst>
                <a:gd name="T0" fmla="*/ 153 w 153"/>
                <a:gd name="T1" fmla="*/ 98 h 151"/>
                <a:gd name="T2" fmla="*/ 100 w 153"/>
                <a:gd name="T3" fmla="*/ 151 h 151"/>
                <a:gd name="T4" fmla="*/ 0 w 153"/>
                <a:gd name="T5" fmla="*/ 52 h 151"/>
                <a:gd name="T6" fmla="*/ 53 w 153"/>
                <a:gd name="T7" fmla="*/ 0 h 151"/>
                <a:gd name="T8" fmla="*/ 153 w 153"/>
                <a:gd name="T9" fmla="*/ 9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1">
                  <a:moveTo>
                    <a:pt x="153" y="98"/>
                  </a:moveTo>
                  <a:lnTo>
                    <a:pt x="100" y="151"/>
                  </a:lnTo>
                  <a:lnTo>
                    <a:pt x="0" y="52"/>
                  </a:lnTo>
                  <a:lnTo>
                    <a:pt x="53" y="0"/>
                  </a:lnTo>
                  <a:lnTo>
                    <a:pt x="153" y="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2"/>
            <p:cNvSpPr>
              <a:spLocks/>
            </p:cNvSpPr>
            <p:nvPr/>
          </p:nvSpPr>
          <p:spPr bwMode="gray">
            <a:xfrm>
              <a:off x="9560225" y="3665858"/>
              <a:ext cx="579438" cy="576262"/>
            </a:xfrm>
            <a:custGeom>
              <a:avLst/>
              <a:gdLst>
                <a:gd name="T0" fmla="*/ 415 w 419"/>
                <a:gd name="T1" fmla="*/ 379 h 419"/>
                <a:gd name="T2" fmla="*/ 415 w 419"/>
                <a:gd name="T3" fmla="*/ 392 h 419"/>
                <a:gd name="T4" fmla="*/ 392 w 419"/>
                <a:gd name="T5" fmla="*/ 415 h 419"/>
                <a:gd name="T6" fmla="*/ 380 w 419"/>
                <a:gd name="T7" fmla="*/ 415 h 419"/>
                <a:gd name="T8" fmla="*/ 3 w 419"/>
                <a:gd name="T9" fmla="*/ 39 h 419"/>
                <a:gd name="T10" fmla="*/ 3 w 419"/>
                <a:gd name="T11" fmla="*/ 27 h 419"/>
                <a:gd name="T12" fmla="*/ 27 w 419"/>
                <a:gd name="T13" fmla="*/ 3 h 419"/>
                <a:gd name="T14" fmla="*/ 39 w 419"/>
                <a:gd name="T15" fmla="*/ 3 h 419"/>
                <a:gd name="T16" fmla="*/ 415 w 419"/>
                <a:gd name="T17" fmla="*/ 37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419">
                  <a:moveTo>
                    <a:pt x="415" y="379"/>
                  </a:moveTo>
                  <a:cubicBezTo>
                    <a:pt x="419" y="383"/>
                    <a:pt x="419" y="388"/>
                    <a:pt x="415" y="392"/>
                  </a:cubicBezTo>
                  <a:cubicBezTo>
                    <a:pt x="392" y="415"/>
                    <a:pt x="392" y="415"/>
                    <a:pt x="392" y="415"/>
                  </a:cubicBezTo>
                  <a:cubicBezTo>
                    <a:pt x="388" y="419"/>
                    <a:pt x="383" y="419"/>
                    <a:pt x="380" y="4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5"/>
                    <a:pt x="0" y="30"/>
                    <a:pt x="3" y="2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0" y="0"/>
                    <a:pt x="36" y="0"/>
                    <a:pt x="39" y="3"/>
                  </a:cubicBezTo>
                  <a:lnTo>
                    <a:pt x="415" y="3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3"/>
            <p:cNvSpPr>
              <a:spLocks/>
            </p:cNvSpPr>
            <p:nvPr/>
          </p:nvSpPr>
          <p:spPr bwMode="gray">
            <a:xfrm>
              <a:off x="10185700" y="4288158"/>
              <a:ext cx="1066800" cy="1058862"/>
            </a:xfrm>
            <a:custGeom>
              <a:avLst/>
              <a:gdLst>
                <a:gd name="T0" fmla="*/ 672 w 672"/>
                <a:gd name="T1" fmla="*/ 594 h 667"/>
                <a:gd name="T2" fmla="*/ 597 w 672"/>
                <a:gd name="T3" fmla="*/ 667 h 667"/>
                <a:gd name="T4" fmla="*/ 0 w 672"/>
                <a:gd name="T5" fmla="*/ 74 h 667"/>
                <a:gd name="T6" fmla="*/ 74 w 672"/>
                <a:gd name="T7" fmla="*/ 0 h 667"/>
                <a:gd name="T8" fmla="*/ 672 w 672"/>
                <a:gd name="T9" fmla="*/ 59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67">
                  <a:moveTo>
                    <a:pt x="672" y="594"/>
                  </a:moveTo>
                  <a:lnTo>
                    <a:pt x="597" y="667"/>
                  </a:lnTo>
                  <a:lnTo>
                    <a:pt x="0" y="74"/>
                  </a:lnTo>
                  <a:lnTo>
                    <a:pt x="74" y="0"/>
                  </a:lnTo>
                  <a:lnTo>
                    <a:pt x="672" y="594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4"/>
            <p:cNvSpPr>
              <a:spLocks/>
            </p:cNvSpPr>
            <p:nvPr/>
          </p:nvSpPr>
          <p:spPr bwMode="gray">
            <a:xfrm>
              <a:off x="10055525" y="4159570"/>
              <a:ext cx="109538" cy="106362"/>
            </a:xfrm>
            <a:custGeom>
              <a:avLst/>
              <a:gdLst>
                <a:gd name="T0" fmla="*/ 9 w 79"/>
                <a:gd name="T1" fmla="*/ 77 h 77"/>
                <a:gd name="T2" fmla="*/ 4 w 79"/>
                <a:gd name="T3" fmla="*/ 75 h 77"/>
                <a:gd name="T4" fmla="*/ 4 w 79"/>
                <a:gd name="T5" fmla="*/ 64 h 77"/>
                <a:gd name="T6" fmla="*/ 64 w 79"/>
                <a:gd name="T7" fmla="*/ 3 h 77"/>
                <a:gd name="T8" fmla="*/ 75 w 79"/>
                <a:gd name="T9" fmla="*/ 3 h 77"/>
                <a:gd name="T10" fmla="*/ 75 w 79"/>
                <a:gd name="T11" fmla="*/ 15 h 77"/>
                <a:gd name="T12" fmla="*/ 15 w 79"/>
                <a:gd name="T13" fmla="*/ 75 h 77"/>
                <a:gd name="T14" fmla="*/ 9 w 79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7">
                  <a:moveTo>
                    <a:pt x="9" y="77"/>
                  </a:moveTo>
                  <a:cubicBezTo>
                    <a:pt x="7" y="77"/>
                    <a:pt x="5" y="77"/>
                    <a:pt x="4" y="75"/>
                  </a:cubicBezTo>
                  <a:cubicBezTo>
                    <a:pt x="0" y="72"/>
                    <a:pt x="0" y="67"/>
                    <a:pt x="4" y="64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7" y="0"/>
                    <a:pt x="72" y="0"/>
                    <a:pt x="75" y="3"/>
                  </a:cubicBezTo>
                  <a:cubicBezTo>
                    <a:pt x="79" y="6"/>
                    <a:pt x="79" y="12"/>
                    <a:pt x="75" y="1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3" y="77"/>
                    <a:pt x="11" y="77"/>
                    <a:pt x="9" y="7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5"/>
            <p:cNvSpPr>
              <a:spLocks/>
            </p:cNvSpPr>
            <p:nvPr/>
          </p:nvSpPr>
          <p:spPr bwMode="gray">
            <a:xfrm>
              <a:off x="9787237" y="3891283"/>
              <a:ext cx="79375" cy="77787"/>
            </a:xfrm>
            <a:custGeom>
              <a:avLst/>
              <a:gdLst>
                <a:gd name="T0" fmla="*/ 9 w 58"/>
                <a:gd name="T1" fmla="*/ 57 h 57"/>
                <a:gd name="T2" fmla="*/ 3 w 58"/>
                <a:gd name="T3" fmla="*/ 55 h 57"/>
                <a:gd name="T4" fmla="*/ 3 w 58"/>
                <a:gd name="T5" fmla="*/ 44 h 57"/>
                <a:gd name="T6" fmla="*/ 44 w 58"/>
                <a:gd name="T7" fmla="*/ 3 h 57"/>
                <a:gd name="T8" fmla="*/ 55 w 58"/>
                <a:gd name="T9" fmla="*/ 3 h 57"/>
                <a:gd name="T10" fmla="*/ 55 w 58"/>
                <a:gd name="T11" fmla="*/ 14 h 57"/>
                <a:gd name="T12" fmla="*/ 15 w 58"/>
                <a:gd name="T13" fmla="*/ 55 h 57"/>
                <a:gd name="T14" fmla="*/ 9 w 58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7">
                  <a:moveTo>
                    <a:pt x="9" y="57"/>
                  </a:moveTo>
                  <a:cubicBezTo>
                    <a:pt x="7" y="57"/>
                    <a:pt x="5" y="56"/>
                    <a:pt x="3" y="55"/>
                  </a:cubicBezTo>
                  <a:cubicBezTo>
                    <a:pt x="0" y="52"/>
                    <a:pt x="0" y="47"/>
                    <a:pt x="3" y="4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52" y="0"/>
                    <a:pt x="55" y="3"/>
                  </a:cubicBezTo>
                  <a:cubicBezTo>
                    <a:pt x="58" y="6"/>
                    <a:pt x="58" y="11"/>
                    <a:pt x="55" y="1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3" y="56"/>
                    <a:pt x="11" y="57"/>
                    <a:pt x="9" y="5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6"/>
            <p:cNvSpPr>
              <a:spLocks/>
            </p:cNvSpPr>
            <p:nvPr/>
          </p:nvSpPr>
          <p:spPr bwMode="gray">
            <a:xfrm>
              <a:off x="10168237" y="4270695"/>
              <a:ext cx="153988" cy="150812"/>
            </a:xfrm>
            <a:custGeom>
              <a:avLst/>
              <a:gdLst>
                <a:gd name="T0" fmla="*/ 9 w 111"/>
                <a:gd name="T1" fmla="*/ 110 h 110"/>
                <a:gd name="T2" fmla="*/ 3 w 111"/>
                <a:gd name="T3" fmla="*/ 108 h 110"/>
                <a:gd name="T4" fmla="*/ 3 w 111"/>
                <a:gd name="T5" fmla="*/ 96 h 110"/>
                <a:gd name="T6" fmla="*/ 96 w 111"/>
                <a:gd name="T7" fmla="*/ 3 h 110"/>
                <a:gd name="T8" fmla="*/ 108 w 111"/>
                <a:gd name="T9" fmla="*/ 3 h 110"/>
                <a:gd name="T10" fmla="*/ 108 w 111"/>
                <a:gd name="T11" fmla="*/ 15 h 110"/>
                <a:gd name="T12" fmla="*/ 15 w 111"/>
                <a:gd name="T13" fmla="*/ 108 h 110"/>
                <a:gd name="T14" fmla="*/ 9 w 111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10">
                  <a:moveTo>
                    <a:pt x="9" y="110"/>
                  </a:moveTo>
                  <a:cubicBezTo>
                    <a:pt x="7" y="110"/>
                    <a:pt x="5" y="109"/>
                    <a:pt x="3" y="108"/>
                  </a:cubicBezTo>
                  <a:cubicBezTo>
                    <a:pt x="0" y="104"/>
                    <a:pt x="0" y="99"/>
                    <a:pt x="3" y="96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100" y="0"/>
                    <a:pt x="105" y="0"/>
                    <a:pt x="108" y="3"/>
                  </a:cubicBezTo>
                  <a:cubicBezTo>
                    <a:pt x="111" y="6"/>
                    <a:pt x="111" y="11"/>
                    <a:pt x="108" y="1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3" y="109"/>
                    <a:pt x="11" y="110"/>
                    <a:pt x="9" y="11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7"/>
            <p:cNvSpPr>
              <a:spLocks/>
            </p:cNvSpPr>
            <p:nvPr/>
          </p:nvSpPr>
          <p:spPr bwMode="gray">
            <a:xfrm>
              <a:off x="10269837" y="4296095"/>
              <a:ext cx="982663" cy="944562"/>
            </a:xfrm>
            <a:custGeom>
              <a:avLst/>
              <a:gdLst>
                <a:gd name="T0" fmla="*/ 619 w 619"/>
                <a:gd name="T1" fmla="*/ 589 h 595"/>
                <a:gd name="T2" fmla="*/ 613 w 619"/>
                <a:gd name="T3" fmla="*/ 595 h 595"/>
                <a:gd name="T4" fmla="*/ 0 w 619"/>
                <a:gd name="T5" fmla="*/ 26 h 595"/>
                <a:gd name="T6" fmla="*/ 27 w 619"/>
                <a:gd name="T7" fmla="*/ 0 h 595"/>
                <a:gd name="T8" fmla="*/ 619 w 619"/>
                <a:gd name="T9" fmla="*/ 58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95">
                  <a:moveTo>
                    <a:pt x="619" y="589"/>
                  </a:moveTo>
                  <a:lnTo>
                    <a:pt x="613" y="595"/>
                  </a:lnTo>
                  <a:lnTo>
                    <a:pt x="0" y="26"/>
                  </a:lnTo>
                  <a:lnTo>
                    <a:pt x="27" y="0"/>
                  </a:lnTo>
                  <a:lnTo>
                    <a:pt x="619" y="589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8"/>
            <p:cNvSpPr>
              <a:spLocks/>
            </p:cNvSpPr>
            <p:nvPr/>
          </p:nvSpPr>
          <p:spPr bwMode="gray">
            <a:xfrm>
              <a:off x="10193637" y="4370708"/>
              <a:ext cx="949325" cy="976312"/>
            </a:xfrm>
            <a:custGeom>
              <a:avLst/>
              <a:gdLst>
                <a:gd name="T0" fmla="*/ 592 w 598"/>
                <a:gd name="T1" fmla="*/ 615 h 615"/>
                <a:gd name="T2" fmla="*/ 598 w 598"/>
                <a:gd name="T3" fmla="*/ 610 h 615"/>
                <a:gd name="T4" fmla="*/ 27 w 598"/>
                <a:gd name="T5" fmla="*/ 0 h 615"/>
                <a:gd name="T6" fmla="*/ 0 w 598"/>
                <a:gd name="T7" fmla="*/ 27 h 615"/>
                <a:gd name="T8" fmla="*/ 592 w 598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615">
                  <a:moveTo>
                    <a:pt x="592" y="615"/>
                  </a:moveTo>
                  <a:lnTo>
                    <a:pt x="598" y="610"/>
                  </a:lnTo>
                  <a:lnTo>
                    <a:pt x="27" y="0"/>
                  </a:lnTo>
                  <a:lnTo>
                    <a:pt x="0" y="27"/>
                  </a:lnTo>
                  <a:lnTo>
                    <a:pt x="592" y="61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9"/>
            <p:cNvSpPr>
              <a:spLocks/>
            </p:cNvSpPr>
            <p:nvPr/>
          </p:nvSpPr>
          <p:spPr bwMode="gray">
            <a:xfrm>
              <a:off x="10615912" y="5231133"/>
              <a:ext cx="665163" cy="93662"/>
            </a:xfrm>
            <a:custGeom>
              <a:avLst/>
              <a:gdLst>
                <a:gd name="T0" fmla="*/ 481 w 481"/>
                <a:gd name="T1" fmla="*/ 14 h 69"/>
                <a:gd name="T2" fmla="*/ 467 w 481"/>
                <a:gd name="T3" fmla="*/ 0 h 69"/>
                <a:gd name="T4" fmla="*/ 15 w 481"/>
                <a:gd name="T5" fmla="*/ 0 h 69"/>
                <a:gd name="T6" fmla="*/ 0 w 481"/>
                <a:gd name="T7" fmla="*/ 14 h 69"/>
                <a:gd name="T8" fmla="*/ 0 w 481"/>
                <a:gd name="T9" fmla="*/ 55 h 69"/>
                <a:gd name="T10" fmla="*/ 15 w 481"/>
                <a:gd name="T11" fmla="*/ 69 h 69"/>
                <a:gd name="T12" fmla="*/ 467 w 481"/>
                <a:gd name="T13" fmla="*/ 69 h 69"/>
                <a:gd name="T14" fmla="*/ 481 w 481"/>
                <a:gd name="T15" fmla="*/ 55 h 69"/>
                <a:gd name="T16" fmla="*/ 481 w 481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1" h="69">
                  <a:moveTo>
                    <a:pt x="481" y="14"/>
                  </a:moveTo>
                  <a:cubicBezTo>
                    <a:pt x="481" y="6"/>
                    <a:pt x="475" y="0"/>
                    <a:pt x="46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3"/>
                    <a:pt x="7" y="69"/>
                    <a:pt x="15" y="69"/>
                  </a:cubicBezTo>
                  <a:cubicBezTo>
                    <a:pt x="467" y="69"/>
                    <a:pt x="467" y="69"/>
                    <a:pt x="467" y="69"/>
                  </a:cubicBezTo>
                  <a:cubicBezTo>
                    <a:pt x="475" y="69"/>
                    <a:pt x="481" y="63"/>
                    <a:pt x="481" y="55"/>
                  </a:cubicBezTo>
                  <a:lnTo>
                    <a:pt x="481" y="1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Oval 70"/>
            <p:cNvSpPr>
              <a:spLocks noChangeArrowheads="1"/>
            </p:cNvSpPr>
            <p:nvPr/>
          </p:nvSpPr>
          <p:spPr bwMode="gray">
            <a:xfrm>
              <a:off x="103127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71"/>
            <p:cNvSpPr>
              <a:spLocks noChangeArrowheads="1"/>
            </p:cNvSpPr>
            <p:nvPr/>
          </p:nvSpPr>
          <p:spPr bwMode="gray">
            <a:xfrm>
              <a:off x="10695287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72"/>
            <p:cNvSpPr>
              <a:spLocks noChangeArrowheads="1"/>
            </p:cNvSpPr>
            <p:nvPr/>
          </p:nvSpPr>
          <p:spPr bwMode="gray">
            <a:xfrm>
              <a:off x="109858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73"/>
            <p:cNvSpPr>
              <a:spLocks/>
            </p:cNvSpPr>
            <p:nvPr/>
          </p:nvSpPr>
          <p:spPr bwMode="gray">
            <a:xfrm>
              <a:off x="10176175" y="5042220"/>
              <a:ext cx="341313" cy="404812"/>
            </a:xfrm>
            <a:custGeom>
              <a:avLst/>
              <a:gdLst>
                <a:gd name="T0" fmla="*/ 247 w 247"/>
                <a:gd name="T1" fmla="*/ 0 h 295"/>
                <a:gd name="T2" fmla="*/ 66 w 247"/>
                <a:gd name="T3" fmla="*/ 0 h 295"/>
                <a:gd name="T4" fmla="*/ 16 w 247"/>
                <a:gd name="T5" fmla="*/ 295 h 295"/>
                <a:gd name="T6" fmla="*/ 197 w 247"/>
                <a:gd name="T7" fmla="*/ 295 h 295"/>
                <a:gd name="T8" fmla="*/ 247 w 247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95">
                  <a:moveTo>
                    <a:pt x="247" y="0"/>
                  </a:moveTo>
                  <a:cubicBezTo>
                    <a:pt x="193" y="0"/>
                    <a:pt x="97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197" y="295"/>
                    <a:pt x="197" y="295"/>
                    <a:pt x="197" y="295"/>
                  </a:cubicBezTo>
                  <a:cubicBezTo>
                    <a:pt x="197" y="295"/>
                    <a:pt x="181" y="76"/>
                    <a:pt x="247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74"/>
            <p:cNvSpPr>
              <a:spLocks/>
            </p:cNvSpPr>
            <p:nvPr/>
          </p:nvSpPr>
          <p:spPr bwMode="gray">
            <a:xfrm>
              <a:off x="10727037" y="5324795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5"/>
            <p:cNvSpPr>
              <a:spLocks/>
            </p:cNvSpPr>
            <p:nvPr/>
          </p:nvSpPr>
          <p:spPr bwMode="gray">
            <a:xfrm>
              <a:off x="10512725" y="5324795"/>
              <a:ext cx="3175" cy="1587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0 h 1"/>
                <a:gd name="T4" fmla="*/ 0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6"/>
            <p:cNvSpPr>
              <a:spLocks/>
            </p:cNvSpPr>
            <p:nvPr/>
          </p:nvSpPr>
          <p:spPr bwMode="gray">
            <a:xfrm>
              <a:off x="10176175" y="5042220"/>
              <a:ext cx="127000" cy="404812"/>
            </a:xfrm>
            <a:custGeom>
              <a:avLst/>
              <a:gdLst>
                <a:gd name="T0" fmla="*/ 92 w 92"/>
                <a:gd name="T1" fmla="*/ 0 h 295"/>
                <a:gd name="T2" fmla="*/ 66 w 92"/>
                <a:gd name="T3" fmla="*/ 0 h 295"/>
                <a:gd name="T4" fmla="*/ 16 w 92"/>
                <a:gd name="T5" fmla="*/ 295 h 295"/>
                <a:gd name="T6" fmla="*/ 42 w 92"/>
                <a:gd name="T7" fmla="*/ 295 h 295"/>
                <a:gd name="T8" fmla="*/ 92 w 92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5">
                  <a:moveTo>
                    <a:pt x="92" y="0"/>
                  </a:moveTo>
                  <a:cubicBezTo>
                    <a:pt x="82" y="0"/>
                    <a:pt x="73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42" y="295"/>
                    <a:pt x="42" y="295"/>
                    <a:pt x="42" y="295"/>
                  </a:cubicBezTo>
                  <a:cubicBezTo>
                    <a:pt x="42" y="295"/>
                    <a:pt x="26" y="76"/>
                    <a:pt x="92" y="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77"/>
            <p:cNvSpPr>
              <a:spLocks noChangeArrowheads="1"/>
            </p:cNvSpPr>
            <p:nvPr/>
          </p:nvSpPr>
          <p:spPr bwMode="gray">
            <a:xfrm>
              <a:off x="9574512" y="3729358"/>
              <a:ext cx="22225" cy="69373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78"/>
            <p:cNvSpPr>
              <a:spLocks/>
            </p:cNvSpPr>
            <p:nvPr/>
          </p:nvSpPr>
          <p:spPr bwMode="gray">
            <a:xfrm>
              <a:off x="10393662" y="5042220"/>
              <a:ext cx="906463" cy="404812"/>
            </a:xfrm>
            <a:custGeom>
              <a:avLst/>
              <a:gdLst>
                <a:gd name="T0" fmla="*/ 642 w 656"/>
                <a:gd name="T1" fmla="*/ 206 h 295"/>
                <a:gd name="T2" fmla="*/ 219 w 656"/>
                <a:gd name="T3" fmla="*/ 206 h 295"/>
                <a:gd name="T4" fmla="*/ 217 w 656"/>
                <a:gd name="T5" fmla="*/ 207 h 295"/>
                <a:gd name="T6" fmla="*/ 217 w 656"/>
                <a:gd name="T7" fmla="*/ 0 h 295"/>
                <a:gd name="T8" fmla="*/ 66 w 656"/>
                <a:gd name="T9" fmla="*/ 0 h 295"/>
                <a:gd name="T10" fmla="*/ 16 w 656"/>
                <a:gd name="T11" fmla="*/ 295 h 295"/>
                <a:gd name="T12" fmla="*/ 642 w 656"/>
                <a:gd name="T13" fmla="*/ 295 h 295"/>
                <a:gd name="T14" fmla="*/ 656 w 656"/>
                <a:gd name="T15" fmla="*/ 281 h 295"/>
                <a:gd name="T16" fmla="*/ 656 w 656"/>
                <a:gd name="T17" fmla="*/ 221 h 295"/>
                <a:gd name="T18" fmla="*/ 642 w 656"/>
                <a:gd name="T19" fmla="*/ 20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6" h="295">
                  <a:moveTo>
                    <a:pt x="642" y="206"/>
                  </a:moveTo>
                  <a:cubicBezTo>
                    <a:pt x="219" y="206"/>
                    <a:pt x="219" y="206"/>
                    <a:pt x="219" y="206"/>
                  </a:cubicBezTo>
                  <a:cubicBezTo>
                    <a:pt x="219" y="206"/>
                    <a:pt x="218" y="206"/>
                    <a:pt x="217" y="207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642" y="295"/>
                    <a:pt x="642" y="295"/>
                    <a:pt x="642" y="295"/>
                  </a:cubicBezTo>
                  <a:cubicBezTo>
                    <a:pt x="650" y="295"/>
                    <a:pt x="656" y="289"/>
                    <a:pt x="656" y="281"/>
                  </a:cubicBezTo>
                  <a:cubicBezTo>
                    <a:pt x="656" y="221"/>
                    <a:pt x="656" y="221"/>
                    <a:pt x="656" y="221"/>
                  </a:cubicBezTo>
                  <a:cubicBezTo>
                    <a:pt x="656" y="213"/>
                    <a:pt x="650" y="206"/>
                    <a:pt x="642" y="206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79"/>
            <p:cNvSpPr>
              <a:spLocks/>
            </p:cNvSpPr>
            <p:nvPr/>
          </p:nvSpPr>
          <p:spPr bwMode="gray">
            <a:xfrm>
              <a:off x="10393662" y="5042220"/>
              <a:ext cx="300038" cy="404812"/>
            </a:xfrm>
            <a:custGeom>
              <a:avLst/>
              <a:gdLst>
                <a:gd name="T0" fmla="*/ 81 w 217"/>
                <a:gd name="T1" fmla="*/ 15 h 295"/>
                <a:gd name="T2" fmla="*/ 217 w 217"/>
                <a:gd name="T3" fmla="*/ 15 h 295"/>
                <a:gd name="T4" fmla="*/ 217 w 217"/>
                <a:gd name="T5" fmla="*/ 0 h 295"/>
                <a:gd name="T6" fmla="*/ 66 w 217"/>
                <a:gd name="T7" fmla="*/ 0 h 295"/>
                <a:gd name="T8" fmla="*/ 16 w 217"/>
                <a:gd name="T9" fmla="*/ 295 h 295"/>
                <a:gd name="T10" fmla="*/ 30 w 217"/>
                <a:gd name="T11" fmla="*/ 295 h 295"/>
                <a:gd name="T12" fmla="*/ 81 w 217"/>
                <a:gd name="T13" fmla="*/ 1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95">
                  <a:moveTo>
                    <a:pt x="81" y="15"/>
                  </a:moveTo>
                  <a:cubicBezTo>
                    <a:pt x="122" y="15"/>
                    <a:pt x="188" y="15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28" y="244"/>
                    <a:pt x="25" y="79"/>
                    <a:pt x="81" y="15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80"/>
            <p:cNvSpPr>
              <a:spLocks/>
            </p:cNvSpPr>
            <p:nvPr/>
          </p:nvSpPr>
          <p:spPr bwMode="gray">
            <a:xfrm>
              <a:off x="10414300" y="54279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81"/>
            <p:cNvSpPr>
              <a:spLocks/>
            </p:cNvSpPr>
            <p:nvPr/>
          </p:nvSpPr>
          <p:spPr bwMode="gray">
            <a:xfrm>
              <a:off x="10414300" y="5432745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2"/>
            <p:cNvSpPr>
              <a:spLocks/>
            </p:cNvSpPr>
            <p:nvPr/>
          </p:nvSpPr>
          <p:spPr bwMode="gray">
            <a:xfrm>
              <a:off x="10414300" y="54406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3"/>
            <p:cNvSpPr>
              <a:spLocks/>
            </p:cNvSpPr>
            <p:nvPr/>
          </p:nvSpPr>
          <p:spPr bwMode="gray">
            <a:xfrm>
              <a:off x="10433350" y="5324795"/>
              <a:ext cx="866775" cy="122237"/>
            </a:xfrm>
            <a:custGeom>
              <a:avLst/>
              <a:gdLst>
                <a:gd name="T0" fmla="*/ 613 w 627"/>
                <a:gd name="T1" fmla="*/ 0 h 89"/>
                <a:gd name="T2" fmla="*/ 613 w 627"/>
                <a:gd name="T3" fmla="*/ 56 h 89"/>
                <a:gd name="T4" fmla="*/ 599 w 627"/>
                <a:gd name="T5" fmla="*/ 71 h 89"/>
                <a:gd name="T6" fmla="*/ 0 w 627"/>
                <a:gd name="T7" fmla="*/ 71 h 89"/>
                <a:gd name="T8" fmla="*/ 1 w 627"/>
                <a:gd name="T9" fmla="*/ 89 h 89"/>
                <a:gd name="T10" fmla="*/ 613 w 627"/>
                <a:gd name="T11" fmla="*/ 89 h 89"/>
                <a:gd name="T12" fmla="*/ 627 w 627"/>
                <a:gd name="T13" fmla="*/ 75 h 89"/>
                <a:gd name="T14" fmla="*/ 627 w 627"/>
                <a:gd name="T15" fmla="*/ 15 h 89"/>
                <a:gd name="T16" fmla="*/ 613 w 627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89">
                  <a:moveTo>
                    <a:pt x="613" y="0"/>
                  </a:moveTo>
                  <a:cubicBezTo>
                    <a:pt x="613" y="56"/>
                    <a:pt x="613" y="56"/>
                    <a:pt x="613" y="56"/>
                  </a:cubicBezTo>
                  <a:cubicBezTo>
                    <a:pt x="613" y="64"/>
                    <a:pt x="607" y="71"/>
                    <a:pt x="59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1" y="84"/>
                    <a:pt x="1" y="89"/>
                  </a:cubicBezTo>
                  <a:cubicBezTo>
                    <a:pt x="613" y="89"/>
                    <a:pt x="613" y="89"/>
                    <a:pt x="613" y="89"/>
                  </a:cubicBezTo>
                  <a:cubicBezTo>
                    <a:pt x="621" y="89"/>
                    <a:pt x="627" y="83"/>
                    <a:pt x="627" y="75"/>
                  </a:cubicBezTo>
                  <a:cubicBezTo>
                    <a:pt x="627" y="15"/>
                    <a:pt x="627" y="15"/>
                    <a:pt x="627" y="15"/>
                  </a:cubicBezTo>
                  <a:cubicBezTo>
                    <a:pt x="627" y="7"/>
                    <a:pt x="621" y="1"/>
                    <a:pt x="613" y="0"/>
                  </a:cubicBezTo>
                  <a:close/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4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146 w 146"/>
                <a:gd name="T3" fmla="*/ 0 h 174"/>
                <a:gd name="T4" fmla="*/ 40 w 146"/>
                <a:gd name="T5" fmla="*/ 0 h 174"/>
                <a:gd name="T6" fmla="*/ 0 w 146"/>
                <a:gd name="T7" fmla="*/ 174 h 174"/>
                <a:gd name="T8" fmla="*/ 146 w 14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82" y="0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5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40 w 146"/>
                <a:gd name="T3" fmla="*/ 0 h 174"/>
                <a:gd name="T4" fmla="*/ 0 w 146"/>
                <a:gd name="T5" fmla="*/ 174 h 174"/>
                <a:gd name="T6" fmla="*/ 146 w 1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174"/>
                    <a:pt x="84" y="73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Oval 86"/>
            <p:cNvSpPr>
              <a:spLocks noChangeArrowheads="1"/>
            </p:cNvSpPr>
            <p:nvPr/>
          </p:nvSpPr>
          <p:spPr bwMode="gray">
            <a:xfrm>
              <a:off x="10458750" y="5353370"/>
              <a:ext cx="188913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87"/>
            <p:cNvSpPr>
              <a:spLocks noChangeArrowheads="1"/>
            </p:cNvSpPr>
            <p:nvPr/>
          </p:nvSpPr>
          <p:spPr bwMode="gray">
            <a:xfrm>
              <a:off x="10503200" y="5396233"/>
              <a:ext cx="100013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88"/>
            <p:cNvSpPr>
              <a:spLocks noChangeArrowheads="1"/>
            </p:cNvSpPr>
            <p:nvPr/>
          </p:nvSpPr>
          <p:spPr bwMode="gray">
            <a:xfrm>
              <a:off x="11041362" y="5353370"/>
              <a:ext cx="192088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89"/>
            <p:cNvSpPr>
              <a:spLocks noChangeArrowheads="1"/>
            </p:cNvSpPr>
            <p:nvPr/>
          </p:nvSpPr>
          <p:spPr bwMode="gray">
            <a:xfrm>
              <a:off x="1083975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90"/>
            <p:cNvSpPr>
              <a:spLocks/>
            </p:cNvSpPr>
            <p:nvPr/>
          </p:nvSpPr>
          <p:spPr bwMode="gray">
            <a:xfrm>
              <a:off x="10503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0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91"/>
            <p:cNvSpPr>
              <a:spLocks/>
            </p:cNvSpPr>
            <p:nvPr/>
          </p:nvSpPr>
          <p:spPr bwMode="gray">
            <a:xfrm>
              <a:off x="10241262" y="5359720"/>
              <a:ext cx="120650" cy="15875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9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2"/>
            <p:cNvSpPr>
              <a:spLocks/>
            </p:cNvSpPr>
            <p:nvPr/>
          </p:nvSpPr>
          <p:spPr bwMode="gray">
            <a:xfrm>
              <a:off x="10241262" y="5396233"/>
              <a:ext cx="120650" cy="17462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10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93"/>
            <p:cNvSpPr>
              <a:spLocks/>
            </p:cNvSpPr>
            <p:nvPr/>
          </p:nvSpPr>
          <p:spPr bwMode="gray">
            <a:xfrm>
              <a:off x="10209512" y="5086670"/>
              <a:ext cx="227013" cy="239712"/>
            </a:xfrm>
            <a:custGeom>
              <a:avLst/>
              <a:gdLst>
                <a:gd name="T0" fmla="*/ 31 w 164"/>
                <a:gd name="T1" fmla="*/ 0 h 175"/>
                <a:gd name="T2" fmla="*/ 0 w 164"/>
                <a:gd name="T3" fmla="*/ 175 h 175"/>
                <a:gd name="T4" fmla="*/ 133 w 164"/>
                <a:gd name="T5" fmla="*/ 175 h 175"/>
                <a:gd name="T6" fmla="*/ 164 w 164"/>
                <a:gd name="T7" fmla="*/ 0 h 175"/>
                <a:gd name="T8" fmla="*/ 31 w 16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142" y="49"/>
                    <a:pt x="164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94"/>
            <p:cNvSpPr>
              <a:spLocks/>
            </p:cNvSpPr>
            <p:nvPr/>
          </p:nvSpPr>
          <p:spPr bwMode="gray">
            <a:xfrm>
              <a:off x="10209512" y="5086670"/>
              <a:ext cx="185738" cy="239712"/>
            </a:xfrm>
            <a:custGeom>
              <a:avLst/>
              <a:gdLst>
                <a:gd name="T0" fmla="*/ 31 w 134"/>
                <a:gd name="T1" fmla="*/ 0 h 175"/>
                <a:gd name="T2" fmla="*/ 0 w 134"/>
                <a:gd name="T3" fmla="*/ 175 h 175"/>
                <a:gd name="T4" fmla="*/ 133 w 134"/>
                <a:gd name="T5" fmla="*/ 175 h 175"/>
                <a:gd name="T6" fmla="*/ 31 w 134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5"/>
            <p:cNvSpPr>
              <a:spLocks noEditPoints="1"/>
            </p:cNvSpPr>
            <p:nvPr/>
          </p:nvSpPr>
          <p:spPr bwMode="gray">
            <a:xfrm>
              <a:off x="9257012" y="4496120"/>
              <a:ext cx="280988" cy="279400"/>
            </a:xfrm>
            <a:custGeom>
              <a:avLst/>
              <a:gdLst>
                <a:gd name="T0" fmla="*/ 203 w 203"/>
                <a:gd name="T1" fmla="*/ 93 h 203"/>
                <a:gd name="T2" fmla="*/ 187 w 203"/>
                <a:gd name="T3" fmla="*/ 77 h 203"/>
                <a:gd name="T4" fmla="*/ 192 w 203"/>
                <a:gd name="T5" fmla="*/ 54 h 203"/>
                <a:gd name="T6" fmla="*/ 170 w 203"/>
                <a:gd name="T7" fmla="*/ 46 h 203"/>
                <a:gd name="T8" fmla="*/ 167 w 203"/>
                <a:gd name="T9" fmla="*/ 23 h 203"/>
                <a:gd name="T10" fmla="*/ 144 w 203"/>
                <a:gd name="T11" fmla="*/ 25 h 203"/>
                <a:gd name="T12" fmla="*/ 132 w 203"/>
                <a:gd name="T13" fmla="*/ 4 h 203"/>
                <a:gd name="T14" fmla="*/ 111 w 203"/>
                <a:gd name="T15" fmla="*/ 15 h 203"/>
                <a:gd name="T16" fmla="*/ 92 w 203"/>
                <a:gd name="T17" fmla="*/ 0 h 203"/>
                <a:gd name="T18" fmla="*/ 77 w 203"/>
                <a:gd name="T19" fmla="*/ 18 h 203"/>
                <a:gd name="T20" fmla="*/ 54 w 203"/>
                <a:gd name="T21" fmla="*/ 11 h 203"/>
                <a:gd name="T22" fmla="*/ 47 w 203"/>
                <a:gd name="T23" fmla="*/ 33 h 203"/>
                <a:gd name="T24" fmla="*/ 23 w 203"/>
                <a:gd name="T25" fmla="*/ 36 h 203"/>
                <a:gd name="T26" fmla="*/ 24 w 203"/>
                <a:gd name="T27" fmla="*/ 59 h 203"/>
                <a:gd name="T28" fmla="*/ 4 w 203"/>
                <a:gd name="T29" fmla="*/ 71 h 203"/>
                <a:gd name="T30" fmla="*/ 14 w 203"/>
                <a:gd name="T31" fmla="*/ 93 h 203"/>
                <a:gd name="T32" fmla="*/ 0 w 203"/>
                <a:gd name="T33" fmla="*/ 112 h 203"/>
                <a:gd name="T34" fmla="*/ 16 w 203"/>
                <a:gd name="T35" fmla="*/ 127 h 203"/>
                <a:gd name="T36" fmla="*/ 11 w 203"/>
                <a:gd name="T37" fmla="*/ 149 h 203"/>
                <a:gd name="T38" fmla="*/ 32 w 203"/>
                <a:gd name="T39" fmla="*/ 158 h 203"/>
                <a:gd name="T40" fmla="*/ 36 w 203"/>
                <a:gd name="T41" fmla="*/ 180 h 203"/>
                <a:gd name="T42" fmla="*/ 59 w 203"/>
                <a:gd name="T43" fmla="*/ 180 h 203"/>
                <a:gd name="T44" fmla="*/ 71 w 203"/>
                <a:gd name="T45" fmla="*/ 199 h 203"/>
                <a:gd name="T46" fmla="*/ 92 w 203"/>
                <a:gd name="T47" fmla="*/ 191 h 203"/>
                <a:gd name="T48" fmla="*/ 111 w 203"/>
                <a:gd name="T49" fmla="*/ 203 h 203"/>
                <a:gd name="T50" fmla="*/ 127 w 203"/>
                <a:gd name="T51" fmla="*/ 188 h 203"/>
                <a:gd name="T52" fmla="*/ 149 w 203"/>
                <a:gd name="T53" fmla="*/ 192 h 203"/>
                <a:gd name="T54" fmla="*/ 158 w 203"/>
                <a:gd name="T55" fmla="*/ 171 h 203"/>
                <a:gd name="T56" fmla="*/ 180 w 203"/>
                <a:gd name="T57" fmla="*/ 167 h 203"/>
                <a:gd name="T58" fmla="*/ 180 w 203"/>
                <a:gd name="T59" fmla="*/ 144 h 203"/>
                <a:gd name="T60" fmla="*/ 199 w 203"/>
                <a:gd name="T61" fmla="*/ 132 h 203"/>
                <a:gd name="T62" fmla="*/ 190 w 203"/>
                <a:gd name="T63" fmla="*/ 112 h 203"/>
                <a:gd name="T64" fmla="*/ 57 w 203"/>
                <a:gd name="T65" fmla="*/ 58 h 203"/>
                <a:gd name="T66" fmla="*/ 93 w 203"/>
                <a:gd name="T67" fmla="*/ 73 h 203"/>
                <a:gd name="T68" fmla="*/ 39 w 203"/>
                <a:gd name="T69" fmla="*/ 95 h 203"/>
                <a:gd name="T70" fmla="*/ 93 w 203"/>
                <a:gd name="T71" fmla="*/ 166 h 203"/>
                <a:gd name="T72" fmla="*/ 39 w 203"/>
                <a:gd name="T73" fmla="*/ 111 h 203"/>
                <a:gd name="T74" fmla="*/ 93 w 203"/>
                <a:gd name="T75" fmla="*/ 133 h 203"/>
                <a:gd name="T76" fmla="*/ 89 w 203"/>
                <a:gd name="T77" fmla="*/ 102 h 203"/>
                <a:gd name="T78" fmla="*/ 114 w 203"/>
                <a:gd name="T79" fmla="*/ 102 h 203"/>
                <a:gd name="T80" fmla="*/ 89 w 203"/>
                <a:gd name="T81" fmla="*/ 102 h 203"/>
                <a:gd name="T82" fmla="*/ 110 w 203"/>
                <a:gd name="T83" fmla="*/ 166 h 203"/>
                <a:gd name="T84" fmla="*/ 124 w 203"/>
                <a:gd name="T85" fmla="*/ 125 h 203"/>
                <a:gd name="T86" fmla="*/ 165 w 203"/>
                <a:gd name="T87" fmla="*/ 111 h 203"/>
                <a:gd name="T88" fmla="*/ 132 w 203"/>
                <a:gd name="T89" fmla="*/ 95 h 203"/>
                <a:gd name="T90" fmla="*/ 110 w 203"/>
                <a:gd name="T91" fmla="*/ 40 h 203"/>
                <a:gd name="T92" fmla="*/ 165 w 203"/>
                <a:gd name="T93" fmla="*/ 9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3" h="203">
                  <a:moveTo>
                    <a:pt x="203" y="112"/>
                  </a:moveTo>
                  <a:cubicBezTo>
                    <a:pt x="203" y="93"/>
                    <a:pt x="203" y="93"/>
                    <a:pt x="203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88"/>
                    <a:pt x="188" y="82"/>
                    <a:pt x="187" y="77"/>
                  </a:cubicBezTo>
                  <a:cubicBezTo>
                    <a:pt x="199" y="72"/>
                    <a:pt x="199" y="72"/>
                    <a:pt x="199" y="72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7" y="55"/>
                    <a:pt x="174" y="51"/>
                    <a:pt x="170" y="4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3" y="30"/>
                    <a:pt x="148" y="27"/>
                    <a:pt x="144" y="25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2" y="16"/>
                    <a:pt x="116" y="15"/>
                    <a:pt x="111" y="1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7" y="15"/>
                    <a:pt x="82" y="16"/>
                    <a:pt x="77" y="18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5" y="27"/>
                    <a:pt x="51" y="30"/>
                    <a:pt x="47" y="3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0" y="51"/>
                    <a:pt x="27" y="55"/>
                    <a:pt x="24" y="59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5" y="82"/>
                    <a:pt x="14" y="88"/>
                    <a:pt x="14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7"/>
                    <a:pt x="15" y="122"/>
                    <a:pt x="16" y="127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6" y="149"/>
                    <a:pt x="29" y="154"/>
                    <a:pt x="32" y="158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50" y="175"/>
                    <a:pt x="54" y="178"/>
                    <a:pt x="59" y="180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76" y="188"/>
                    <a:pt x="76" y="188"/>
                    <a:pt x="76" y="188"/>
                  </a:cubicBezTo>
                  <a:cubicBezTo>
                    <a:pt x="81" y="189"/>
                    <a:pt x="87" y="190"/>
                    <a:pt x="92" y="19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7" y="190"/>
                    <a:pt x="122" y="189"/>
                    <a:pt x="127" y="188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49" y="192"/>
                    <a:pt x="149" y="192"/>
                    <a:pt x="149" y="192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9" y="178"/>
                    <a:pt x="154" y="175"/>
                    <a:pt x="158" y="171"/>
                  </a:cubicBezTo>
                  <a:cubicBezTo>
                    <a:pt x="167" y="180"/>
                    <a:pt x="167" y="180"/>
                    <a:pt x="167" y="180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5" y="154"/>
                    <a:pt x="178" y="149"/>
                    <a:pt x="180" y="144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8" y="122"/>
                    <a:pt x="189" y="117"/>
                    <a:pt x="190" y="112"/>
                  </a:cubicBezTo>
                  <a:lnTo>
                    <a:pt x="203" y="112"/>
                  </a:lnTo>
                  <a:close/>
                  <a:moveTo>
                    <a:pt x="57" y="58"/>
                  </a:moveTo>
                  <a:cubicBezTo>
                    <a:pt x="67" y="48"/>
                    <a:pt x="80" y="41"/>
                    <a:pt x="93" y="40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83" y="76"/>
                    <a:pt x="75" y="84"/>
                    <a:pt x="72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0" y="81"/>
                    <a:pt x="47" y="68"/>
                    <a:pt x="57" y="58"/>
                  </a:cubicBezTo>
                  <a:close/>
                  <a:moveTo>
                    <a:pt x="93" y="166"/>
                  </a:moveTo>
                  <a:cubicBezTo>
                    <a:pt x="80" y="164"/>
                    <a:pt x="67" y="158"/>
                    <a:pt x="57" y="148"/>
                  </a:cubicBezTo>
                  <a:cubicBezTo>
                    <a:pt x="47" y="138"/>
                    <a:pt x="40" y="125"/>
                    <a:pt x="39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5" y="122"/>
                    <a:pt x="83" y="130"/>
                    <a:pt x="93" y="133"/>
                  </a:cubicBezTo>
                  <a:lnTo>
                    <a:pt x="93" y="166"/>
                  </a:lnTo>
                  <a:close/>
                  <a:moveTo>
                    <a:pt x="89" y="102"/>
                  </a:moveTo>
                  <a:cubicBezTo>
                    <a:pt x="89" y="95"/>
                    <a:pt x="95" y="89"/>
                    <a:pt x="102" y="89"/>
                  </a:cubicBezTo>
                  <a:cubicBezTo>
                    <a:pt x="109" y="89"/>
                    <a:pt x="114" y="95"/>
                    <a:pt x="114" y="102"/>
                  </a:cubicBezTo>
                  <a:cubicBezTo>
                    <a:pt x="114" y="109"/>
                    <a:pt x="109" y="114"/>
                    <a:pt x="102" y="114"/>
                  </a:cubicBezTo>
                  <a:cubicBezTo>
                    <a:pt x="95" y="114"/>
                    <a:pt x="89" y="109"/>
                    <a:pt x="89" y="102"/>
                  </a:cubicBezTo>
                  <a:close/>
                  <a:moveTo>
                    <a:pt x="147" y="148"/>
                  </a:moveTo>
                  <a:cubicBezTo>
                    <a:pt x="137" y="158"/>
                    <a:pt x="124" y="164"/>
                    <a:pt x="110" y="166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5" y="131"/>
                    <a:pt x="120" y="129"/>
                    <a:pt x="124" y="125"/>
                  </a:cubicBezTo>
                  <a:cubicBezTo>
                    <a:pt x="128" y="121"/>
                    <a:pt x="130" y="116"/>
                    <a:pt x="132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3" y="125"/>
                    <a:pt x="157" y="138"/>
                    <a:pt x="147" y="148"/>
                  </a:cubicBezTo>
                  <a:close/>
                  <a:moveTo>
                    <a:pt x="132" y="95"/>
                  </a:moveTo>
                  <a:cubicBezTo>
                    <a:pt x="129" y="84"/>
                    <a:pt x="121" y="76"/>
                    <a:pt x="110" y="7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24" y="41"/>
                    <a:pt x="137" y="48"/>
                    <a:pt x="147" y="58"/>
                  </a:cubicBezTo>
                  <a:cubicBezTo>
                    <a:pt x="157" y="68"/>
                    <a:pt x="163" y="81"/>
                    <a:pt x="165" y="95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6"/>
            <p:cNvSpPr>
              <a:spLocks noEditPoints="1"/>
            </p:cNvSpPr>
            <p:nvPr/>
          </p:nvSpPr>
          <p:spPr bwMode="gray">
            <a:xfrm>
              <a:off x="9109375" y="4723133"/>
              <a:ext cx="254000" cy="254000"/>
            </a:xfrm>
            <a:custGeom>
              <a:avLst/>
              <a:gdLst>
                <a:gd name="T0" fmla="*/ 184 w 184"/>
                <a:gd name="T1" fmla="*/ 112 h 185"/>
                <a:gd name="T2" fmla="*/ 161 w 184"/>
                <a:gd name="T3" fmla="*/ 89 h 185"/>
                <a:gd name="T4" fmla="*/ 181 w 184"/>
                <a:gd name="T5" fmla="*/ 63 h 185"/>
                <a:gd name="T6" fmla="*/ 150 w 184"/>
                <a:gd name="T7" fmla="*/ 55 h 185"/>
                <a:gd name="T8" fmla="*/ 155 w 184"/>
                <a:gd name="T9" fmla="*/ 22 h 185"/>
                <a:gd name="T10" fmla="*/ 123 w 184"/>
                <a:gd name="T11" fmla="*/ 31 h 185"/>
                <a:gd name="T12" fmla="*/ 111 w 184"/>
                <a:gd name="T13" fmla="*/ 0 h 185"/>
                <a:gd name="T14" fmla="*/ 88 w 184"/>
                <a:gd name="T15" fmla="*/ 23 h 185"/>
                <a:gd name="T16" fmla="*/ 63 w 184"/>
                <a:gd name="T17" fmla="*/ 3 h 185"/>
                <a:gd name="T18" fmla="*/ 54 w 184"/>
                <a:gd name="T19" fmla="*/ 34 h 185"/>
                <a:gd name="T20" fmla="*/ 22 w 184"/>
                <a:gd name="T21" fmla="*/ 29 h 185"/>
                <a:gd name="T22" fmla="*/ 30 w 184"/>
                <a:gd name="T23" fmla="*/ 61 h 185"/>
                <a:gd name="T24" fmla="*/ 0 w 184"/>
                <a:gd name="T25" fmla="*/ 73 h 185"/>
                <a:gd name="T26" fmla="*/ 23 w 184"/>
                <a:gd name="T27" fmla="*/ 96 h 185"/>
                <a:gd name="T28" fmla="*/ 2 w 184"/>
                <a:gd name="T29" fmla="*/ 121 h 185"/>
                <a:gd name="T30" fmla="*/ 34 w 184"/>
                <a:gd name="T31" fmla="*/ 130 h 185"/>
                <a:gd name="T32" fmla="*/ 29 w 184"/>
                <a:gd name="T33" fmla="*/ 162 h 185"/>
                <a:gd name="T34" fmla="*/ 60 w 184"/>
                <a:gd name="T35" fmla="*/ 154 h 185"/>
                <a:gd name="T36" fmla="*/ 72 w 184"/>
                <a:gd name="T37" fmla="*/ 185 h 185"/>
                <a:gd name="T38" fmla="*/ 95 w 184"/>
                <a:gd name="T39" fmla="*/ 161 h 185"/>
                <a:gd name="T40" fmla="*/ 121 w 184"/>
                <a:gd name="T41" fmla="*/ 182 h 185"/>
                <a:gd name="T42" fmla="*/ 129 w 184"/>
                <a:gd name="T43" fmla="*/ 150 h 185"/>
                <a:gd name="T44" fmla="*/ 162 w 184"/>
                <a:gd name="T45" fmla="*/ 156 h 185"/>
                <a:gd name="T46" fmla="*/ 153 w 184"/>
                <a:gd name="T47" fmla="*/ 124 h 185"/>
                <a:gd name="T48" fmla="*/ 184 w 184"/>
                <a:gd name="T49" fmla="*/ 112 h 185"/>
                <a:gd name="T50" fmla="*/ 92 w 184"/>
                <a:gd name="T51" fmla="*/ 115 h 185"/>
                <a:gd name="T52" fmla="*/ 69 w 184"/>
                <a:gd name="T53" fmla="*/ 92 h 185"/>
                <a:gd name="T54" fmla="*/ 92 w 184"/>
                <a:gd name="T55" fmla="*/ 70 h 185"/>
                <a:gd name="T56" fmla="*/ 114 w 184"/>
                <a:gd name="T57" fmla="*/ 92 h 185"/>
                <a:gd name="T58" fmla="*/ 92 w 184"/>
                <a:gd name="T59" fmla="*/ 11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85">
                  <a:moveTo>
                    <a:pt x="184" y="11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53" y="124"/>
                    <a:pt x="153" y="124"/>
                    <a:pt x="153" y="124"/>
                  </a:cubicBezTo>
                  <a:lnTo>
                    <a:pt x="184" y="112"/>
                  </a:lnTo>
                  <a:close/>
                  <a:moveTo>
                    <a:pt x="92" y="115"/>
                  </a:moveTo>
                  <a:cubicBezTo>
                    <a:pt x="79" y="115"/>
                    <a:pt x="69" y="105"/>
                    <a:pt x="69" y="92"/>
                  </a:cubicBezTo>
                  <a:cubicBezTo>
                    <a:pt x="69" y="80"/>
                    <a:pt x="79" y="70"/>
                    <a:pt x="92" y="70"/>
                  </a:cubicBezTo>
                  <a:cubicBezTo>
                    <a:pt x="104" y="70"/>
                    <a:pt x="114" y="80"/>
                    <a:pt x="114" y="92"/>
                  </a:cubicBezTo>
                  <a:cubicBezTo>
                    <a:pt x="114" y="105"/>
                    <a:pt x="104" y="115"/>
                    <a:pt x="92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7"/>
            <p:cNvSpPr>
              <a:spLocks noEditPoints="1"/>
            </p:cNvSpPr>
            <p:nvPr/>
          </p:nvSpPr>
          <p:spPr bwMode="gray">
            <a:xfrm>
              <a:off x="9464975" y="4650108"/>
              <a:ext cx="358775" cy="355600"/>
            </a:xfrm>
            <a:custGeom>
              <a:avLst/>
              <a:gdLst>
                <a:gd name="T0" fmla="*/ 247 w 259"/>
                <a:gd name="T1" fmla="*/ 139 h 259"/>
                <a:gd name="T2" fmla="*/ 228 w 259"/>
                <a:gd name="T3" fmla="*/ 133 h 259"/>
                <a:gd name="T4" fmla="*/ 224 w 259"/>
                <a:gd name="T5" fmla="*/ 103 h 259"/>
                <a:gd name="T6" fmla="*/ 241 w 259"/>
                <a:gd name="T7" fmla="*/ 94 h 259"/>
                <a:gd name="T8" fmla="*/ 247 w 259"/>
                <a:gd name="T9" fmla="*/ 73 h 259"/>
                <a:gd name="T10" fmla="*/ 239 w 259"/>
                <a:gd name="T11" fmla="*/ 59 h 259"/>
                <a:gd name="T12" fmla="*/ 219 w 259"/>
                <a:gd name="T13" fmla="*/ 53 h 259"/>
                <a:gd name="T14" fmla="*/ 202 w 259"/>
                <a:gd name="T15" fmla="*/ 63 h 259"/>
                <a:gd name="T16" fmla="*/ 178 w 259"/>
                <a:gd name="T17" fmla="*/ 44 h 259"/>
                <a:gd name="T18" fmla="*/ 183 w 259"/>
                <a:gd name="T19" fmla="*/ 25 h 259"/>
                <a:gd name="T20" fmla="*/ 173 w 259"/>
                <a:gd name="T21" fmla="*/ 7 h 259"/>
                <a:gd name="T22" fmla="*/ 157 w 259"/>
                <a:gd name="T23" fmla="*/ 2 h 259"/>
                <a:gd name="T24" fmla="*/ 138 w 259"/>
                <a:gd name="T25" fmla="*/ 12 h 259"/>
                <a:gd name="T26" fmla="*/ 133 w 259"/>
                <a:gd name="T27" fmla="*/ 31 h 259"/>
                <a:gd name="T28" fmla="*/ 103 w 259"/>
                <a:gd name="T29" fmla="*/ 35 h 259"/>
                <a:gd name="T30" fmla="*/ 93 w 259"/>
                <a:gd name="T31" fmla="*/ 18 h 259"/>
                <a:gd name="T32" fmla="*/ 73 w 259"/>
                <a:gd name="T33" fmla="*/ 12 h 259"/>
                <a:gd name="T34" fmla="*/ 59 w 259"/>
                <a:gd name="T35" fmla="*/ 20 h 259"/>
                <a:gd name="T36" fmla="*/ 53 w 259"/>
                <a:gd name="T37" fmla="*/ 40 h 259"/>
                <a:gd name="T38" fmla="*/ 63 w 259"/>
                <a:gd name="T39" fmla="*/ 58 h 259"/>
                <a:gd name="T40" fmla="*/ 44 w 259"/>
                <a:gd name="T41" fmla="*/ 81 h 259"/>
                <a:gd name="T42" fmla="*/ 25 w 259"/>
                <a:gd name="T43" fmla="*/ 76 h 259"/>
                <a:gd name="T44" fmla="*/ 7 w 259"/>
                <a:gd name="T45" fmla="*/ 86 h 259"/>
                <a:gd name="T46" fmla="*/ 2 w 259"/>
                <a:gd name="T47" fmla="*/ 103 h 259"/>
                <a:gd name="T48" fmla="*/ 12 w 259"/>
                <a:gd name="T49" fmla="*/ 121 h 259"/>
                <a:gd name="T50" fmla="*/ 31 w 259"/>
                <a:gd name="T51" fmla="*/ 126 h 259"/>
                <a:gd name="T52" fmla="*/ 35 w 259"/>
                <a:gd name="T53" fmla="*/ 156 h 259"/>
                <a:gd name="T54" fmla="*/ 18 w 259"/>
                <a:gd name="T55" fmla="*/ 166 h 259"/>
                <a:gd name="T56" fmla="*/ 12 w 259"/>
                <a:gd name="T57" fmla="*/ 186 h 259"/>
                <a:gd name="T58" fmla="*/ 20 w 259"/>
                <a:gd name="T59" fmla="*/ 201 h 259"/>
                <a:gd name="T60" fmla="*/ 40 w 259"/>
                <a:gd name="T61" fmla="*/ 206 h 259"/>
                <a:gd name="T62" fmla="*/ 58 w 259"/>
                <a:gd name="T63" fmla="*/ 197 h 259"/>
                <a:gd name="T64" fmla="*/ 81 w 259"/>
                <a:gd name="T65" fmla="*/ 215 h 259"/>
                <a:gd name="T66" fmla="*/ 76 w 259"/>
                <a:gd name="T67" fmla="*/ 234 h 259"/>
                <a:gd name="T68" fmla="*/ 86 w 259"/>
                <a:gd name="T69" fmla="*/ 253 h 259"/>
                <a:gd name="T70" fmla="*/ 102 w 259"/>
                <a:gd name="T71" fmla="*/ 257 h 259"/>
                <a:gd name="T72" fmla="*/ 121 w 259"/>
                <a:gd name="T73" fmla="*/ 247 h 259"/>
                <a:gd name="T74" fmla="*/ 126 w 259"/>
                <a:gd name="T75" fmla="*/ 228 h 259"/>
                <a:gd name="T76" fmla="*/ 156 w 259"/>
                <a:gd name="T77" fmla="*/ 224 h 259"/>
                <a:gd name="T78" fmla="*/ 166 w 259"/>
                <a:gd name="T79" fmla="*/ 242 h 259"/>
                <a:gd name="T80" fmla="*/ 186 w 259"/>
                <a:gd name="T81" fmla="*/ 247 h 259"/>
                <a:gd name="T82" fmla="*/ 200 w 259"/>
                <a:gd name="T83" fmla="*/ 239 h 259"/>
                <a:gd name="T84" fmla="*/ 206 w 259"/>
                <a:gd name="T85" fmla="*/ 219 h 259"/>
                <a:gd name="T86" fmla="*/ 197 w 259"/>
                <a:gd name="T87" fmla="*/ 202 h 259"/>
                <a:gd name="T88" fmla="*/ 215 w 259"/>
                <a:gd name="T89" fmla="*/ 178 h 259"/>
                <a:gd name="T90" fmla="*/ 234 w 259"/>
                <a:gd name="T91" fmla="*/ 183 h 259"/>
                <a:gd name="T92" fmla="*/ 252 w 259"/>
                <a:gd name="T93" fmla="*/ 173 h 259"/>
                <a:gd name="T94" fmla="*/ 257 w 259"/>
                <a:gd name="T95" fmla="*/ 157 h 259"/>
                <a:gd name="T96" fmla="*/ 247 w 259"/>
                <a:gd name="T97" fmla="*/ 139 h 259"/>
                <a:gd name="T98" fmla="*/ 116 w 259"/>
                <a:gd name="T99" fmla="*/ 178 h 259"/>
                <a:gd name="T100" fmla="*/ 82 w 259"/>
                <a:gd name="T101" fmla="*/ 116 h 259"/>
                <a:gd name="T102" fmla="*/ 143 w 259"/>
                <a:gd name="T103" fmla="*/ 82 h 259"/>
                <a:gd name="T104" fmla="*/ 177 w 259"/>
                <a:gd name="T105" fmla="*/ 143 h 259"/>
                <a:gd name="T106" fmla="*/ 116 w 259"/>
                <a:gd name="T107" fmla="*/ 1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9" h="259">
                  <a:moveTo>
                    <a:pt x="247" y="139"/>
                  </a:moveTo>
                  <a:cubicBezTo>
                    <a:pt x="228" y="133"/>
                    <a:pt x="228" y="133"/>
                    <a:pt x="228" y="133"/>
                  </a:cubicBezTo>
                  <a:cubicBezTo>
                    <a:pt x="228" y="123"/>
                    <a:pt x="227" y="113"/>
                    <a:pt x="224" y="103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9" y="90"/>
                    <a:pt x="251" y="81"/>
                    <a:pt x="247" y="7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5" y="52"/>
                    <a:pt x="226" y="49"/>
                    <a:pt x="219" y="5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195" y="55"/>
                    <a:pt x="187" y="49"/>
                    <a:pt x="178" y="44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5" y="17"/>
                    <a:pt x="181" y="9"/>
                    <a:pt x="173" y="7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49" y="0"/>
                    <a:pt x="141" y="5"/>
                    <a:pt x="138" y="12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3" y="31"/>
                    <a:pt x="113" y="32"/>
                    <a:pt x="103" y="35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0" y="11"/>
                    <a:pt x="80" y="8"/>
                    <a:pt x="73" y="1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4"/>
                    <a:pt x="49" y="33"/>
                    <a:pt x="53" y="40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5" y="64"/>
                    <a:pt x="49" y="72"/>
                    <a:pt x="44" y="81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17" y="74"/>
                    <a:pt x="9" y="78"/>
                    <a:pt x="7" y="86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110"/>
                    <a:pt x="4" y="119"/>
                    <a:pt x="12" y="121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36"/>
                    <a:pt x="32" y="146"/>
                    <a:pt x="35" y="15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1" y="170"/>
                    <a:pt x="8" y="179"/>
                    <a:pt x="12" y="186"/>
                  </a:cubicBezTo>
                  <a:cubicBezTo>
                    <a:pt x="20" y="201"/>
                    <a:pt x="20" y="201"/>
                    <a:pt x="20" y="201"/>
                  </a:cubicBezTo>
                  <a:cubicBezTo>
                    <a:pt x="24" y="208"/>
                    <a:pt x="33" y="210"/>
                    <a:pt x="40" y="206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4" y="204"/>
                    <a:pt x="72" y="210"/>
                    <a:pt x="81" y="215"/>
                  </a:cubicBezTo>
                  <a:cubicBezTo>
                    <a:pt x="76" y="234"/>
                    <a:pt x="76" y="234"/>
                    <a:pt x="76" y="234"/>
                  </a:cubicBezTo>
                  <a:cubicBezTo>
                    <a:pt x="74" y="242"/>
                    <a:pt x="78" y="250"/>
                    <a:pt x="86" y="253"/>
                  </a:cubicBezTo>
                  <a:cubicBezTo>
                    <a:pt x="102" y="257"/>
                    <a:pt x="102" y="257"/>
                    <a:pt x="102" y="257"/>
                  </a:cubicBezTo>
                  <a:cubicBezTo>
                    <a:pt x="110" y="259"/>
                    <a:pt x="118" y="255"/>
                    <a:pt x="121" y="247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136" y="228"/>
                    <a:pt x="146" y="227"/>
                    <a:pt x="156" y="224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70" y="249"/>
                    <a:pt x="179" y="251"/>
                    <a:pt x="186" y="247"/>
                  </a:cubicBezTo>
                  <a:cubicBezTo>
                    <a:pt x="200" y="239"/>
                    <a:pt x="200" y="239"/>
                    <a:pt x="200" y="239"/>
                  </a:cubicBezTo>
                  <a:cubicBezTo>
                    <a:pt x="208" y="235"/>
                    <a:pt x="210" y="226"/>
                    <a:pt x="206" y="219"/>
                  </a:cubicBezTo>
                  <a:cubicBezTo>
                    <a:pt x="197" y="202"/>
                    <a:pt x="197" y="202"/>
                    <a:pt x="197" y="202"/>
                  </a:cubicBezTo>
                  <a:cubicBezTo>
                    <a:pt x="204" y="195"/>
                    <a:pt x="210" y="187"/>
                    <a:pt x="215" y="178"/>
                  </a:cubicBezTo>
                  <a:cubicBezTo>
                    <a:pt x="234" y="183"/>
                    <a:pt x="234" y="183"/>
                    <a:pt x="234" y="183"/>
                  </a:cubicBezTo>
                  <a:cubicBezTo>
                    <a:pt x="242" y="185"/>
                    <a:pt x="250" y="181"/>
                    <a:pt x="252" y="173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59" y="149"/>
                    <a:pt x="255" y="141"/>
                    <a:pt x="247" y="139"/>
                  </a:cubicBezTo>
                  <a:close/>
                  <a:moveTo>
                    <a:pt x="116" y="178"/>
                  </a:moveTo>
                  <a:cubicBezTo>
                    <a:pt x="90" y="170"/>
                    <a:pt x="74" y="143"/>
                    <a:pt x="82" y="116"/>
                  </a:cubicBezTo>
                  <a:cubicBezTo>
                    <a:pt x="89" y="90"/>
                    <a:pt x="117" y="74"/>
                    <a:pt x="143" y="82"/>
                  </a:cubicBezTo>
                  <a:cubicBezTo>
                    <a:pt x="169" y="89"/>
                    <a:pt x="185" y="117"/>
                    <a:pt x="177" y="143"/>
                  </a:cubicBezTo>
                  <a:cubicBezTo>
                    <a:pt x="170" y="170"/>
                    <a:pt x="142" y="185"/>
                    <a:pt x="116" y="178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8"/>
            <p:cNvSpPr>
              <a:spLocks noEditPoints="1"/>
            </p:cNvSpPr>
            <p:nvPr/>
          </p:nvSpPr>
          <p:spPr bwMode="gray">
            <a:xfrm>
              <a:off x="9818987" y="4658045"/>
              <a:ext cx="227013" cy="228600"/>
            </a:xfrm>
            <a:custGeom>
              <a:avLst/>
              <a:gdLst>
                <a:gd name="T0" fmla="*/ 165 w 165"/>
                <a:gd name="T1" fmla="*/ 75 h 166"/>
                <a:gd name="T2" fmla="*/ 165 w 165"/>
                <a:gd name="T3" fmla="*/ 75 h 166"/>
                <a:gd name="T4" fmla="*/ 151 w 165"/>
                <a:gd name="T5" fmla="*/ 63 h 166"/>
                <a:gd name="T6" fmla="*/ 156 w 165"/>
                <a:gd name="T7" fmla="*/ 44 h 166"/>
                <a:gd name="T8" fmla="*/ 138 w 165"/>
                <a:gd name="T9" fmla="*/ 38 h 166"/>
                <a:gd name="T10" fmla="*/ 136 w 165"/>
                <a:gd name="T11" fmla="*/ 19 h 166"/>
                <a:gd name="T12" fmla="*/ 117 w 165"/>
                <a:gd name="T13" fmla="*/ 20 h 166"/>
                <a:gd name="T14" fmla="*/ 107 w 165"/>
                <a:gd name="T15" fmla="*/ 3 h 166"/>
                <a:gd name="T16" fmla="*/ 90 w 165"/>
                <a:gd name="T17" fmla="*/ 12 h 166"/>
                <a:gd name="T18" fmla="*/ 90 w 165"/>
                <a:gd name="T19" fmla="*/ 0 h 166"/>
                <a:gd name="T20" fmla="*/ 75 w 165"/>
                <a:gd name="T21" fmla="*/ 0 h 166"/>
                <a:gd name="T22" fmla="*/ 62 w 165"/>
                <a:gd name="T23" fmla="*/ 14 h 166"/>
                <a:gd name="T24" fmla="*/ 44 w 165"/>
                <a:gd name="T25" fmla="*/ 9 h 166"/>
                <a:gd name="T26" fmla="*/ 36 w 165"/>
                <a:gd name="T27" fmla="*/ 27 h 166"/>
                <a:gd name="T28" fmla="*/ 18 w 165"/>
                <a:gd name="T29" fmla="*/ 30 h 166"/>
                <a:gd name="T30" fmla="*/ 19 w 165"/>
                <a:gd name="T31" fmla="*/ 48 h 166"/>
                <a:gd name="T32" fmla="*/ 3 w 165"/>
                <a:gd name="T33" fmla="*/ 58 h 166"/>
                <a:gd name="T34" fmla="*/ 10 w 165"/>
                <a:gd name="T35" fmla="*/ 75 h 166"/>
                <a:gd name="T36" fmla="*/ 0 w 165"/>
                <a:gd name="T37" fmla="*/ 75 h 166"/>
                <a:gd name="T38" fmla="*/ 0 w 165"/>
                <a:gd name="T39" fmla="*/ 80 h 166"/>
                <a:gd name="T40" fmla="*/ 0 w 165"/>
                <a:gd name="T41" fmla="*/ 90 h 166"/>
                <a:gd name="T42" fmla="*/ 10 w 165"/>
                <a:gd name="T43" fmla="*/ 90 h 166"/>
                <a:gd name="T44" fmla="*/ 3 w 165"/>
                <a:gd name="T45" fmla="*/ 107 h 166"/>
                <a:gd name="T46" fmla="*/ 18 w 165"/>
                <a:gd name="T47" fmla="*/ 118 h 166"/>
                <a:gd name="T48" fmla="*/ 18 w 165"/>
                <a:gd name="T49" fmla="*/ 136 h 166"/>
                <a:gd name="T50" fmla="*/ 36 w 165"/>
                <a:gd name="T51" fmla="*/ 140 h 166"/>
                <a:gd name="T52" fmla="*/ 44 w 165"/>
                <a:gd name="T53" fmla="*/ 156 h 166"/>
                <a:gd name="T54" fmla="*/ 62 w 165"/>
                <a:gd name="T55" fmla="*/ 153 h 166"/>
                <a:gd name="T56" fmla="*/ 75 w 165"/>
                <a:gd name="T57" fmla="*/ 166 h 166"/>
                <a:gd name="T58" fmla="*/ 90 w 165"/>
                <a:gd name="T59" fmla="*/ 166 h 166"/>
                <a:gd name="T60" fmla="*/ 90 w 165"/>
                <a:gd name="T61" fmla="*/ 155 h 166"/>
                <a:gd name="T62" fmla="*/ 107 w 165"/>
                <a:gd name="T63" fmla="*/ 162 h 166"/>
                <a:gd name="T64" fmla="*/ 117 w 165"/>
                <a:gd name="T65" fmla="*/ 146 h 166"/>
                <a:gd name="T66" fmla="*/ 135 w 165"/>
                <a:gd name="T67" fmla="*/ 147 h 166"/>
                <a:gd name="T68" fmla="*/ 138 w 165"/>
                <a:gd name="T69" fmla="*/ 129 h 166"/>
                <a:gd name="T70" fmla="*/ 156 w 165"/>
                <a:gd name="T71" fmla="*/ 122 h 166"/>
                <a:gd name="T72" fmla="*/ 151 w 165"/>
                <a:gd name="T73" fmla="*/ 103 h 166"/>
                <a:gd name="T74" fmla="*/ 165 w 165"/>
                <a:gd name="T75" fmla="*/ 90 h 166"/>
                <a:gd name="T76" fmla="*/ 133 w 165"/>
                <a:gd name="T77" fmla="*/ 75 h 166"/>
                <a:gd name="T78" fmla="*/ 104 w 165"/>
                <a:gd name="T79" fmla="*/ 71 h 166"/>
                <a:gd name="T80" fmla="*/ 113 w 165"/>
                <a:gd name="T81" fmla="*/ 42 h 166"/>
                <a:gd name="T82" fmla="*/ 90 w 165"/>
                <a:gd name="T83" fmla="*/ 59 h 166"/>
                <a:gd name="T84" fmla="*/ 113 w 165"/>
                <a:gd name="T85" fmla="*/ 42 h 166"/>
                <a:gd name="T86" fmla="*/ 75 w 165"/>
                <a:gd name="T87" fmla="*/ 90 h 166"/>
                <a:gd name="T88" fmla="*/ 90 w 165"/>
                <a:gd name="T89" fmla="*/ 76 h 166"/>
                <a:gd name="T90" fmla="*/ 75 w 165"/>
                <a:gd name="T91" fmla="*/ 32 h 166"/>
                <a:gd name="T92" fmla="*/ 69 w 165"/>
                <a:gd name="T93" fmla="*/ 61 h 166"/>
                <a:gd name="T94" fmla="*/ 75 w 165"/>
                <a:gd name="T95" fmla="*/ 32 h 166"/>
                <a:gd name="T96" fmla="*/ 60 w 165"/>
                <a:gd name="T97" fmla="*/ 71 h 166"/>
                <a:gd name="T98" fmla="*/ 31 w 165"/>
                <a:gd name="T99" fmla="*/ 75 h 166"/>
                <a:gd name="T100" fmla="*/ 41 w 165"/>
                <a:gd name="T101" fmla="*/ 115 h 166"/>
                <a:gd name="T102" fmla="*/ 57 w 165"/>
                <a:gd name="T103" fmla="*/ 90 h 166"/>
                <a:gd name="T104" fmla="*/ 41 w 165"/>
                <a:gd name="T105" fmla="*/ 115 h 166"/>
                <a:gd name="T106" fmla="*/ 69 w 165"/>
                <a:gd name="T107" fmla="*/ 106 h 166"/>
                <a:gd name="T108" fmla="*/ 75 w 165"/>
                <a:gd name="T109" fmla="*/ 135 h 166"/>
                <a:gd name="T110" fmla="*/ 90 w 165"/>
                <a:gd name="T111" fmla="*/ 135 h 166"/>
                <a:gd name="T112" fmla="*/ 94 w 165"/>
                <a:gd name="T113" fmla="*/ 106 h 166"/>
                <a:gd name="T114" fmla="*/ 90 w 165"/>
                <a:gd name="T115" fmla="*/ 135 h 166"/>
                <a:gd name="T116" fmla="*/ 104 w 165"/>
                <a:gd name="T117" fmla="*/ 96 h 166"/>
                <a:gd name="T118" fmla="*/ 133 w 165"/>
                <a:gd name="T119" fmla="*/ 9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" h="166">
                  <a:moveTo>
                    <a:pt x="165" y="90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3" y="71"/>
                    <a:pt x="152" y="67"/>
                    <a:pt x="151" y="63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3" y="45"/>
                    <a:pt x="141" y="41"/>
                    <a:pt x="138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4" y="25"/>
                    <a:pt x="120" y="22"/>
                    <a:pt x="117" y="2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99" y="13"/>
                    <a:pt x="94" y="12"/>
                    <a:pt x="90" y="1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1" y="12"/>
                    <a:pt x="66" y="13"/>
                    <a:pt x="62" y="1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2"/>
                    <a:pt x="40" y="24"/>
                    <a:pt x="36" y="27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41"/>
                    <a:pt x="21" y="45"/>
                    <a:pt x="1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6"/>
                    <a:pt x="11" y="71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5"/>
                    <a:pt x="11" y="99"/>
                    <a:pt x="12" y="10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20" y="122"/>
                    <a:pt x="23" y="125"/>
                    <a:pt x="26" y="12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40" y="142"/>
                    <a:pt x="44" y="145"/>
                    <a:pt x="48" y="147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6" y="154"/>
                    <a:pt x="70" y="155"/>
                    <a:pt x="75" y="155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4" y="155"/>
                    <a:pt x="99" y="154"/>
                    <a:pt x="103" y="15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21" y="144"/>
                    <a:pt x="124" y="142"/>
                    <a:pt x="127" y="140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41" y="125"/>
                    <a:pt x="143" y="121"/>
                    <a:pt x="146" y="117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99"/>
                    <a:pt x="153" y="95"/>
                    <a:pt x="154" y="90"/>
                  </a:cubicBezTo>
                  <a:lnTo>
                    <a:pt x="165" y="90"/>
                  </a:lnTo>
                  <a:close/>
                  <a:moveTo>
                    <a:pt x="123" y="52"/>
                  </a:moveTo>
                  <a:cubicBezTo>
                    <a:pt x="128" y="59"/>
                    <a:pt x="132" y="67"/>
                    <a:pt x="133" y="7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5" y="74"/>
                    <a:pt x="105" y="72"/>
                    <a:pt x="104" y="71"/>
                  </a:cubicBezTo>
                  <a:lnTo>
                    <a:pt x="123" y="52"/>
                  </a:lnTo>
                  <a:close/>
                  <a:moveTo>
                    <a:pt x="113" y="42"/>
                  </a:moveTo>
                  <a:cubicBezTo>
                    <a:pt x="94" y="61"/>
                    <a:pt x="94" y="61"/>
                    <a:pt x="94" y="61"/>
                  </a:cubicBezTo>
                  <a:cubicBezTo>
                    <a:pt x="93" y="61"/>
                    <a:pt x="92" y="60"/>
                    <a:pt x="90" y="59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9" y="34"/>
                    <a:pt x="107" y="37"/>
                    <a:pt x="113" y="42"/>
                  </a:cubicBezTo>
                  <a:close/>
                  <a:moveTo>
                    <a:pt x="90" y="90"/>
                  </a:moveTo>
                  <a:cubicBezTo>
                    <a:pt x="86" y="94"/>
                    <a:pt x="79" y="94"/>
                    <a:pt x="75" y="90"/>
                  </a:cubicBezTo>
                  <a:cubicBezTo>
                    <a:pt x="71" y="86"/>
                    <a:pt x="71" y="80"/>
                    <a:pt x="75" y="76"/>
                  </a:cubicBezTo>
                  <a:cubicBezTo>
                    <a:pt x="79" y="72"/>
                    <a:pt x="86" y="72"/>
                    <a:pt x="90" y="76"/>
                  </a:cubicBezTo>
                  <a:cubicBezTo>
                    <a:pt x="94" y="80"/>
                    <a:pt x="94" y="86"/>
                    <a:pt x="90" y="90"/>
                  </a:cubicBezTo>
                  <a:close/>
                  <a:moveTo>
                    <a:pt x="75" y="32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3" y="60"/>
                    <a:pt x="71" y="60"/>
                    <a:pt x="69" y="6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7" y="37"/>
                    <a:pt x="66" y="33"/>
                    <a:pt x="75" y="32"/>
                  </a:cubicBezTo>
                  <a:close/>
                  <a:moveTo>
                    <a:pt x="41" y="52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59" y="72"/>
                    <a:pt x="58" y="74"/>
                    <a:pt x="58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2" y="67"/>
                    <a:pt x="35" y="59"/>
                    <a:pt x="41" y="52"/>
                  </a:cubicBezTo>
                  <a:close/>
                  <a:moveTo>
                    <a:pt x="41" y="115"/>
                  </a:moveTo>
                  <a:cubicBezTo>
                    <a:pt x="35" y="108"/>
                    <a:pt x="32" y="99"/>
                    <a:pt x="30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92"/>
                    <a:pt x="59" y="94"/>
                    <a:pt x="60" y="96"/>
                  </a:cubicBezTo>
                  <a:lnTo>
                    <a:pt x="41" y="115"/>
                  </a:lnTo>
                  <a:close/>
                  <a:moveTo>
                    <a:pt x="50" y="125"/>
                  </a:moveTo>
                  <a:cubicBezTo>
                    <a:pt x="69" y="106"/>
                    <a:pt x="69" y="106"/>
                    <a:pt x="69" y="106"/>
                  </a:cubicBezTo>
                  <a:cubicBezTo>
                    <a:pt x="71" y="107"/>
                    <a:pt x="73" y="107"/>
                    <a:pt x="75" y="108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6" y="134"/>
                    <a:pt x="57" y="130"/>
                    <a:pt x="50" y="125"/>
                  </a:cubicBezTo>
                  <a:close/>
                  <a:moveTo>
                    <a:pt x="90" y="13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92" y="107"/>
                    <a:pt x="93" y="106"/>
                    <a:pt x="94" y="106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07" y="130"/>
                    <a:pt x="99" y="133"/>
                    <a:pt x="90" y="135"/>
                  </a:cubicBezTo>
                  <a:close/>
                  <a:moveTo>
                    <a:pt x="123" y="115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5" y="94"/>
                    <a:pt x="106" y="92"/>
                    <a:pt x="106" y="90"/>
                  </a:cubicBezTo>
                  <a:cubicBezTo>
                    <a:pt x="133" y="90"/>
                    <a:pt x="133" y="90"/>
                    <a:pt x="133" y="90"/>
                  </a:cubicBezTo>
                  <a:cubicBezTo>
                    <a:pt x="132" y="99"/>
                    <a:pt x="129" y="108"/>
                    <a:pt x="123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9"/>
            <p:cNvSpPr>
              <a:spLocks/>
            </p:cNvSpPr>
            <p:nvPr/>
          </p:nvSpPr>
          <p:spPr bwMode="gray">
            <a:xfrm>
              <a:off x="9061750" y="4907283"/>
              <a:ext cx="1035050" cy="211137"/>
            </a:xfrm>
            <a:custGeom>
              <a:avLst/>
              <a:gdLst>
                <a:gd name="T0" fmla="*/ 3 w 748"/>
                <a:gd name="T1" fmla="*/ 0 h 153"/>
                <a:gd name="T2" fmla="*/ 0 w 748"/>
                <a:gd name="T3" fmla="*/ 26 h 153"/>
                <a:gd name="T4" fmla="*/ 127 w 748"/>
                <a:gd name="T5" fmla="*/ 153 h 153"/>
                <a:gd name="T6" fmla="*/ 621 w 748"/>
                <a:gd name="T7" fmla="*/ 153 h 153"/>
                <a:gd name="T8" fmla="*/ 748 w 748"/>
                <a:gd name="T9" fmla="*/ 26 h 153"/>
                <a:gd name="T10" fmla="*/ 745 w 748"/>
                <a:gd name="T11" fmla="*/ 0 h 153"/>
                <a:gd name="T12" fmla="*/ 3 w 748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153">
                  <a:moveTo>
                    <a:pt x="3" y="0"/>
                  </a:moveTo>
                  <a:cubicBezTo>
                    <a:pt x="1" y="9"/>
                    <a:pt x="0" y="17"/>
                    <a:pt x="0" y="26"/>
                  </a:cubicBezTo>
                  <a:cubicBezTo>
                    <a:pt x="0" y="96"/>
                    <a:pt x="57" y="153"/>
                    <a:pt x="127" y="153"/>
                  </a:cubicBezTo>
                  <a:cubicBezTo>
                    <a:pt x="621" y="153"/>
                    <a:pt x="621" y="153"/>
                    <a:pt x="621" y="153"/>
                  </a:cubicBezTo>
                  <a:cubicBezTo>
                    <a:pt x="691" y="153"/>
                    <a:pt x="748" y="96"/>
                    <a:pt x="748" y="26"/>
                  </a:cubicBezTo>
                  <a:cubicBezTo>
                    <a:pt x="748" y="17"/>
                    <a:pt x="747" y="9"/>
                    <a:pt x="745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00"/>
            <p:cNvSpPr>
              <a:spLocks/>
            </p:cNvSpPr>
            <p:nvPr/>
          </p:nvSpPr>
          <p:spPr bwMode="gray">
            <a:xfrm>
              <a:off x="9101437" y="4907283"/>
              <a:ext cx="995363" cy="211137"/>
            </a:xfrm>
            <a:custGeom>
              <a:avLst/>
              <a:gdLst>
                <a:gd name="T0" fmla="*/ 716 w 719"/>
                <a:gd name="T1" fmla="*/ 0 h 153"/>
                <a:gd name="T2" fmla="*/ 700 w 719"/>
                <a:gd name="T3" fmla="*/ 0 h 153"/>
                <a:gd name="T4" fmla="*/ 701 w 719"/>
                <a:gd name="T5" fmla="*/ 8 h 153"/>
                <a:gd name="T6" fmla="*/ 573 w 719"/>
                <a:gd name="T7" fmla="*/ 135 h 153"/>
                <a:gd name="T8" fmla="*/ 80 w 719"/>
                <a:gd name="T9" fmla="*/ 135 h 153"/>
                <a:gd name="T10" fmla="*/ 0 w 719"/>
                <a:gd name="T11" fmla="*/ 106 h 153"/>
                <a:gd name="T12" fmla="*/ 98 w 719"/>
                <a:gd name="T13" fmla="*/ 153 h 153"/>
                <a:gd name="T14" fmla="*/ 592 w 719"/>
                <a:gd name="T15" fmla="*/ 153 h 153"/>
                <a:gd name="T16" fmla="*/ 719 w 719"/>
                <a:gd name="T17" fmla="*/ 26 h 153"/>
                <a:gd name="T18" fmla="*/ 716 w 719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9" h="153">
                  <a:moveTo>
                    <a:pt x="716" y="0"/>
                  </a:moveTo>
                  <a:cubicBezTo>
                    <a:pt x="700" y="0"/>
                    <a:pt x="700" y="0"/>
                    <a:pt x="700" y="0"/>
                  </a:cubicBezTo>
                  <a:cubicBezTo>
                    <a:pt x="701" y="3"/>
                    <a:pt x="701" y="5"/>
                    <a:pt x="701" y="8"/>
                  </a:cubicBezTo>
                  <a:cubicBezTo>
                    <a:pt x="701" y="78"/>
                    <a:pt x="644" y="135"/>
                    <a:pt x="573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50" y="135"/>
                    <a:pt x="22" y="124"/>
                    <a:pt x="0" y="106"/>
                  </a:cubicBezTo>
                  <a:cubicBezTo>
                    <a:pt x="23" y="135"/>
                    <a:pt x="59" y="153"/>
                    <a:pt x="98" y="153"/>
                  </a:cubicBezTo>
                  <a:cubicBezTo>
                    <a:pt x="592" y="153"/>
                    <a:pt x="592" y="153"/>
                    <a:pt x="592" y="153"/>
                  </a:cubicBezTo>
                  <a:cubicBezTo>
                    <a:pt x="662" y="153"/>
                    <a:pt x="719" y="96"/>
                    <a:pt x="719" y="26"/>
                  </a:cubicBezTo>
                  <a:cubicBezTo>
                    <a:pt x="719" y="17"/>
                    <a:pt x="718" y="9"/>
                    <a:pt x="716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01"/>
            <p:cNvSpPr>
              <a:spLocks/>
            </p:cNvSpPr>
            <p:nvPr/>
          </p:nvSpPr>
          <p:spPr bwMode="gray">
            <a:xfrm>
              <a:off x="9064925" y="4192908"/>
              <a:ext cx="1028700" cy="377825"/>
            </a:xfrm>
            <a:custGeom>
              <a:avLst/>
              <a:gdLst>
                <a:gd name="T0" fmla="*/ 744 w 744"/>
                <a:gd name="T1" fmla="*/ 274 h 274"/>
                <a:gd name="T2" fmla="*/ 621 w 744"/>
                <a:gd name="T3" fmla="*/ 173 h 274"/>
                <a:gd name="T4" fmla="*/ 581 w 744"/>
                <a:gd name="T5" fmla="*/ 179 h 274"/>
                <a:gd name="T6" fmla="*/ 457 w 744"/>
                <a:gd name="T7" fmla="*/ 68 h 274"/>
                <a:gd name="T8" fmla="*/ 372 w 744"/>
                <a:gd name="T9" fmla="*/ 101 h 274"/>
                <a:gd name="T10" fmla="*/ 249 w 744"/>
                <a:gd name="T11" fmla="*/ 0 h 274"/>
                <a:gd name="T12" fmla="*/ 123 w 744"/>
                <a:gd name="T13" fmla="*/ 125 h 274"/>
                <a:gd name="T14" fmla="*/ 133 w 744"/>
                <a:gd name="T15" fmla="*/ 173 h 274"/>
                <a:gd name="T16" fmla="*/ 123 w 744"/>
                <a:gd name="T17" fmla="*/ 173 h 274"/>
                <a:gd name="T18" fmla="*/ 0 w 744"/>
                <a:gd name="T19" fmla="*/ 274 h 274"/>
                <a:gd name="T20" fmla="*/ 744 w 744"/>
                <a:gd name="T2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274">
                  <a:moveTo>
                    <a:pt x="744" y="274"/>
                  </a:moveTo>
                  <a:cubicBezTo>
                    <a:pt x="733" y="217"/>
                    <a:pt x="682" y="173"/>
                    <a:pt x="621" y="173"/>
                  </a:cubicBezTo>
                  <a:cubicBezTo>
                    <a:pt x="607" y="173"/>
                    <a:pt x="594" y="175"/>
                    <a:pt x="581" y="179"/>
                  </a:cubicBezTo>
                  <a:cubicBezTo>
                    <a:pt x="574" y="117"/>
                    <a:pt x="521" y="68"/>
                    <a:pt x="457" y="68"/>
                  </a:cubicBezTo>
                  <a:cubicBezTo>
                    <a:pt x="424" y="68"/>
                    <a:pt x="394" y="81"/>
                    <a:pt x="372" y="101"/>
                  </a:cubicBezTo>
                  <a:cubicBezTo>
                    <a:pt x="361" y="44"/>
                    <a:pt x="310" y="0"/>
                    <a:pt x="249" y="0"/>
                  </a:cubicBezTo>
                  <a:cubicBezTo>
                    <a:pt x="179" y="0"/>
                    <a:pt x="123" y="56"/>
                    <a:pt x="123" y="125"/>
                  </a:cubicBezTo>
                  <a:cubicBezTo>
                    <a:pt x="123" y="142"/>
                    <a:pt x="127" y="159"/>
                    <a:pt x="133" y="173"/>
                  </a:cubicBezTo>
                  <a:cubicBezTo>
                    <a:pt x="130" y="173"/>
                    <a:pt x="127" y="173"/>
                    <a:pt x="123" y="173"/>
                  </a:cubicBezTo>
                  <a:cubicBezTo>
                    <a:pt x="62" y="173"/>
                    <a:pt x="12" y="217"/>
                    <a:pt x="0" y="274"/>
                  </a:cubicBezTo>
                  <a:lnTo>
                    <a:pt x="744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2"/>
            <p:cNvSpPr>
              <a:spLocks/>
            </p:cNvSpPr>
            <p:nvPr/>
          </p:nvSpPr>
          <p:spPr bwMode="gray">
            <a:xfrm>
              <a:off x="9268125" y="4192908"/>
              <a:ext cx="825500" cy="377825"/>
            </a:xfrm>
            <a:custGeom>
              <a:avLst/>
              <a:gdLst>
                <a:gd name="T0" fmla="*/ 80 w 597"/>
                <a:gd name="T1" fmla="*/ 23 h 274"/>
                <a:gd name="T2" fmla="*/ 203 w 597"/>
                <a:gd name="T3" fmla="*/ 125 h 274"/>
                <a:gd name="T4" fmla="*/ 288 w 597"/>
                <a:gd name="T5" fmla="*/ 91 h 274"/>
                <a:gd name="T6" fmla="*/ 413 w 597"/>
                <a:gd name="T7" fmla="*/ 203 h 274"/>
                <a:gd name="T8" fmla="*/ 452 w 597"/>
                <a:gd name="T9" fmla="*/ 196 h 274"/>
                <a:gd name="T10" fmla="*/ 568 w 597"/>
                <a:gd name="T11" fmla="*/ 274 h 274"/>
                <a:gd name="T12" fmla="*/ 597 w 597"/>
                <a:gd name="T13" fmla="*/ 274 h 274"/>
                <a:gd name="T14" fmla="*/ 474 w 597"/>
                <a:gd name="T15" fmla="*/ 173 h 274"/>
                <a:gd name="T16" fmla="*/ 434 w 597"/>
                <a:gd name="T17" fmla="*/ 179 h 274"/>
                <a:gd name="T18" fmla="*/ 310 w 597"/>
                <a:gd name="T19" fmla="*/ 68 h 274"/>
                <a:gd name="T20" fmla="*/ 225 w 597"/>
                <a:gd name="T21" fmla="*/ 101 h 274"/>
                <a:gd name="T22" fmla="*/ 102 w 597"/>
                <a:gd name="T23" fmla="*/ 0 h 274"/>
                <a:gd name="T24" fmla="*/ 0 w 597"/>
                <a:gd name="T25" fmla="*/ 52 h 274"/>
                <a:gd name="T26" fmla="*/ 80 w 597"/>
                <a:gd name="T27" fmla="*/ 2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7" h="274">
                  <a:moveTo>
                    <a:pt x="80" y="23"/>
                  </a:moveTo>
                  <a:cubicBezTo>
                    <a:pt x="141" y="23"/>
                    <a:pt x="192" y="67"/>
                    <a:pt x="203" y="125"/>
                  </a:cubicBezTo>
                  <a:cubicBezTo>
                    <a:pt x="225" y="104"/>
                    <a:pt x="255" y="91"/>
                    <a:pt x="288" y="91"/>
                  </a:cubicBezTo>
                  <a:cubicBezTo>
                    <a:pt x="353" y="91"/>
                    <a:pt x="406" y="140"/>
                    <a:pt x="413" y="203"/>
                  </a:cubicBezTo>
                  <a:cubicBezTo>
                    <a:pt x="425" y="199"/>
                    <a:pt x="438" y="196"/>
                    <a:pt x="452" y="196"/>
                  </a:cubicBezTo>
                  <a:cubicBezTo>
                    <a:pt x="505" y="196"/>
                    <a:pt x="549" y="229"/>
                    <a:pt x="568" y="274"/>
                  </a:cubicBezTo>
                  <a:cubicBezTo>
                    <a:pt x="597" y="274"/>
                    <a:pt x="597" y="274"/>
                    <a:pt x="597" y="274"/>
                  </a:cubicBezTo>
                  <a:cubicBezTo>
                    <a:pt x="586" y="217"/>
                    <a:pt x="535" y="173"/>
                    <a:pt x="474" y="173"/>
                  </a:cubicBezTo>
                  <a:cubicBezTo>
                    <a:pt x="460" y="173"/>
                    <a:pt x="447" y="175"/>
                    <a:pt x="434" y="179"/>
                  </a:cubicBezTo>
                  <a:cubicBezTo>
                    <a:pt x="427" y="117"/>
                    <a:pt x="374" y="68"/>
                    <a:pt x="310" y="68"/>
                  </a:cubicBezTo>
                  <a:cubicBezTo>
                    <a:pt x="277" y="68"/>
                    <a:pt x="247" y="81"/>
                    <a:pt x="225" y="101"/>
                  </a:cubicBezTo>
                  <a:cubicBezTo>
                    <a:pt x="214" y="44"/>
                    <a:pt x="163" y="0"/>
                    <a:pt x="102" y="0"/>
                  </a:cubicBezTo>
                  <a:cubicBezTo>
                    <a:pt x="60" y="0"/>
                    <a:pt x="23" y="20"/>
                    <a:pt x="0" y="52"/>
                  </a:cubicBezTo>
                  <a:cubicBezTo>
                    <a:pt x="22" y="34"/>
                    <a:pt x="49" y="23"/>
                    <a:pt x="80" y="23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Oval 103"/>
            <p:cNvSpPr>
              <a:spLocks noChangeArrowheads="1"/>
            </p:cNvSpPr>
            <p:nvPr/>
          </p:nvSpPr>
          <p:spPr bwMode="gray">
            <a:xfrm>
              <a:off x="11085812" y="5396233"/>
              <a:ext cx="103188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Oval 104"/>
            <p:cNvSpPr>
              <a:spLocks noChangeArrowheads="1"/>
            </p:cNvSpPr>
            <p:nvPr/>
          </p:nvSpPr>
          <p:spPr bwMode="gray">
            <a:xfrm>
              <a:off x="10884200" y="5396233"/>
              <a:ext cx="101600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05"/>
            <p:cNvSpPr>
              <a:spLocks/>
            </p:cNvSpPr>
            <p:nvPr/>
          </p:nvSpPr>
          <p:spPr bwMode="gray">
            <a:xfrm>
              <a:off x="10884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1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06"/>
            <p:cNvSpPr>
              <a:spLocks/>
            </p:cNvSpPr>
            <p:nvPr/>
          </p:nvSpPr>
          <p:spPr bwMode="gray">
            <a:xfrm>
              <a:off x="11085812" y="5412108"/>
              <a:ext cx="87313" cy="87312"/>
            </a:xfrm>
            <a:custGeom>
              <a:avLst/>
              <a:gdLst>
                <a:gd name="T0" fmla="*/ 37 w 63"/>
                <a:gd name="T1" fmla="*/ 63 h 63"/>
                <a:gd name="T2" fmla="*/ 63 w 63"/>
                <a:gd name="T3" fmla="*/ 52 h 63"/>
                <a:gd name="T4" fmla="*/ 11 w 63"/>
                <a:gd name="T5" fmla="*/ 0 h 63"/>
                <a:gd name="T6" fmla="*/ 0 w 63"/>
                <a:gd name="T7" fmla="*/ 26 h 63"/>
                <a:gd name="T8" fmla="*/ 37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37" y="63"/>
                  </a:moveTo>
                  <a:cubicBezTo>
                    <a:pt x="47" y="63"/>
                    <a:pt x="56" y="59"/>
                    <a:pt x="63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7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7813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5" name="Freeform: Shape 104"/>
          <p:cNvSpPr>
            <a:spLocks/>
          </p:cNvSpPr>
          <p:nvPr userDrawn="1"/>
        </p:nvSpPr>
        <p:spPr bwMode="gray">
          <a:xfrm>
            <a:off x="5441950" y="4251325"/>
            <a:ext cx="6994525" cy="2743200"/>
          </a:xfrm>
          <a:custGeom>
            <a:avLst/>
            <a:gdLst>
              <a:gd name="connsiteX0" fmla="*/ 237491 w 7007806"/>
              <a:gd name="connsiteY0" fmla="*/ 0 h 2048448"/>
              <a:gd name="connsiteX1" fmla="*/ 966532 w 7007806"/>
              <a:gd name="connsiteY1" fmla="*/ 0 h 2048448"/>
              <a:gd name="connsiteX2" fmla="*/ 966532 w 7007806"/>
              <a:gd name="connsiteY2" fmla="*/ 578198 h 2048448"/>
              <a:gd name="connsiteX3" fmla="*/ 1425492 w 7007806"/>
              <a:gd name="connsiteY3" fmla="*/ 606386 h 2048448"/>
              <a:gd name="connsiteX4" fmla="*/ 1677037 w 7007806"/>
              <a:gd name="connsiteY4" fmla="*/ 606386 h 2048448"/>
              <a:gd name="connsiteX5" fmla="*/ 1677037 w 7007806"/>
              <a:gd name="connsiteY5" fmla="*/ 483901 h 2048448"/>
              <a:gd name="connsiteX6" fmla="*/ 1686642 w 7007806"/>
              <a:gd name="connsiteY6" fmla="*/ 483901 h 2048448"/>
              <a:gd name="connsiteX7" fmla="*/ 1686642 w 7007806"/>
              <a:gd name="connsiteY7" fmla="*/ 225552 h 2048448"/>
              <a:gd name="connsiteX8" fmla="*/ 2059578 w 7007806"/>
              <a:gd name="connsiteY8" fmla="*/ 225552 h 2048448"/>
              <a:gd name="connsiteX9" fmla="*/ 2059578 w 7007806"/>
              <a:gd name="connsiteY9" fmla="*/ 339268 h 2048448"/>
              <a:gd name="connsiteX10" fmla="*/ 2098045 w 7007806"/>
              <a:gd name="connsiteY10" fmla="*/ 339268 h 2048448"/>
              <a:gd name="connsiteX11" fmla="*/ 2098045 w 7007806"/>
              <a:gd name="connsiteY11" fmla="*/ 483901 h 2048448"/>
              <a:gd name="connsiteX12" fmla="*/ 2204842 w 7007806"/>
              <a:gd name="connsiteY12" fmla="*/ 483901 h 2048448"/>
              <a:gd name="connsiteX13" fmla="*/ 2204842 w 7007806"/>
              <a:gd name="connsiteY13" fmla="*/ 643969 h 2048448"/>
              <a:gd name="connsiteX14" fmla="*/ 2602307 w 7007806"/>
              <a:gd name="connsiteY14" fmla="*/ 643969 h 2048448"/>
              <a:gd name="connsiteX15" fmla="*/ 2602307 w 7007806"/>
              <a:gd name="connsiteY15" fmla="*/ 744644 h 2048448"/>
              <a:gd name="connsiteX16" fmla="*/ 3055683 w 7007806"/>
              <a:gd name="connsiteY16" fmla="*/ 744644 h 2048448"/>
              <a:gd name="connsiteX17" fmla="*/ 3055683 w 7007806"/>
              <a:gd name="connsiteY17" fmla="*/ 777377 h 2048448"/>
              <a:gd name="connsiteX18" fmla="*/ 3075299 w 7007806"/>
              <a:gd name="connsiteY18" fmla="*/ 777377 h 2048448"/>
              <a:gd name="connsiteX19" fmla="*/ 3075299 w 7007806"/>
              <a:gd name="connsiteY19" fmla="*/ 965361 h 2048448"/>
              <a:gd name="connsiteX20" fmla="*/ 3423979 w 7007806"/>
              <a:gd name="connsiteY20" fmla="*/ 965361 h 2048448"/>
              <a:gd name="connsiteX21" fmla="*/ 3423979 w 7007806"/>
              <a:gd name="connsiteY21" fmla="*/ 525721 h 2048448"/>
              <a:gd name="connsiteX22" fmla="*/ 3527067 w 7007806"/>
              <a:gd name="connsiteY22" fmla="*/ 525721 h 2048448"/>
              <a:gd name="connsiteX23" fmla="*/ 3527067 w 7007806"/>
              <a:gd name="connsiteY23" fmla="*/ 386248 h 2048448"/>
              <a:gd name="connsiteX24" fmla="*/ 3830268 w 7007806"/>
              <a:gd name="connsiteY24" fmla="*/ 386248 h 2048448"/>
              <a:gd name="connsiteX25" fmla="*/ 3830268 w 7007806"/>
              <a:gd name="connsiteY25" fmla="*/ 525721 h 2048448"/>
              <a:gd name="connsiteX26" fmla="*/ 3927292 w 7007806"/>
              <a:gd name="connsiteY26" fmla="*/ 525721 h 2048448"/>
              <a:gd name="connsiteX27" fmla="*/ 3927292 w 7007806"/>
              <a:gd name="connsiteY27" fmla="*/ 58792 h 2048448"/>
              <a:gd name="connsiteX28" fmla="*/ 4630716 w 7007806"/>
              <a:gd name="connsiteY28" fmla="*/ 58792 h 2048448"/>
              <a:gd name="connsiteX29" fmla="*/ 4630716 w 7007806"/>
              <a:gd name="connsiteY29" fmla="*/ 616681 h 2048448"/>
              <a:gd name="connsiteX30" fmla="*/ 5073388 w 7007806"/>
              <a:gd name="connsiteY30" fmla="*/ 255872 h 2048448"/>
              <a:gd name="connsiteX31" fmla="*/ 5073388 w 7007806"/>
              <a:gd name="connsiteY31" fmla="*/ 643969 h 2048448"/>
              <a:gd name="connsiteX32" fmla="*/ 5315948 w 7007806"/>
              <a:gd name="connsiteY32" fmla="*/ 643969 h 2048448"/>
              <a:gd name="connsiteX33" fmla="*/ 5315948 w 7007806"/>
              <a:gd name="connsiteY33" fmla="*/ 525721 h 2048448"/>
              <a:gd name="connsiteX34" fmla="*/ 5419036 w 7007806"/>
              <a:gd name="connsiteY34" fmla="*/ 525721 h 2048448"/>
              <a:gd name="connsiteX35" fmla="*/ 5419036 w 7007806"/>
              <a:gd name="connsiteY35" fmla="*/ 386248 h 2048448"/>
              <a:gd name="connsiteX36" fmla="*/ 5722237 w 7007806"/>
              <a:gd name="connsiteY36" fmla="*/ 386248 h 2048448"/>
              <a:gd name="connsiteX37" fmla="*/ 5722237 w 7007806"/>
              <a:gd name="connsiteY37" fmla="*/ 525721 h 2048448"/>
              <a:gd name="connsiteX38" fmla="*/ 5825325 w 7007806"/>
              <a:gd name="connsiteY38" fmla="*/ 525721 h 2048448"/>
              <a:gd name="connsiteX39" fmla="*/ 5825325 w 7007806"/>
              <a:gd name="connsiteY39" fmla="*/ 965361 h 2048448"/>
              <a:gd name="connsiteX40" fmla="*/ 6170974 w 7007806"/>
              <a:gd name="connsiteY40" fmla="*/ 965361 h 2048448"/>
              <a:gd name="connsiteX41" fmla="*/ 6170974 w 7007806"/>
              <a:gd name="connsiteY41" fmla="*/ 777377 h 2048448"/>
              <a:gd name="connsiteX42" fmla="*/ 6646998 w 7007806"/>
              <a:gd name="connsiteY42" fmla="*/ 777377 h 2048448"/>
              <a:gd name="connsiteX43" fmla="*/ 6646998 w 7007806"/>
              <a:gd name="connsiteY43" fmla="*/ 1374681 h 2048448"/>
              <a:gd name="connsiteX44" fmla="*/ 7007806 w 7007806"/>
              <a:gd name="connsiteY44" fmla="*/ 1374681 h 2048448"/>
              <a:gd name="connsiteX45" fmla="*/ 7007806 w 7007806"/>
              <a:gd name="connsiteY45" fmla="*/ 1677881 h 2048448"/>
              <a:gd name="connsiteX46" fmla="*/ 6995117 w 7007806"/>
              <a:gd name="connsiteY46" fmla="*/ 1677881 h 2048448"/>
              <a:gd name="connsiteX47" fmla="*/ 6995117 w 7007806"/>
              <a:gd name="connsiteY47" fmla="*/ 2048448 h 2048448"/>
              <a:gd name="connsiteX48" fmla="*/ 0 w 7007806"/>
              <a:gd name="connsiteY48" fmla="*/ 2048448 h 2048448"/>
              <a:gd name="connsiteX49" fmla="*/ 0 w 7007806"/>
              <a:gd name="connsiteY49" fmla="*/ 339268 h 2048448"/>
              <a:gd name="connsiteX50" fmla="*/ 136873 w 7007806"/>
              <a:gd name="connsiteY50" fmla="*/ 339268 h 2048448"/>
              <a:gd name="connsiteX51" fmla="*/ 136873 w 7007806"/>
              <a:gd name="connsiteY51" fmla="*/ 483901 h 2048448"/>
              <a:gd name="connsiteX52" fmla="*/ 237491 w 7007806"/>
              <a:gd name="connsiteY52" fmla="*/ 483901 h 20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7007806" h="2048448">
                <a:moveTo>
                  <a:pt x="237491" y="0"/>
                </a:moveTo>
                <a:lnTo>
                  <a:pt x="966532" y="0"/>
                </a:lnTo>
                <a:lnTo>
                  <a:pt x="966532" y="578198"/>
                </a:lnTo>
                <a:lnTo>
                  <a:pt x="1425492" y="606386"/>
                </a:lnTo>
                <a:lnTo>
                  <a:pt x="1677037" y="606386"/>
                </a:lnTo>
                <a:lnTo>
                  <a:pt x="1677037" y="483901"/>
                </a:lnTo>
                <a:lnTo>
                  <a:pt x="1686642" y="483901"/>
                </a:lnTo>
                <a:lnTo>
                  <a:pt x="1686642" y="225552"/>
                </a:lnTo>
                <a:lnTo>
                  <a:pt x="2059578" y="225552"/>
                </a:lnTo>
                <a:lnTo>
                  <a:pt x="2059578" y="339268"/>
                </a:lnTo>
                <a:lnTo>
                  <a:pt x="2098045" y="339268"/>
                </a:lnTo>
                <a:lnTo>
                  <a:pt x="2098045" y="483901"/>
                </a:lnTo>
                <a:lnTo>
                  <a:pt x="2204842" y="483901"/>
                </a:lnTo>
                <a:lnTo>
                  <a:pt x="2204842" y="643969"/>
                </a:lnTo>
                <a:lnTo>
                  <a:pt x="2602307" y="643969"/>
                </a:lnTo>
                <a:lnTo>
                  <a:pt x="2602307" y="744644"/>
                </a:lnTo>
                <a:lnTo>
                  <a:pt x="3055683" y="744644"/>
                </a:lnTo>
                <a:lnTo>
                  <a:pt x="3055683" y="777377"/>
                </a:lnTo>
                <a:lnTo>
                  <a:pt x="3075299" y="777377"/>
                </a:lnTo>
                <a:lnTo>
                  <a:pt x="3075299" y="965361"/>
                </a:lnTo>
                <a:lnTo>
                  <a:pt x="3423979" y="965361"/>
                </a:lnTo>
                <a:lnTo>
                  <a:pt x="3423979" y="525721"/>
                </a:lnTo>
                <a:lnTo>
                  <a:pt x="3527067" y="525721"/>
                </a:lnTo>
                <a:lnTo>
                  <a:pt x="3527067" y="386248"/>
                </a:lnTo>
                <a:lnTo>
                  <a:pt x="3830268" y="386248"/>
                </a:lnTo>
                <a:lnTo>
                  <a:pt x="3830268" y="525721"/>
                </a:lnTo>
                <a:lnTo>
                  <a:pt x="3927292" y="525721"/>
                </a:lnTo>
                <a:lnTo>
                  <a:pt x="3927292" y="58792"/>
                </a:lnTo>
                <a:lnTo>
                  <a:pt x="4630716" y="58792"/>
                </a:lnTo>
                <a:lnTo>
                  <a:pt x="4630716" y="616681"/>
                </a:lnTo>
                <a:lnTo>
                  <a:pt x="5073388" y="255872"/>
                </a:lnTo>
                <a:lnTo>
                  <a:pt x="5073388" y="643969"/>
                </a:lnTo>
                <a:lnTo>
                  <a:pt x="5315948" y="643969"/>
                </a:lnTo>
                <a:lnTo>
                  <a:pt x="5315948" y="525721"/>
                </a:lnTo>
                <a:lnTo>
                  <a:pt x="5419036" y="525721"/>
                </a:lnTo>
                <a:lnTo>
                  <a:pt x="5419036" y="386248"/>
                </a:lnTo>
                <a:lnTo>
                  <a:pt x="5722237" y="386248"/>
                </a:lnTo>
                <a:lnTo>
                  <a:pt x="5722237" y="525721"/>
                </a:lnTo>
                <a:lnTo>
                  <a:pt x="5825325" y="525721"/>
                </a:lnTo>
                <a:lnTo>
                  <a:pt x="5825325" y="965361"/>
                </a:lnTo>
                <a:lnTo>
                  <a:pt x="6170974" y="965361"/>
                </a:lnTo>
                <a:lnTo>
                  <a:pt x="6170974" y="777377"/>
                </a:lnTo>
                <a:lnTo>
                  <a:pt x="6646998" y="777377"/>
                </a:lnTo>
                <a:lnTo>
                  <a:pt x="6646998" y="1374681"/>
                </a:lnTo>
                <a:lnTo>
                  <a:pt x="7007806" y="1374681"/>
                </a:lnTo>
                <a:lnTo>
                  <a:pt x="7007806" y="1677881"/>
                </a:lnTo>
                <a:lnTo>
                  <a:pt x="6995117" y="1677881"/>
                </a:lnTo>
                <a:lnTo>
                  <a:pt x="6995117" y="2048448"/>
                </a:lnTo>
                <a:lnTo>
                  <a:pt x="0" y="2048448"/>
                </a:lnTo>
                <a:lnTo>
                  <a:pt x="0" y="339268"/>
                </a:lnTo>
                <a:lnTo>
                  <a:pt x="136873" y="339268"/>
                </a:lnTo>
                <a:lnTo>
                  <a:pt x="136873" y="483901"/>
                </a:lnTo>
                <a:lnTo>
                  <a:pt x="237491" y="483901"/>
                </a:lnTo>
                <a:close/>
              </a:path>
            </a:pathLst>
          </a:custGeom>
          <a:solidFill>
            <a:srgbClr val="409AE1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pic>
        <p:nvPicPr>
          <p:cNvPr id="142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  <p:grpSp>
        <p:nvGrpSpPr>
          <p:cNvPr id="143" name="Group 142"/>
          <p:cNvGrpSpPr>
            <a:grpSpLocks noChangeAspect="1"/>
          </p:cNvGrpSpPr>
          <p:nvPr userDrawn="1"/>
        </p:nvGrpSpPr>
        <p:grpSpPr bwMode="gray">
          <a:xfrm>
            <a:off x="7462446" y="3200401"/>
            <a:ext cx="4577461" cy="3539940"/>
            <a:chOff x="8496600" y="3495586"/>
            <a:chExt cx="3009906" cy="2327684"/>
          </a:xfrm>
        </p:grpSpPr>
        <p:sp>
          <p:nvSpPr>
            <p:cNvPr id="144" name="Freeform 9"/>
            <p:cNvSpPr>
              <a:spLocks/>
            </p:cNvSpPr>
            <p:nvPr/>
          </p:nvSpPr>
          <p:spPr bwMode="gray">
            <a:xfrm>
              <a:off x="8496600" y="5501008"/>
              <a:ext cx="646113" cy="82550"/>
            </a:xfrm>
            <a:custGeom>
              <a:avLst/>
              <a:gdLst>
                <a:gd name="T0" fmla="*/ 437 w 467"/>
                <a:gd name="T1" fmla="*/ 60 h 60"/>
                <a:gd name="T2" fmla="*/ 30 w 467"/>
                <a:gd name="T3" fmla="*/ 60 h 60"/>
                <a:gd name="T4" fmla="*/ 0 w 467"/>
                <a:gd name="T5" fmla="*/ 30 h 60"/>
                <a:gd name="T6" fmla="*/ 30 w 467"/>
                <a:gd name="T7" fmla="*/ 0 h 60"/>
                <a:gd name="T8" fmla="*/ 437 w 467"/>
                <a:gd name="T9" fmla="*/ 0 h 60"/>
                <a:gd name="T10" fmla="*/ 467 w 467"/>
                <a:gd name="T11" fmla="*/ 30 h 60"/>
                <a:gd name="T12" fmla="*/ 437 w 467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60">
                  <a:moveTo>
                    <a:pt x="437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53" y="0"/>
                    <a:pt x="467" y="13"/>
                    <a:pt x="467" y="30"/>
                  </a:cubicBezTo>
                  <a:cubicBezTo>
                    <a:pt x="467" y="46"/>
                    <a:pt x="453" y="60"/>
                    <a:pt x="437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0"/>
            <p:cNvSpPr>
              <a:spLocks/>
            </p:cNvSpPr>
            <p:nvPr/>
          </p:nvSpPr>
          <p:spPr bwMode="gray">
            <a:xfrm>
              <a:off x="10804831" y="3495586"/>
              <a:ext cx="701675" cy="371475"/>
            </a:xfrm>
            <a:custGeom>
              <a:avLst/>
              <a:gdLst>
                <a:gd name="T0" fmla="*/ 440 w 507"/>
                <a:gd name="T1" fmla="*/ 127 h 271"/>
                <a:gd name="T2" fmla="*/ 306 w 507"/>
                <a:gd name="T3" fmla="*/ 0 h 271"/>
                <a:gd name="T4" fmla="*/ 174 w 507"/>
                <a:gd name="T5" fmla="*/ 106 h 271"/>
                <a:gd name="T6" fmla="*/ 99 w 507"/>
                <a:gd name="T7" fmla="*/ 72 h 271"/>
                <a:gd name="T8" fmla="*/ 0 w 507"/>
                <a:gd name="T9" fmla="*/ 171 h 271"/>
                <a:gd name="T10" fmla="*/ 99 w 507"/>
                <a:gd name="T11" fmla="*/ 271 h 271"/>
                <a:gd name="T12" fmla="*/ 435 w 507"/>
                <a:gd name="T13" fmla="*/ 271 h 271"/>
                <a:gd name="T14" fmla="*/ 507 w 507"/>
                <a:gd name="T15" fmla="*/ 199 h 271"/>
                <a:gd name="T16" fmla="*/ 440 w 507"/>
                <a:gd name="T17" fmla="*/ 12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71">
                  <a:moveTo>
                    <a:pt x="440" y="127"/>
                  </a:moveTo>
                  <a:cubicBezTo>
                    <a:pt x="436" y="56"/>
                    <a:pt x="378" y="0"/>
                    <a:pt x="306" y="0"/>
                  </a:cubicBezTo>
                  <a:cubicBezTo>
                    <a:pt x="241" y="0"/>
                    <a:pt x="187" y="46"/>
                    <a:pt x="174" y="106"/>
                  </a:cubicBezTo>
                  <a:cubicBezTo>
                    <a:pt x="156" y="85"/>
                    <a:pt x="129" y="72"/>
                    <a:pt x="99" y="72"/>
                  </a:cubicBezTo>
                  <a:cubicBezTo>
                    <a:pt x="44" y="72"/>
                    <a:pt x="0" y="116"/>
                    <a:pt x="0" y="171"/>
                  </a:cubicBezTo>
                  <a:cubicBezTo>
                    <a:pt x="0" y="226"/>
                    <a:pt x="44" y="271"/>
                    <a:pt x="99" y="271"/>
                  </a:cubicBezTo>
                  <a:cubicBezTo>
                    <a:pt x="99" y="271"/>
                    <a:pt x="434" y="271"/>
                    <a:pt x="435" y="271"/>
                  </a:cubicBezTo>
                  <a:cubicBezTo>
                    <a:pt x="475" y="271"/>
                    <a:pt x="507" y="238"/>
                    <a:pt x="507" y="199"/>
                  </a:cubicBezTo>
                  <a:cubicBezTo>
                    <a:pt x="507" y="161"/>
                    <a:pt x="478" y="130"/>
                    <a:pt x="44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1"/>
            <p:cNvSpPr>
              <a:spLocks/>
            </p:cNvSpPr>
            <p:nvPr/>
          </p:nvSpPr>
          <p:spPr bwMode="gray">
            <a:xfrm>
              <a:off x="10001550" y="5497833"/>
              <a:ext cx="1504950" cy="82550"/>
            </a:xfrm>
            <a:custGeom>
              <a:avLst/>
              <a:gdLst>
                <a:gd name="T0" fmla="*/ 1059 w 1089"/>
                <a:gd name="T1" fmla="*/ 60 h 60"/>
                <a:gd name="T2" fmla="*/ 30 w 1089"/>
                <a:gd name="T3" fmla="*/ 60 h 60"/>
                <a:gd name="T4" fmla="*/ 0 w 1089"/>
                <a:gd name="T5" fmla="*/ 30 h 60"/>
                <a:gd name="T6" fmla="*/ 30 w 1089"/>
                <a:gd name="T7" fmla="*/ 0 h 60"/>
                <a:gd name="T8" fmla="*/ 1059 w 1089"/>
                <a:gd name="T9" fmla="*/ 0 h 60"/>
                <a:gd name="T10" fmla="*/ 1089 w 1089"/>
                <a:gd name="T11" fmla="*/ 30 h 60"/>
                <a:gd name="T12" fmla="*/ 1059 w 108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60">
                  <a:moveTo>
                    <a:pt x="1059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059" y="0"/>
                    <a:pt x="1059" y="0"/>
                    <a:pt x="1059" y="0"/>
                  </a:cubicBezTo>
                  <a:cubicBezTo>
                    <a:pt x="1076" y="0"/>
                    <a:pt x="1089" y="13"/>
                    <a:pt x="1089" y="30"/>
                  </a:cubicBezTo>
                  <a:cubicBezTo>
                    <a:pt x="1089" y="46"/>
                    <a:pt x="1076" y="60"/>
                    <a:pt x="1059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2"/>
            <p:cNvSpPr>
              <a:spLocks/>
            </p:cNvSpPr>
            <p:nvPr/>
          </p:nvSpPr>
          <p:spPr bwMode="gray">
            <a:xfrm>
              <a:off x="9110962" y="5713733"/>
              <a:ext cx="1012825" cy="109537"/>
            </a:xfrm>
            <a:custGeom>
              <a:avLst/>
              <a:gdLst>
                <a:gd name="T0" fmla="*/ 692 w 732"/>
                <a:gd name="T1" fmla="*/ 80 h 80"/>
                <a:gd name="T2" fmla="*/ 40 w 732"/>
                <a:gd name="T3" fmla="*/ 80 h 80"/>
                <a:gd name="T4" fmla="*/ 0 w 732"/>
                <a:gd name="T5" fmla="*/ 40 h 80"/>
                <a:gd name="T6" fmla="*/ 40 w 732"/>
                <a:gd name="T7" fmla="*/ 0 h 80"/>
                <a:gd name="T8" fmla="*/ 692 w 732"/>
                <a:gd name="T9" fmla="*/ 0 h 80"/>
                <a:gd name="T10" fmla="*/ 732 w 732"/>
                <a:gd name="T11" fmla="*/ 40 h 80"/>
                <a:gd name="T12" fmla="*/ 692 w 73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80">
                  <a:moveTo>
                    <a:pt x="692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714" y="0"/>
                    <a:pt x="732" y="18"/>
                    <a:pt x="732" y="40"/>
                  </a:cubicBezTo>
                  <a:cubicBezTo>
                    <a:pt x="732" y="62"/>
                    <a:pt x="714" y="80"/>
                    <a:pt x="692" y="8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"/>
            <p:cNvSpPr>
              <a:spLocks/>
            </p:cNvSpPr>
            <p:nvPr/>
          </p:nvSpPr>
          <p:spPr bwMode="gray">
            <a:xfrm>
              <a:off x="8910937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1 w 21"/>
                <a:gd name="T3" fmla="*/ 10 h 49"/>
                <a:gd name="T4" fmla="*/ 0 w 21"/>
                <a:gd name="T5" fmla="*/ 49 h 49"/>
                <a:gd name="T6" fmla="*/ 12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12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4"/>
            <p:cNvSpPr>
              <a:spLocks/>
            </p:cNvSpPr>
            <p:nvPr/>
          </p:nvSpPr>
          <p:spPr bwMode="gray">
            <a:xfrm>
              <a:off x="8929987" y="4935858"/>
              <a:ext cx="14288" cy="77787"/>
            </a:xfrm>
            <a:custGeom>
              <a:avLst/>
              <a:gdLst>
                <a:gd name="T0" fmla="*/ 5 w 9"/>
                <a:gd name="T1" fmla="*/ 0 h 49"/>
                <a:gd name="T2" fmla="*/ 5 w 9"/>
                <a:gd name="T3" fmla="*/ 11 h 49"/>
                <a:gd name="T4" fmla="*/ 0 w 9"/>
                <a:gd name="T5" fmla="*/ 49 h 49"/>
                <a:gd name="T6" fmla="*/ 9 w 9"/>
                <a:gd name="T7" fmla="*/ 11 h 49"/>
                <a:gd name="T8" fmla="*/ 9 w 9"/>
                <a:gd name="T9" fmla="*/ 0 h 49"/>
                <a:gd name="T10" fmla="*/ 5 w 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9">
                  <a:moveTo>
                    <a:pt x="5" y="0"/>
                  </a:moveTo>
                  <a:lnTo>
                    <a:pt x="5" y="11"/>
                  </a:lnTo>
                  <a:lnTo>
                    <a:pt x="0" y="49"/>
                  </a:lnTo>
                  <a:lnTo>
                    <a:pt x="9" y="11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5"/>
            <p:cNvSpPr>
              <a:spLocks/>
            </p:cNvSpPr>
            <p:nvPr/>
          </p:nvSpPr>
          <p:spPr bwMode="gray">
            <a:xfrm>
              <a:off x="8910937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1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6"/>
            <p:cNvSpPr>
              <a:spLocks/>
            </p:cNvSpPr>
            <p:nvPr/>
          </p:nvSpPr>
          <p:spPr bwMode="gray">
            <a:xfrm>
              <a:off x="8912525" y="4997770"/>
              <a:ext cx="33338" cy="47625"/>
            </a:xfrm>
            <a:custGeom>
              <a:avLst/>
              <a:gdLst>
                <a:gd name="T0" fmla="*/ 0 w 24"/>
                <a:gd name="T1" fmla="*/ 0 h 34"/>
                <a:gd name="T2" fmla="*/ 0 w 24"/>
                <a:gd name="T3" fmla="*/ 34 h 34"/>
                <a:gd name="T4" fmla="*/ 22 w 24"/>
                <a:gd name="T5" fmla="*/ 34 h 34"/>
                <a:gd name="T6" fmla="*/ 24 w 24"/>
                <a:gd name="T7" fmla="*/ 32 h 34"/>
                <a:gd name="T8" fmla="*/ 24 w 24"/>
                <a:gd name="T9" fmla="*/ 27 h 34"/>
                <a:gd name="T10" fmla="*/ 22 w 24"/>
                <a:gd name="T11" fmla="*/ 24 h 34"/>
                <a:gd name="T12" fmla="*/ 15 w 24"/>
                <a:gd name="T13" fmla="*/ 16 h 34"/>
                <a:gd name="T14" fmla="*/ 15 w 24"/>
                <a:gd name="T15" fmla="*/ 0 h 34"/>
                <a:gd name="T16" fmla="*/ 0 w 2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4" y="26"/>
                    <a:pt x="22" y="24"/>
                  </a:cubicBezTo>
                  <a:cubicBezTo>
                    <a:pt x="20" y="23"/>
                    <a:pt x="16" y="18"/>
                    <a:pt x="15" y="1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7"/>
            <p:cNvSpPr>
              <a:spLocks/>
            </p:cNvSpPr>
            <p:nvPr/>
          </p:nvSpPr>
          <p:spPr bwMode="gray">
            <a:xfrm>
              <a:off x="89125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2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2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2" y="4"/>
                    <a:pt x="2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8"/>
            <p:cNvSpPr>
              <a:spLocks/>
            </p:cNvSpPr>
            <p:nvPr/>
          </p:nvSpPr>
          <p:spPr bwMode="gray">
            <a:xfrm>
              <a:off x="8933162" y="5019995"/>
              <a:ext cx="12700" cy="25400"/>
            </a:xfrm>
            <a:custGeom>
              <a:avLst/>
              <a:gdLst>
                <a:gd name="T0" fmla="*/ 7 w 9"/>
                <a:gd name="T1" fmla="*/ 18 h 18"/>
                <a:gd name="T2" fmla="*/ 9 w 9"/>
                <a:gd name="T3" fmla="*/ 16 h 18"/>
                <a:gd name="T4" fmla="*/ 9 w 9"/>
                <a:gd name="T5" fmla="*/ 11 h 18"/>
                <a:gd name="T6" fmla="*/ 7 w 9"/>
                <a:gd name="T7" fmla="*/ 8 h 18"/>
                <a:gd name="T8" fmla="*/ 0 w 9"/>
                <a:gd name="T9" fmla="*/ 0 h 18"/>
                <a:gd name="T10" fmla="*/ 0 w 9"/>
                <a:gd name="T11" fmla="*/ 18 h 18"/>
                <a:gd name="T12" fmla="*/ 7 w 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cubicBezTo>
                    <a:pt x="7" y="18"/>
                    <a:pt x="9" y="18"/>
                    <a:pt x="9" y="16"/>
                  </a:cubicBezTo>
                  <a:cubicBezTo>
                    <a:pt x="9" y="14"/>
                    <a:pt x="9" y="11"/>
                    <a:pt x="9" y="11"/>
                  </a:cubicBezTo>
                  <a:cubicBezTo>
                    <a:pt x="9" y="11"/>
                    <a:pt x="9" y="10"/>
                    <a:pt x="7" y="8"/>
                  </a:cubicBezTo>
                  <a:cubicBezTo>
                    <a:pt x="5" y="7"/>
                    <a:pt x="1" y="2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9"/>
            <p:cNvSpPr>
              <a:spLocks/>
            </p:cNvSpPr>
            <p:nvPr/>
          </p:nvSpPr>
          <p:spPr bwMode="gray">
            <a:xfrm>
              <a:off x="8874425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0 w 21"/>
                <a:gd name="T3" fmla="*/ 10 h 49"/>
                <a:gd name="T4" fmla="*/ 0 w 21"/>
                <a:gd name="T5" fmla="*/ 49 h 49"/>
                <a:gd name="T6" fmla="*/ 13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13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0"/>
            <p:cNvSpPr>
              <a:spLocks/>
            </p:cNvSpPr>
            <p:nvPr/>
          </p:nvSpPr>
          <p:spPr bwMode="gray">
            <a:xfrm>
              <a:off x="8895062" y="4935858"/>
              <a:ext cx="12700" cy="77787"/>
            </a:xfrm>
            <a:custGeom>
              <a:avLst/>
              <a:gdLst>
                <a:gd name="T0" fmla="*/ 4 w 8"/>
                <a:gd name="T1" fmla="*/ 0 h 49"/>
                <a:gd name="T2" fmla="*/ 4 w 8"/>
                <a:gd name="T3" fmla="*/ 11 h 49"/>
                <a:gd name="T4" fmla="*/ 0 w 8"/>
                <a:gd name="T5" fmla="*/ 49 h 49"/>
                <a:gd name="T6" fmla="*/ 8 w 8"/>
                <a:gd name="T7" fmla="*/ 11 h 49"/>
                <a:gd name="T8" fmla="*/ 8 w 8"/>
                <a:gd name="T9" fmla="*/ 0 h 49"/>
                <a:gd name="T10" fmla="*/ 4 w 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9">
                  <a:moveTo>
                    <a:pt x="4" y="0"/>
                  </a:moveTo>
                  <a:lnTo>
                    <a:pt x="4" y="11"/>
                  </a:lnTo>
                  <a:lnTo>
                    <a:pt x="0" y="49"/>
                  </a:lnTo>
                  <a:lnTo>
                    <a:pt x="8" y="11"/>
                  </a:lnTo>
                  <a:lnTo>
                    <a:pt x="8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1"/>
            <p:cNvSpPr>
              <a:spLocks/>
            </p:cNvSpPr>
            <p:nvPr/>
          </p:nvSpPr>
          <p:spPr bwMode="gray">
            <a:xfrm>
              <a:off x="8874425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0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2"/>
            <p:cNvSpPr>
              <a:spLocks/>
            </p:cNvSpPr>
            <p:nvPr/>
          </p:nvSpPr>
          <p:spPr bwMode="gray">
            <a:xfrm>
              <a:off x="8874425" y="4997770"/>
              <a:ext cx="34925" cy="47625"/>
            </a:xfrm>
            <a:custGeom>
              <a:avLst/>
              <a:gdLst>
                <a:gd name="T0" fmla="*/ 0 w 25"/>
                <a:gd name="T1" fmla="*/ 0 h 34"/>
                <a:gd name="T2" fmla="*/ 0 w 25"/>
                <a:gd name="T3" fmla="*/ 34 h 34"/>
                <a:gd name="T4" fmla="*/ 23 w 25"/>
                <a:gd name="T5" fmla="*/ 34 h 34"/>
                <a:gd name="T6" fmla="*/ 24 w 25"/>
                <a:gd name="T7" fmla="*/ 32 h 34"/>
                <a:gd name="T8" fmla="*/ 24 w 25"/>
                <a:gd name="T9" fmla="*/ 27 h 34"/>
                <a:gd name="T10" fmla="*/ 22 w 25"/>
                <a:gd name="T11" fmla="*/ 24 h 34"/>
                <a:gd name="T12" fmla="*/ 16 w 25"/>
                <a:gd name="T13" fmla="*/ 16 h 34"/>
                <a:gd name="T14" fmla="*/ 16 w 25"/>
                <a:gd name="T15" fmla="*/ 0 h 34"/>
                <a:gd name="T16" fmla="*/ 0 w 2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5" y="26"/>
                    <a:pt x="22" y="24"/>
                  </a:cubicBezTo>
                  <a:cubicBezTo>
                    <a:pt x="20" y="23"/>
                    <a:pt x="16" y="18"/>
                    <a:pt x="16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3"/>
            <p:cNvSpPr>
              <a:spLocks/>
            </p:cNvSpPr>
            <p:nvPr/>
          </p:nvSpPr>
          <p:spPr bwMode="gray">
            <a:xfrm>
              <a:off x="88744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3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3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4"/>
            <p:cNvSpPr>
              <a:spLocks/>
            </p:cNvSpPr>
            <p:nvPr/>
          </p:nvSpPr>
          <p:spPr bwMode="gray">
            <a:xfrm>
              <a:off x="8896650" y="5019995"/>
              <a:ext cx="11113" cy="25400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18 h 18"/>
                <a:gd name="T4" fmla="*/ 7 w 8"/>
                <a:gd name="T5" fmla="*/ 18 h 18"/>
                <a:gd name="T6" fmla="*/ 8 w 8"/>
                <a:gd name="T7" fmla="*/ 16 h 18"/>
                <a:gd name="T8" fmla="*/ 8 w 8"/>
                <a:gd name="T9" fmla="*/ 11 h 18"/>
                <a:gd name="T10" fmla="*/ 8 w 8"/>
                <a:gd name="T11" fmla="*/ 11 h 18"/>
                <a:gd name="T12" fmla="*/ 8 w 8"/>
                <a:gd name="T13" fmla="*/ 11 h 18"/>
                <a:gd name="T14" fmla="*/ 8 w 8"/>
                <a:gd name="T15" fmla="*/ 11 h 18"/>
                <a:gd name="T16" fmla="*/ 6 w 8"/>
                <a:gd name="T17" fmla="*/ 8 h 18"/>
                <a:gd name="T18" fmla="*/ 0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8"/>
                    <a:pt x="8" y="16"/>
                  </a:cubicBezTo>
                  <a:cubicBezTo>
                    <a:pt x="8" y="14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9"/>
                    <a:pt x="6" y="8"/>
                  </a:cubicBezTo>
                  <a:cubicBezTo>
                    <a:pt x="4" y="7"/>
                    <a:pt x="0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5"/>
            <p:cNvSpPr>
              <a:spLocks/>
            </p:cNvSpPr>
            <p:nvPr/>
          </p:nvSpPr>
          <p:spPr bwMode="gray">
            <a:xfrm>
              <a:off x="8929987" y="4756470"/>
              <a:ext cx="9525" cy="1587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  <a:gd name="T4" fmla="*/ 6 w 6"/>
                <a:gd name="T5" fmla="*/ 1 h 1"/>
                <a:gd name="T6" fmla="*/ 0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6"/>
            <p:cNvSpPr>
              <a:spLocks/>
            </p:cNvSpPr>
            <p:nvPr/>
          </p:nvSpPr>
          <p:spPr bwMode="gray">
            <a:xfrm>
              <a:off x="8917287" y="4731070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7"/>
            <p:cNvSpPr>
              <a:spLocks/>
            </p:cNvSpPr>
            <p:nvPr/>
          </p:nvSpPr>
          <p:spPr bwMode="gray">
            <a:xfrm>
              <a:off x="8899825" y="4724720"/>
              <a:ext cx="50800" cy="57150"/>
            </a:xfrm>
            <a:custGeom>
              <a:avLst/>
              <a:gdLst>
                <a:gd name="T0" fmla="*/ 33 w 36"/>
                <a:gd name="T1" fmla="*/ 16 h 42"/>
                <a:gd name="T2" fmla="*/ 28 w 36"/>
                <a:gd name="T3" fmla="*/ 7 h 42"/>
                <a:gd name="T4" fmla="*/ 27 w 36"/>
                <a:gd name="T5" fmla="*/ 5 h 42"/>
                <a:gd name="T6" fmla="*/ 27 w 36"/>
                <a:gd name="T7" fmla="*/ 5 h 42"/>
                <a:gd name="T8" fmla="*/ 17 w 36"/>
                <a:gd name="T9" fmla="*/ 4 h 42"/>
                <a:gd name="T10" fmla="*/ 13 w 36"/>
                <a:gd name="T11" fmla="*/ 0 h 42"/>
                <a:gd name="T12" fmla="*/ 13 w 36"/>
                <a:gd name="T13" fmla="*/ 0 h 42"/>
                <a:gd name="T14" fmla="*/ 13 w 36"/>
                <a:gd name="T15" fmla="*/ 5 h 42"/>
                <a:gd name="T16" fmla="*/ 13 w 36"/>
                <a:gd name="T17" fmla="*/ 6 h 42"/>
                <a:gd name="T18" fmla="*/ 13 w 36"/>
                <a:gd name="T19" fmla="*/ 11 h 42"/>
                <a:gd name="T20" fmla="*/ 14 w 36"/>
                <a:gd name="T21" fmla="*/ 14 h 42"/>
                <a:gd name="T22" fmla="*/ 11 w 36"/>
                <a:gd name="T23" fmla="*/ 14 h 42"/>
                <a:gd name="T24" fmla="*/ 6 w 36"/>
                <a:gd name="T25" fmla="*/ 11 h 42"/>
                <a:gd name="T26" fmla="*/ 3 w 36"/>
                <a:gd name="T27" fmla="*/ 12 h 42"/>
                <a:gd name="T28" fmla="*/ 4 w 36"/>
                <a:gd name="T29" fmla="*/ 17 h 42"/>
                <a:gd name="T30" fmla="*/ 5 w 36"/>
                <a:gd name="T31" fmla="*/ 20 h 42"/>
                <a:gd name="T32" fmla="*/ 6 w 36"/>
                <a:gd name="T33" fmla="*/ 22 h 42"/>
                <a:gd name="T34" fmla="*/ 6 w 36"/>
                <a:gd name="T35" fmla="*/ 22 h 42"/>
                <a:gd name="T36" fmla="*/ 6 w 36"/>
                <a:gd name="T37" fmla="*/ 22 h 42"/>
                <a:gd name="T38" fmla="*/ 2 w 36"/>
                <a:gd name="T39" fmla="*/ 31 h 42"/>
                <a:gd name="T40" fmla="*/ 0 w 36"/>
                <a:gd name="T41" fmla="*/ 30 h 42"/>
                <a:gd name="T42" fmla="*/ 2 w 36"/>
                <a:gd name="T43" fmla="*/ 41 h 42"/>
                <a:gd name="T44" fmla="*/ 19 w 36"/>
                <a:gd name="T45" fmla="*/ 42 h 42"/>
                <a:gd name="T46" fmla="*/ 18 w 36"/>
                <a:gd name="T47" fmla="*/ 36 h 42"/>
                <a:gd name="T48" fmla="*/ 23 w 36"/>
                <a:gd name="T49" fmla="*/ 37 h 42"/>
                <a:gd name="T50" fmla="*/ 28 w 36"/>
                <a:gd name="T51" fmla="*/ 34 h 42"/>
                <a:gd name="T52" fmla="*/ 29 w 36"/>
                <a:gd name="T53" fmla="*/ 29 h 42"/>
                <a:gd name="T54" fmla="*/ 29 w 36"/>
                <a:gd name="T55" fmla="*/ 24 h 42"/>
                <a:gd name="T56" fmla="*/ 30 w 36"/>
                <a:gd name="T57" fmla="*/ 20 h 42"/>
                <a:gd name="T58" fmla="*/ 33 w 36"/>
                <a:gd name="T5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2">
                  <a:moveTo>
                    <a:pt x="33" y="16"/>
                  </a:moveTo>
                  <a:cubicBezTo>
                    <a:pt x="33" y="16"/>
                    <a:pt x="28" y="8"/>
                    <a:pt x="28" y="7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3" y="6"/>
                    <a:pt x="20" y="5"/>
                    <a:pt x="17" y="4"/>
                  </a:cubicBezTo>
                  <a:cubicBezTo>
                    <a:pt x="15" y="2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2"/>
                    <a:pt x="14" y="14"/>
                    <a:pt x="14" y="14"/>
                  </a:cubicBezTo>
                  <a:cubicBezTo>
                    <a:pt x="14" y="16"/>
                    <a:pt x="11" y="14"/>
                    <a:pt x="11" y="14"/>
                  </a:cubicBezTo>
                  <a:cubicBezTo>
                    <a:pt x="11" y="14"/>
                    <a:pt x="9" y="12"/>
                    <a:pt x="6" y="11"/>
                  </a:cubicBezTo>
                  <a:cubicBezTo>
                    <a:pt x="5" y="11"/>
                    <a:pt x="4" y="11"/>
                    <a:pt x="3" y="12"/>
                  </a:cubicBezTo>
                  <a:cubicBezTo>
                    <a:pt x="3" y="13"/>
                    <a:pt x="3" y="15"/>
                    <a:pt x="4" y="17"/>
                  </a:cubicBezTo>
                  <a:cubicBezTo>
                    <a:pt x="4" y="18"/>
                    <a:pt x="4" y="20"/>
                    <a:pt x="5" y="20"/>
                  </a:cubicBezTo>
                  <a:cubicBezTo>
                    <a:pt x="5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8"/>
                    <a:pt x="2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0" y="37"/>
                    <a:pt x="21" y="37"/>
                    <a:pt x="23" y="37"/>
                  </a:cubicBezTo>
                  <a:cubicBezTo>
                    <a:pt x="28" y="37"/>
                    <a:pt x="28" y="34"/>
                    <a:pt x="28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6" y="19"/>
                    <a:pt x="34" y="17"/>
                    <a:pt x="33" y="16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8"/>
            <p:cNvSpPr>
              <a:spLocks/>
            </p:cNvSpPr>
            <p:nvPr/>
          </p:nvSpPr>
          <p:spPr bwMode="gray">
            <a:xfrm>
              <a:off x="8907762" y="4772345"/>
              <a:ext cx="17463" cy="4762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  <a:gd name="T4" fmla="*/ 12 w 12"/>
                <a:gd name="T5" fmla="*/ 1 h 3"/>
                <a:gd name="T6" fmla="*/ 0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1" y="1"/>
                    <a:pt x="4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9"/>
            <p:cNvSpPr>
              <a:spLocks/>
            </p:cNvSpPr>
            <p:nvPr/>
          </p:nvSpPr>
          <p:spPr bwMode="gray">
            <a:xfrm>
              <a:off x="8934750" y="4758058"/>
              <a:ext cx="4763" cy="4762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"/>
                    <a:pt x="4" y="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0"/>
            <p:cNvSpPr>
              <a:spLocks/>
            </p:cNvSpPr>
            <p:nvPr/>
          </p:nvSpPr>
          <p:spPr bwMode="gray">
            <a:xfrm>
              <a:off x="8937925" y="4758058"/>
              <a:ext cx="1588" cy="317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1"/>
            <p:cNvSpPr>
              <a:spLocks/>
            </p:cNvSpPr>
            <p:nvPr/>
          </p:nvSpPr>
          <p:spPr bwMode="gray">
            <a:xfrm>
              <a:off x="8934750" y="4739008"/>
              <a:ext cx="4763" cy="31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3 h 3"/>
                <a:gd name="T4" fmla="*/ 0 w 3"/>
                <a:gd name="T5" fmla="*/ 2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2"/>
            <p:cNvSpPr>
              <a:spLocks/>
            </p:cNvSpPr>
            <p:nvPr/>
          </p:nvSpPr>
          <p:spPr bwMode="gray">
            <a:xfrm>
              <a:off x="8893475" y="4772345"/>
              <a:ext cx="34925" cy="22225"/>
            </a:xfrm>
            <a:custGeom>
              <a:avLst/>
              <a:gdLst>
                <a:gd name="T0" fmla="*/ 0 w 22"/>
                <a:gd name="T1" fmla="*/ 8 h 14"/>
                <a:gd name="T2" fmla="*/ 2 w 22"/>
                <a:gd name="T3" fmla="*/ 0 h 14"/>
                <a:gd name="T4" fmla="*/ 22 w 22"/>
                <a:gd name="T5" fmla="*/ 4 h 14"/>
                <a:gd name="T6" fmla="*/ 22 w 22"/>
                <a:gd name="T7" fmla="*/ 14 h 14"/>
                <a:gd name="T8" fmla="*/ 0 w 22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8"/>
                  </a:moveTo>
                  <a:lnTo>
                    <a:pt x="2" y="0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3"/>
            <p:cNvSpPr>
              <a:spLocks/>
            </p:cNvSpPr>
            <p:nvPr/>
          </p:nvSpPr>
          <p:spPr bwMode="gray">
            <a:xfrm>
              <a:off x="8855375" y="4777108"/>
              <a:ext cx="103188" cy="166687"/>
            </a:xfrm>
            <a:custGeom>
              <a:avLst/>
              <a:gdLst>
                <a:gd name="T0" fmla="*/ 31 w 74"/>
                <a:gd name="T1" fmla="*/ 4 h 121"/>
                <a:gd name="T2" fmla="*/ 14 w 74"/>
                <a:gd name="T3" fmla="*/ 24 h 121"/>
                <a:gd name="T4" fmla="*/ 0 w 74"/>
                <a:gd name="T5" fmla="*/ 119 h 121"/>
                <a:gd name="T6" fmla="*/ 68 w 74"/>
                <a:gd name="T7" fmla="*/ 115 h 121"/>
                <a:gd name="T8" fmla="*/ 62 w 74"/>
                <a:gd name="T9" fmla="*/ 16 h 121"/>
                <a:gd name="T10" fmla="*/ 31 w 74"/>
                <a:gd name="T11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21">
                  <a:moveTo>
                    <a:pt x="31" y="4"/>
                  </a:moveTo>
                  <a:cubicBezTo>
                    <a:pt x="17" y="5"/>
                    <a:pt x="14" y="22"/>
                    <a:pt x="14" y="24"/>
                  </a:cubicBezTo>
                  <a:cubicBezTo>
                    <a:pt x="13" y="49"/>
                    <a:pt x="11" y="118"/>
                    <a:pt x="0" y="119"/>
                  </a:cubicBezTo>
                  <a:cubicBezTo>
                    <a:pt x="60" y="119"/>
                    <a:pt x="62" y="121"/>
                    <a:pt x="68" y="115"/>
                  </a:cubicBezTo>
                  <a:cubicBezTo>
                    <a:pt x="74" y="109"/>
                    <a:pt x="62" y="16"/>
                    <a:pt x="62" y="16"/>
                  </a:cubicBezTo>
                  <a:cubicBezTo>
                    <a:pt x="61" y="0"/>
                    <a:pt x="48" y="3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4"/>
            <p:cNvSpPr>
              <a:spLocks/>
            </p:cNvSpPr>
            <p:nvPr/>
          </p:nvSpPr>
          <p:spPr bwMode="gray">
            <a:xfrm>
              <a:off x="8855375" y="4780283"/>
              <a:ext cx="69850" cy="160337"/>
            </a:xfrm>
            <a:custGeom>
              <a:avLst/>
              <a:gdLst>
                <a:gd name="T0" fmla="*/ 31 w 50"/>
                <a:gd name="T1" fmla="*/ 1 h 116"/>
                <a:gd name="T2" fmla="*/ 14 w 50"/>
                <a:gd name="T3" fmla="*/ 21 h 116"/>
                <a:gd name="T4" fmla="*/ 0 w 50"/>
                <a:gd name="T5" fmla="*/ 116 h 116"/>
                <a:gd name="T6" fmla="*/ 9 w 50"/>
                <a:gd name="T7" fmla="*/ 116 h 116"/>
                <a:gd name="T8" fmla="*/ 8 w 50"/>
                <a:gd name="T9" fmla="*/ 116 h 116"/>
                <a:gd name="T10" fmla="*/ 22 w 50"/>
                <a:gd name="T11" fmla="*/ 31 h 116"/>
                <a:gd name="T12" fmla="*/ 40 w 50"/>
                <a:gd name="T13" fmla="*/ 2 h 116"/>
                <a:gd name="T14" fmla="*/ 49 w 50"/>
                <a:gd name="T15" fmla="*/ 0 h 116"/>
                <a:gd name="T16" fmla="*/ 31 w 50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6">
                  <a:moveTo>
                    <a:pt x="31" y="1"/>
                  </a:moveTo>
                  <a:cubicBezTo>
                    <a:pt x="17" y="2"/>
                    <a:pt x="14" y="19"/>
                    <a:pt x="14" y="21"/>
                  </a:cubicBezTo>
                  <a:cubicBezTo>
                    <a:pt x="13" y="46"/>
                    <a:pt x="11" y="115"/>
                    <a:pt x="0" y="116"/>
                  </a:cubicBezTo>
                  <a:cubicBezTo>
                    <a:pt x="3" y="116"/>
                    <a:pt x="6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20" y="115"/>
                    <a:pt x="21" y="55"/>
                    <a:pt x="22" y="31"/>
                  </a:cubicBezTo>
                  <a:cubicBezTo>
                    <a:pt x="22" y="29"/>
                    <a:pt x="26" y="3"/>
                    <a:pt x="40" y="2"/>
                  </a:cubicBezTo>
                  <a:cubicBezTo>
                    <a:pt x="43" y="2"/>
                    <a:pt x="50" y="1"/>
                    <a:pt x="49" y="0"/>
                  </a:cubicBezTo>
                  <a:cubicBezTo>
                    <a:pt x="44" y="0"/>
                    <a:pt x="38" y="0"/>
                    <a:pt x="31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5"/>
            <p:cNvSpPr>
              <a:spLocks/>
            </p:cNvSpPr>
            <p:nvPr/>
          </p:nvSpPr>
          <p:spPr bwMode="gray">
            <a:xfrm>
              <a:off x="8890300" y="4850133"/>
              <a:ext cx="87313" cy="55562"/>
            </a:xfrm>
            <a:custGeom>
              <a:avLst/>
              <a:gdLst>
                <a:gd name="T0" fmla="*/ 63 w 63"/>
                <a:gd name="T1" fmla="*/ 36 h 41"/>
                <a:gd name="T2" fmla="*/ 57 w 63"/>
                <a:gd name="T3" fmla="*/ 41 h 41"/>
                <a:gd name="T4" fmla="*/ 6 w 63"/>
                <a:gd name="T5" fmla="*/ 41 h 41"/>
                <a:gd name="T6" fmla="*/ 0 w 63"/>
                <a:gd name="T7" fmla="*/ 36 h 41"/>
                <a:gd name="T8" fmla="*/ 0 w 63"/>
                <a:gd name="T9" fmla="*/ 6 h 41"/>
                <a:gd name="T10" fmla="*/ 6 w 63"/>
                <a:gd name="T11" fmla="*/ 0 h 41"/>
                <a:gd name="T12" fmla="*/ 57 w 63"/>
                <a:gd name="T13" fmla="*/ 0 h 41"/>
                <a:gd name="T14" fmla="*/ 63 w 63"/>
                <a:gd name="T15" fmla="*/ 6 h 41"/>
                <a:gd name="T16" fmla="*/ 63 w 63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1">
                  <a:moveTo>
                    <a:pt x="63" y="36"/>
                  </a:moveTo>
                  <a:cubicBezTo>
                    <a:pt x="63" y="39"/>
                    <a:pt x="60" y="41"/>
                    <a:pt x="57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6"/>
            <p:cNvSpPr>
              <a:spLocks/>
            </p:cNvSpPr>
            <p:nvPr/>
          </p:nvSpPr>
          <p:spPr bwMode="gray">
            <a:xfrm>
              <a:off x="8960150" y="4897758"/>
              <a:ext cx="19050" cy="20637"/>
            </a:xfrm>
            <a:custGeom>
              <a:avLst/>
              <a:gdLst>
                <a:gd name="T0" fmla="*/ 0 w 14"/>
                <a:gd name="T1" fmla="*/ 10 h 15"/>
                <a:gd name="T2" fmla="*/ 0 w 14"/>
                <a:gd name="T3" fmla="*/ 10 h 15"/>
                <a:gd name="T4" fmla="*/ 1 w 14"/>
                <a:gd name="T5" fmla="*/ 12 h 15"/>
                <a:gd name="T6" fmla="*/ 6 w 14"/>
                <a:gd name="T7" fmla="*/ 15 h 15"/>
                <a:gd name="T8" fmla="*/ 8 w 14"/>
                <a:gd name="T9" fmla="*/ 14 h 15"/>
                <a:gd name="T10" fmla="*/ 9 w 14"/>
                <a:gd name="T11" fmla="*/ 13 h 15"/>
                <a:gd name="T12" fmla="*/ 11 w 14"/>
                <a:gd name="T13" fmla="*/ 12 h 15"/>
                <a:gd name="T14" fmla="*/ 11 w 14"/>
                <a:gd name="T15" fmla="*/ 10 h 15"/>
                <a:gd name="T16" fmla="*/ 13 w 14"/>
                <a:gd name="T17" fmla="*/ 9 h 15"/>
                <a:gd name="T18" fmla="*/ 12 w 14"/>
                <a:gd name="T19" fmla="*/ 6 h 15"/>
                <a:gd name="T20" fmla="*/ 11 w 14"/>
                <a:gd name="T21" fmla="*/ 6 h 15"/>
                <a:gd name="T22" fmla="*/ 13 w 14"/>
                <a:gd name="T23" fmla="*/ 5 h 15"/>
                <a:gd name="T24" fmla="*/ 13 w 14"/>
                <a:gd name="T25" fmla="*/ 3 h 15"/>
                <a:gd name="T26" fmla="*/ 8 w 14"/>
                <a:gd name="T27" fmla="*/ 0 h 15"/>
                <a:gd name="T28" fmla="*/ 6 w 14"/>
                <a:gd name="T29" fmla="*/ 0 h 15"/>
                <a:gd name="T30" fmla="*/ 0 w 14"/>
                <a:gd name="T3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5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8" y="15"/>
                    <a:pt x="8" y="14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4"/>
                    <a:pt x="14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2" y="2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7"/>
            <p:cNvSpPr>
              <a:spLocks/>
            </p:cNvSpPr>
            <p:nvPr/>
          </p:nvSpPr>
          <p:spPr bwMode="gray">
            <a:xfrm>
              <a:off x="8960150" y="4892995"/>
              <a:ext cx="15875" cy="6350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10 w 11"/>
                <a:gd name="T5" fmla="*/ 0 h 4"/>
                <a:gd name="T6" fmla="*/ 11 w 11"/>
                <a:gd name="T7" fmla="*/ 2 h 4"/>
                <a:gd name="T8" fmla="*/ 11 w 11"/>
                <a:gd name="T9" fmla="*/ 2 h 4"/>
                <a:gd name="T10" fmla="*/ 10 w 11"/>
                <a:gd name="T11" fmla="*/ 4 h 4"/>
                <a:gd name="T12" fmla="*/ 2 w 11"/>
                <a:gd name="T13" fmla="*/ 4 h 4"/>
                <a:gd name="T14" fmla="*/ 0 w 11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38"/>
            <p:cNvSpPr>
              <a:spLocks/>
            </p:cNvSpPr>
            <p:nvPr/>
          </p:nvSpPr>
          <p:spPr bwMode="gray">
            <a:xfrm>
              <a:off x="8893475" y="4797745"/>
              <a:ext cx="77788" cy="115887"/>
            </a:xfrm>
            <a:custGeom>
              <a:avLst/>
              <a:gdLst>
                <a:gd name="T0" fmla="*/ 48 w 57"/>
                <a:gd name="T1" fmla="*/ 84 h 84"/>
                <a:gd name="T2" fmla="*/ 42 w 57"/>
                <a:gd name="T3" fmla="*/ 82 h 84"/>
                <a:gd name="T4" fmla="*/ 18 w 57"/>
                <a:gd name="T5" fmla="*/ 59 h 84"/>
                <a:gd name="T6" fmla="*/ 1 w 57"/>
                <a:gd name="T7" fmla="*/ 11 h 84"/>
                <a:gd name="T8" fmla="*/ 6 w 57"/>
                <a:gd name="T9" fmla="*/ 1 h 84"/>
                <a:gd name="T10" fmla="*/ 16 w 57"/>
                <a:gd name="T11" fmla="*/ 6 h 84"/>
                <a:gd name="T12" fmla="*/ 32 w 57"/>
                <a:gd name="T13" fmla="*/ 50 h 84"/>
                <a:gd name="T14" fmla="*/ 53 w 57"/>
                <a:gd name="T15" fmla="*/ 70 h 84"/>
                <a:gd name="T16" fmla="*/ 54 w 57"/>
                <a:gd name="T17" fmla="*/ 81 h 84"/>
                <a:gd name="T18" fmla="*/ 48 w 57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4">
                  <a:moveTo>
                    <a:pt x="48" y="84"/>
                  </a:moveTo>
                  <a:cubicBezTo>
                    <a:pt x="46" y="84"/>
                    <a:pt x="44" y="83"/>
                    <a:pt x="42" y="82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7" y="73"/>
                    <a:pt x="57" y="78"/>
                    <a:pt x="54" y="81"/>
                  </a:cubicBezTo>
                  <a:cubicBezTo>
                    <a:pt x="52" y="83"/>
                    <a:pt x="50" y="84"/>
                    <a:pt x="4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39"/>
            <p:cNvSpPr>
              <a:spLocks/>
            </p:cNvSpPr>
            <p:nvPr/>
          </p:nvSpPr>
          <p:spPr bwMode="gray">
            <a:xfrm>
              <a:off x="8893475" y="4799333"/>
              <a:ext cx="69850" cy="114300"/>
            </a:xfrm>
            <a:custGeom>
              <a:avLst/>
              <a:gdLst>
                <a:gd name="T0" fmla="*/ 48 w 51"/>
                <a:gd name="T1" fmla="*/ 76 h 82"/>
                <a:gd name="T2" fmla="*/ 23 w 51"/>
                <a:gd name="T3" fmla="*/ 53 h 82"/>
                <a:gd name="T4" fmla="*/ 5 w 51"/>
                <a:gd name="T5" fmla="*/ 2 h 82"/>
                <a:gd name="T6" fmla="*/ 4 w 51"/>
                <a:gd name="T7" fmla="*/ 0 h 82"/>
                <a:gd name="T8" fmla="*/ 1 w 51"/>
                <a:gd name="T9" fmla="*/ 9 h 82"/>
                <a:gd name="T10" fmla="*/ 18 w 51"/>
                <a:gd name="T11" fmla="*/ 57 h 82"/>
                <a:gd name="T12" fmla="*/ 42 w 51"/>
                <a:gd name="T13" fmla="*/ 80 h 82"/>
                <a:gd name="T14" fmla="*/ 48 w 51"/>
                <a:gd name="T15" fmla="*/ 82 h 82"/>
                <a:gd name="T16" fmla="*/ 51 w 51"/>
                <a:gd name="T17" fmla="*/ 81 h 82"/>
                <a:gd name="T18" fmla="*/ 48 w 51"/>
                <a:gd name="T1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2">
                  <a:moveTo>
                    <a:pt x="48" y="76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4" y="81"/>
                    <a:pt x="46" y="82"/>
                    <a:pt x="48" y="82"/>
                  </a:cubicBezTo>
                  <a:cubicBezTo>
                    <a:pt x="49" y="82"/>
                    <a:pt x="50" y="82"/>
                    <a:pt x="51" y="81"/>
                  </a:cubicBezTo>
                  <a:cubicBezTo>
                    <a:pt x="51" y="79"/>
                    <a:pt x="50" y="78"/>
                    <a:pt x="48" y="7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0"/>
            <p:cNvSpPr>
              <a:spLocks/>
            </p:cNvSpPr>
            <p:nvPr/>
          </p:nvSpPr>
          <p:spPr bwMode="gray">
            <a:xfrm>
              <a:off x="8869662" y="4696145"/>
              <a:ext cx="73025" cy="73025"/>
            </a:xfrm>
            <a:custGeom>
              <a:avLst/>
              <a:gdLst>
                <a:gd name="T0" fmla="*/ 49 w 53"/>
                <a:gd name="T1" fmla="*/ 11 h 53"/>
                <a:gd name="T2" fmla="*/ 42 w 53"/>
                <a:gd name="T3" fmla="*/ 6 h 53"/>
                <a:gd name="T4" fmla="*/ 40 w 53"/>
                <a:gd name="T5" fmla="*/ 6 h 53"/>
                <a:gd name="T6" fmla="*/ 33 w 53"/>
                <a:gd name="T7" fmla="*/ 1 h 53"/>
                <a:gd name="T8" fmla="*/ 29 w 53"/>
                <a:gd name="T9" fmla="*/ 3 h 53"/>
                <a:gd name="T10" fmla="*/ 23 w 53"/>
                <a:gd name="T11" fmla="*/ 0 h 53"/>
                <a:gd name="T12" fmla="*/ 15 w 53"/>
                <a:gd name="T13" fmla="*/ 4 h 53"/>
                <a:gd name="T14" fmla="*/ 14 w 53"/>
                <a:gd name="T15" fmla="*/ 4 h 53"/>
                <a:gd name="T16" fmla="*/ 6 w 53"/>
                <a:gd name="T17" fmla="*/ 12 h 53"/>
                <a:gd name="T18" fmla="*/ 6 w 53"/>
                <a:gd name="T19" fmla="*/ 13 h 53"/>
                <a:gd name="T20" fmla="*/ 0 w 53"/>
                <a:gd name="T21" fmla="*/ 21 h 53"/>
                <a:gd name="T22" fmla="*/ 1 w 53"/>
                <a:gd name="T23" fmla="*/ 25 h 53"/>
                <a:gd name="T24" fmla="*/ 0 w 53"/>
                <a:gd name="T25" fmla="*/ 30 h 53"/>
                <a:gd name="T26" fmla="*/ 4 w 53"/>
                <a:gd name="T27" fmla="*/ 37 h 53"/>
                <a:gd name="T28" fmla="*/ 4 w 53"/>
                <a:gd name="T29" fmla="*/ 38 h 53"/>
                <a:gd name="T30" fmla="*/ 3 w 53"/>
                <a:gd name="T31" fmla="*/ 39 h 53"/>
                <a:gd name="T32" fmla="*/ 11 w 53"/>
                <a:gd name="T33" fmla="*/ 48 h 53"/>
                <a:gd name="T34" fmla="*/ 11 w 53"/>
                <a:gd name="T35" fmla="*/ 48 h 53"/>
                <a:gd name="T36" fmla="*/ 16 w 53"/>
                <a:gd name="T37" fmla="*/ 52 h 53"/>
                <a:gd name="T38" fmla="*/ 19 w 53"/>
                <a:gd name="T39" fmla="*/ 52 h 53"/>
                <a:gd name="T40" fmla="*/ 22 w 53"/>
                <a:gd name="T41" fmla="*/ 53 h 53"/>
                <a:gd name="T42" fmla="*/ 22 w 53"/>
                <a:gd name="T43" fmla="*/ 53 h 53"/>
                <a:gd name="T44" fmla="*/ 22 w 53"/>
                <a:gd name="T45" fmla="*/ 53 h 53"/>
                <a:gd name="T46" fmla="*/ 26 w 53"/>
                <a:gd name="T47" fmla="*/ 50 h 53"/>
                <a:gd name="T48" fmla="*/ 31 w 53"/>
                <a:gd name="T49" fmla="*/ 49 h 53"/>
                <a:gd name="T50" fmla="*/ 31 w 53"/>
                <a:gd name="T51" fmla="*/ 40 h 53"/>
                <a:gd name="T52" fmla="*/ 38 w 53"/>
                <a:gd name="T53" fmla="*/ 39 h 53"/>
                <a:gd name="T54" fmla="*/ 38 w 53"/>
                <a:gd name="T55" fmla="*/ 31 h 53"/>
                <a:gd name="T56" fmla="*/ 43 w 53"/>
                <a:gd name="T57" fmla="*/ 30 h 53"/>
                <a:gd name="T58" fmla="*/ 45 w 53"/>
                <a:gd name="T59" fmla="*/ 26 h 53"/>
                <a:gd name="T60" fmla="*/ 49 w 53"/>
                <a:gd name="T61" fmla="*/ 26 h 53"/>
                <a:gd name="T62" fmla="*/ 49 w 53"/>
                <a:gd name="T63" fmla="*/ 26 h 53"/>
                <a:gd name="T64" fmla="*/ 53 w 53"/>
                <a:gd name="T65" fmla="*/ 17 h 53"/>
                <a:gd name="T66" fmla="*/ 49 w 53"/>
                <a:gd name="T6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3">
                  <a:moveTo>
                    <a:pt x="49" y="11"/>
                  </a:moveTo>
                  <a:cubicBezTo>
                    <a:pt x="48" y="8"/>
                    <a:pt x="45" y="6"/>
                    <a:pt x="42" y="6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3"/>
                    <a:pt x="36" y="1"/>
                    <a:pt x="33" y="1"/>
                  </a:cubicBezTo>
                  <a:cubicBezTo>
                    <a:pt x="32" y="1"/>
                    <a:pt x="30" y="2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19" y="0"/>
                    <a:pt x="16" y="2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4"/>
                    <a:pt x="6" y="8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4"/>
                    <a:pt x="0" y="17"/>
                    <a:pt x="0" y="21"/>
                  </a:cubicBezTo>
                  <a:cubicBezTo>
                    <a:pt x="0" y="22"/>
                    <a:pt x="1" y="24"/>
                    <a:pt x="1" y="25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0" y="33"/>
                    <a:pt x="1" y="36"/>
                    <a:pt x="4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3" y="44"/>
                    <a:pt x="7" y="47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50"/>
                    <a:pt x="14" y="52"/>
                    <a:pt x="16" y="52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20" y="52"/>
                    <a:pt x="21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4" y="52"/>
                    <a:pt x="25" y="51"/>
                    <a:pt x="26" y="50"/>
                  </a:cubicBezTo>
                  <a:cubicBezTo>
                    <a:pt x="27" y="50"/>
                    <a:pt x="29" y="50"/>
                    <a:pt x="31" y="49"/>
                  </a:cubicBezTo>
                  <a:cubicBezTo>
                    <a:pt x="39" y="46"/>
                    <a:pt x="32" y="45"/>
                    <a:pt x="31" y="40"/>
                  </a:cubicBezTo>
                  <a:cubicBezTo>
                    <a:pt x="31" y="35"/>
                    <a:pt x="36" y="40"/>
                    <a:pt x="38" y="39"/>
                  </a:cubicBezTo>
                  <a:cubicBezTo>
                    <a:pt x="40" y="39"/>
                    <a:pt x="38" y="35"/>
                    <a:pt x="38" y="31"/>
                  </a:cubicBezTo>
                  <a:cubicBezTo>
                    <a:pt x="37" y="27"/>
                    <a:pt x="39" y="30"/>
                    <a:pt x="43" y="30"/>
                  </a:cubicBezTo>
                  <a:cubicBezTo>
                    <a:pt x="46" y="29"/>
                    <a:pt x="46" y="28"/>
                    <a:pt x="45" y="26"/>
                  </a:cubicBezTo>
                  <a:cubicBezTo>
                    <a:pt x="47" y="26"/>
                    <a:pt x="48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24"/>
                    <a:pt x="53" y="20"/>
                    <a:pt x="53" y="17"/>
                  </a:cubicBezTo>
                  <a:cubicBezTo>
                    <a:pt x="52" y="14"/>
                    <a:pt x="51" y="13"/>
                    <a:pt x="49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1"/>
            <p:cNvSpPr>
              <a:spLocks/>
            </p:cNvSpPr>
            <p:nvPr/>
          </p:nvSpPr>
          <p:spPr bwMode="gray">
            <a:xfrm>
              <a:off x="8861725" y="4683445"/>
              <a:ext cx="82550" cy="65087"/>
            </a:xfrm>
            <a:custGeom>
              <a:avLst/>
              <a:gdLst>
                <a:gd name="T0" fmla="*/ 60 w 60"/>
                <a:gd name="T1" fmla="*/ 26 h 47"/>
                <a:gd name="T2" fmla="*/ 59 w 60"/>
                <a:gd name="T3" fmla="*/ 21 h 47"/>
                <a:gd name="T4" fmla="*/ 22 w 60"/>
                <a:gd name="T5" fmla="*/ 6 h 47"/>
                <a:gd name="T6" fmla="*/ 6 w 60"/>
                <a:gd name="T7" fmla="*/ 43 h 47"/>
                <a:gd name="T8" fmla="*/ 8 w 60"/>
                <a:gd name="T9" fmla="*/ 47 h 47"/>
                <a:gd name="T10" fmla="*/ 60 w 60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60" y="26"/>
                  </a:moveTo>
                  <a:cubicBezTo>
                    <a:pt x="60" y="24"/>
                    <a:pt x="59" y="23"/>
                    <a:pt x="59" y="21"/>
                  </a:cubicBezTo>
                  <a:cubicBezTo>
                    <a:pt x="53" y="7"/>
                    <a:pt x="36" y="0"/>
                    <a:pt x="22" y="6"/>
                  </a:cubicBezTo>
                  <a:cubicBezTo>
                    <a:pt x="7" y="12"/>
                    <a:pt x="0" y="29"/>
                    <a:pt x="6" y="43"/>
                  </a:cubicBezTo>
                  <a:cubicBezTo>
                    <a:pt x="7" y="44"/>
                    <a:pt x="7" y="46"/>
                    <a:pt x="8" y="47"/>
                  </a:cubicBezTo>
                  <a:lnTo>
                    <a:pt x="60" y="2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2"/>
            <p:cNvSpPr>
              <a:spLocks/>
            </p:cNvSpPr>
            <p:nvPr/>
          </p:nvSpPr>
          <p:spPr bwMode="gray">
            <a:xfrm>
              <a:off x="8885537" y="4683445"/>
              <a:ext cx="58738" cy="38100"/>
            </a:xfrm>
            <a:custGeom>
              <a:avLst/>
              <a:gdLst>
                <a:gd name="T0" fmla="*/ 34 w 42"/>
                <a:gd name="T1" fmla="*/ 24 h 28"/>
                <a:gd name="T2" fmla="*/ 35 w 42"/>
                <a:gd name="T3" fmla="*/ 28 h 28"/>
                <a:gd name="T4" fmla="*/ 42 w 42"/>
                <a:gd name="T5" fmla="*/ 26 h 28"/>
                <a:gd name="T6" fmla="*/ 41 w 42"/>
                <a:gd name="T7" fmla="*/ 21 h 28"/>
                <a:gd name="T8" fmla="*/ 4 w 42"/>
                <a:gd name="T9" fmla="*/ 6 h 28"/>
                <a:gd name="T10" fmla="*/ 0 w 42"/>
                <a:gd name="T11" fmla="*/ 8 h 28"/>
                <a:gd name="T12" fmla="*/ 34 w 42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34" y="24"/>
                  </a:moveTo>
                  <a:cubicBezTo>
                    <a:pt x="34" y="26"/>
                    <a:pt x="34" y="27"/>
                    <a:pt x="35" y="28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4"/>
                    <a:pt x="41" y="23"/>
                    <a:pt x="41" y="21"/>
                  </a:cubicBezTo>
                  <a:cubicBezTo>
                    <a:pt x="35" y="7"/>
                    <a:pt x="18" y="0"/>
                    <a:pt x="4" y="6"/>
                  </a:cubicBezTo>
                  <a:cubicBezTo>
                    <a:pt x="2" y="7"/>
                    <a:pt x="1" y="7"/>
                    <a:pt x="0" y="8"/>
                  </a:cubicBezTo>
                  <a:cubicBezTo>
                    <a:pt x="14" y="4"/>
                    <a:pt x="28" y="11"/>
                    <a:pt x="34" y="24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3"/>
            <p:cNvSpPr>
              <a:spLocks/>
            </p:cNvSpPr>
            <p:nvPr/>
          </p:nvSpPr>
          <p:spPr bwMode="gray">
            <a:xfrm>
              <a:off x="8864900" y="4692970"/>
              <a:ext cx="26988" cy="55562"/>
            </a:xfrm>
            <a:custGeom>
              <a:avLst/>
              <a:gdLst>
                <a:gd name="T0" fmla="*/ 20 w 20"/>
                <a:gd name="T1" fmla="*/ 0 h 40"/>
                <a:gd name="T2" fmla="*/ 16 w 20"/>
                <a:gd name="T3" fmla="*/ 1 h 40"/>
                <a:gd name="T4" fmla="*/ 3 w 20"/>
                <a:gd name="T5" fmla="*/ 30 h 40"/>
                <a:gd name="T6" fmla="*/ 3 w 20"/>
                <a:gd name="T7" fmla="*/ 30 h 40"/>
                <a:gd name="T8" fmla="*/ 3 w 20"/>
                <a:gd name="T9" fmla="*/ 31 h 40"/>
                <a:gd name="T10" fmla="*/ 4 w 20"/>
                <a:gd name="T11" fmla="*/ 36 h 40"/>
                <a:gd name="T12" fmla="*/ 6 w 20"/>
                <a:gd name="T13" fmla="*/ 40 h 40"/>
                <a:gd name="T14" fmla="*/ 10 w 20"/>
                <a:gd name="T15" fmla="*/ 38 h 40"/>
                <a:gd name="T16" fmla="*/ 13 w 20"/>
                <a:gd name="T17" fmla="*/ 37 h 40"/>
                <a:gd name="T18" fmla="*/ 11 w 20"/>
                <a:gd name="T19" fmla="*/ 33 h 40"/>
                <a:gd name="T20" fmla="*/ 20 w 2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18" y="0"/>
                    <a:pt x="17" y="1"/>
                    <a:pt x="16" y="1"/>
                  </a:cubicBezTo>
                  <a:cubicBezTo>
                    <a:pt x="6" y="7"/>
                    <a:pt x="0" y="1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3"/>
                    <a:pt x="4" y="34"/>
                    <a:pt x="4" y="36"/>
                  </a:cubicBezTo>
                  <a:cubicBezTo>
                    <a:pt x="5" y="37"/>
                    <a:pt x="6" y="39"/>
                    <a:pt x="6" y="40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2" y="34"/>
                    <a:pt x="11" y="33"/>
                  </a:cubicBezTo>
                  <a:cubicBezTo>
                    <a:pt x="6" y="21"/>
                    <a:pt x="10" y="8"/>
                    <a:pt x="20" y="0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4"/>
            <p:cNvSpPr>
              <a:spLocks/>
            </p:cNvSpPr>
            <p:nvPr/>
          </p:nvSpPr>
          <p:spPr bwMode="gray">
            <a:xfrm>
              <a:off x="8864900" y="4708845"/>
              <a:ext cx="84138" cy="39687"/>
            </a:xfrm>
            <a:custGeom>
              <a:avLst/>
              <a:gdLst>
                <a:gd name="T0" fmla="*/ 58 w 61"/>
                <a:gd name="T1" fmla="*/ 0 h 29"/>
                <a:gd name="T2" fmla="*/ 1 w 61"/>
                <a:gd name="T3" fmla="*/ 23 h 29"/>
                <a:gd name="T4" fmla="*/ 1 w 61"/>
                <a:gd name="T5" fmla="*/ 27 h 29"/>
                <a:gd name="T6" fmla="*/ 3 w 61"/>
                <a:gd name="T7" fmla="*/ 29 h 29"/>
                <a:gd name="T8" fmla="*/ 61 w 61"/>
                <a:gd name="T9" fmla="*/ 5 h 29"/>
                <a:gd name="T10" fmla="*/ 61 w 61"/>
                <a:gd name="T11" fmla="*/ 2 h 29"/>
                <a:gd name="T12" fmla="*/ 58 w 61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9">
                  <a:moveTo>
                    <a:pt x="58" y="0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5"/>
                    <a:pt x="1" y="27"/>
                  </a:cubicBezTo>
                  <a:cubicBezTo>
                    <a:pt x="2" y="28"/>
                    <a:pt x="3" y="29"/>
                    <a:pt x="3" y="29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4"/>
                    <a:pt x="61" y="2"/>
                  </a:cubicBezTo>
                  <a:cubicBezTo>
                    <a:pt x="6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5"/>
            <p:cNvSpPr>
              <a:spLocks noEditPoints="1"/>
            </p:cNvSpPr>
            <p:nvPr/>
          </p:nvSpPr>
          <p:spPr bwMode="gray">
            <a:xfrm>
              <a:off x="8693450" y="5112070"/>
              <a:ext cx="246063" cy="301625"/>
            </a:xfrm>
            <a:custGeom>
              <a:avLst/>
              <a:gdLst>
                <a:gd name="T0" fmla="*/ 100 w 178"/>
                <a:gd name="T1" fmla="*/ 161 h 219"/>
                <a:gd name="T2" fmla="*/ 175 w 178"/>
                <a:gd name="T3" fmla="*/ 114 h 219"/>
                <a:gd name="T4" fmla="*/ 176 w 178"/>
                <a:gd name="T5" fmla="*/ 113 h 219"/>
                <a:gd name="T6" fmla="*/ 176 w 178"/>
                <a:gd name="T7" fmla="*/ 113 h 219"/>
                <a:gd name="T8" fmla="*/ 177 w 178"/>
                <a:gd name="T9" fmla="*/ 112 h 219"/>
                <a:gd name="T10" fmla="*/ 177 w 178"/>
                <a:gd name="T11" fmla="*/ 110 h 219"/>
                <a:gd name="T12" fmla="*/ 177 w 178"/>
                <a:gd name="T13" fmla="*/ 109 h 219"/>
                <a:gd name="T14" fmla="*/ 177 w 178"/>
                <a:gd name="T15" fmla="*/ 108 h 219"/>
                <a:gd name="T16" fmla="*/ 176 w 178"/>
                <a:gd name="T17" fmla="*/ 107 h 219"/>
                <a:gd name="T18" fmla="*/ 176 w 178"/>
                <a:gd name="T19" fmla="*/ 107 h 219"/>
                <a:gd name="T20" fmla="*/ 175 w 178"/>
                <a:gd name="T21" fmla="*/ 106 h 219"/>
                <a:gd name="T22" fmla="*/ 174 w 178"/>
                <a:gd name="T23" fmla="*/ 105 h 219"/>
                <a:gd name="T24" fmla="*/ 100 w 178"/>
                <a:gd name="T25" fmla="*/ 58 h 219"/>
                <a:gd name="T26" fmla="*/ 176 w 178"/>
                <a:gd name="T27" fmla="*/ 3 h 219"/>
                <a:gd name="T28" fmla="*/ 89 w 178"/>
                <a:gd name="T29" fmla="*/ 51 h 219"/>
                <a:gd name="T30" fmla="*/ 2 w 178"/>
                <a:gd name="T31" fmla="*/ 3 h 219"/>
                <a:gd name="T32" fmla="*/ 78 w 178"/>
                <a:gd name="T33" fmla="*/ 58 h 219"/>
                <a:gd name="T34" fmla="*/ 3 w 178"/>
                <a:gd name="T35" fmla="*/ 105 h 219"/>
                <a:gd name="T36" fmla="*/ 2 w 178"/>
                <a:gd name="T37" fmla="*/ 106 h 219"/>
                <a:gd name="T38" fmla="*/ 2 w 178"/>
                <a:gd name="T39" fmla="*/ 107 h 219"/>
                <a:gd name="T40" fmla="*/ 2 w 178"/>
                <a:gd name="T41" fmla="*/ 107 h 219"/>
                <a:gd name="T42" fmla="*/ 1 w 178"/>
                <a:gd name="T43" fmla="*/ 108 h 219"/>
                <a:gd name="T44" fmla="*/ 1 w 178"/>
                <a:gd name="T45" fmla="*/ 109 h 219"/>
                <a:gd name="T46" fmla="*/ 1 w 178"/>
                <a:gd name="T47" fmla="*/ 110 h 219"/>
                <a:gd name="T48" fmla="*/ 1 w 178"/>
                <a:gd name="T49" fmla="*/ 112 h 219"/>
                <a:gd name="T50" fmla="*/ 1 w 178"/>
                <a:gd name="T51" fmla="*/ 113 h 219"/>
                <a:gd name="T52" fmla="*/ 2 w 178"/>
                <a:gd name="T53" fmla="*/ 113 h 219"/>
                <a:gd name="T54" fmla="*/ 3 w 178"/>
                <a:gd name="T55" fmla="*/ 114 h 219"/>
                <a:gd name="T56" fmla="*/ 78 w 178"/>
                <a:gd name="T57" fmla="*/ 161 h 219"/>
                <a:gd name="T58" fmla="*/ 2 w 178"/>
                <a:gd name="T59" fmla="*/ 216 h 219"/>
                <a:gd name="T60" fmla="*/ 10 w 178"/>
                <a:gd name="T61" fmla="*/ 218 h 219"/>
                <a:gd name="T62" fmla="*/ 168 w 178"/>
                <a:gd name="T63" fmla="*/ 218 h 219"/>
                <a:gd name="T64" fmla="*/ 176 w 178"/>
                <a:gd name="T65" fmla="*/ 216 h 219"/>
                <a:gd name="T66" fmla="*/ 18 w 178"/>
                <a:gd name="T67" fmla="*/ 110 h 219"/>
                <a:gd name="T68" fmla="*/ 160 w 178"/>
                <a:gd name="T69" fmla="*/ 110 h 219"/>
                <a:gd name="T70" fmla="*/ 18 w 178"/>
                <a:gd name="T7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8" h="219">
                  <a:moveTo>
                    <a:pt x="174" y="208"/>
                  </a:moveTo>
                  <a:cubicBezTo>
                    <a:pt x="100" y="161"/>
                    <a:pt x="100" y="161"/>
                    <a:pt x="100" y="161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6" y="114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7" y="10"/>
                    <a:pt x="178" y="6"/>
                    <a:pt x="176" y="3"/>
                  </a:cubicBezTo>
                  <a:cubicBezTo>
                    <a:pt x="174" y="1"/>
                    <a:pt x="171" y="0"/>
                    <a:pt x="168" y="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78" y="161"/>
                    <a:pt x="78" y="161"/>
                    <a:pt x="78" y="161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1" y="210"/>
                    <a:pt x="0" y="213"/>
                    <a:pt x="2" y="216"/>
                  </a:cubicBezTo>
                  <a:cubicBezTo>
                    <a:pt x="3" y="218"/>
                    <a:pt x="5" y="219"/>
                    <a:pt x="7" y="219"/>
                  </a:cubicBezTo>
                  <a:cubicBezTo>
                    <a:pt x="8" y="219"/>
                    <a:pt x="9" y="219"/>
                    <a:pt x="10" y="218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9" y="219"/>
                    <a:pt x="170" y="219"/>
                    <a:pt x="171" y="219"/>
                  </a:cubicBezTo>
                  <a:cubicBezTo>
                    <a:pt x="173" y="219"/>
                    <a:pt x="175" y="218"/>
                    <a:pt x="176" y="216"/>
                  </a:cubicBezTo>
                  <a:cubicBezTo>
                    <a:pt x="178" y="213"/>
                    <a:pt x="177" y="210"/>
                    <a:pt x="174" y="208"/>
                  </a:cubicBezTo>
                  <a:close/>
                  <a:moveTo>
                    <a:pt x="18" y="110"/>
                  </a:moveTo>
                  <a:cubicBezTo>
                    <a:pt x="89" y="65"/>
                    <a:pt x="89" y="65"/>
                    <a:pt x="89" y="65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89" y="154"/>
                    <a:pt x="89" y="154"/>
                    <a:pt x="89" y="154"/>
                  </a:cubicBezTo>
                  <a:lnTo>
                    <a:pt x="18" y="11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6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50 w 250"/>
                <a:gd name="T1" fmla="*/ 72 h 81"/>
                <a:gd name="T2" fmla="*/ 241 w 250"/>
                <a:gd name="T3" fmla="*/ 81 h 81"/>
                <a:gd name="T4" fmla="*/ 9 w 250"/>
                <a:gd name="T5" fmla="*/ 81 h 81"/>
                <a:gd name="T6" fmla="*/ 0 w 250"/>
                <a:gd name="T7" fmla="*/ 72 h 81"/>
                <a:gd name="T8" fmla="*/ 0 w 250"/>
                <a:gd name="T9" fmla="*/ 9 h 81"/>
                <a:gd name="T10" fmla="*/ 9 w 250"/>
                <a:gd name="T11" fmla="*/ 0 h 81"/>
                <a:gd name="T12" fmla="*/ 241 w 250"/>
                <a:gd name="T13" fmla="*/ 0 h 81"/>
                <a:gd name="T14" fmla="*/ 250 w 250"/>
                <a:gd name="T15" fmla="*/ 9 h 81"/>
                <a:gd name="T16" fmla="*/ 250 w 250"/>
                <a:gd name="T17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81">
                  <a:moveTo>
                    <a:pt x="250" y="72"/>
                  </a:moveTo>
                  <a:cubicBezTo>
                    <a:pt x="250" y="77"/>
                    <a:pt x="246" y="81"/>
                    <a:pt x="24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lnTo>
                    <a:pt x="250" y="7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47"/>
            <p:cNvSpPr>
              <a:spLocks/>
            </p:cNvSpPr>
            <p:nvPr/>
          </p:nvSpPr>
          <p:spPr bwMode="gray">
            <a:xfrm>
              <a:off x="8642650" y="5405758"/>
              <a:ext cx="327025" cy="93662"/>
            </a:xfrm>
            <a:custGeom>
              <a:avLst/>
              <a:gdLst>
                <a:gd name="T0" fmla="*/ 22 w 236"/>
                <a:gd name="T1" fmla="*/ 55 h 68"/>
                <a:gd name="T2" fmla="*/ 14 w 236"/>
                <a:gd name="T3" fmla="*/ 46 h 68"/>
                <a:gd name="T4" fmla="*/ 14 w 236"/>
                <a:gd name="T5" fmla="*/ 0 h 68"/>
                <a:gd name="T6" fmla="*/ 0 w 236"/>
                <a:gd name="T7" fmla="*/ 0 h 68"/>
                <a:gd name="T8" fmla="*/ 0 w 236"/>
                <a:gd name="T9" fmla="*/ 59 h 68"/>
                <a:gd name="T10" fmla="*/ 9 w 236"/>
                <a:gd name="T11" fmla="*/ 68 h 68"/>
                <a:gd name="T12" fmla="*/ 236 w 236"/>
                <a:gd name="T13" fmla="*/ 68 h 68"/>
                <a:gd name="T14" fmla="*/ 236 w 236"/>
                <a:gd name="T15" fmla="*/ 55 h 68"/>
                <a:gd name="T16" fmla="*/ 22 w 236"/>
                <a:gd name="T17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8">
                  <a:moveTo>
                    <a:pt x="22" y="55"/>
                  </a:moveTo>
                  <a:cubicBezTo>
                    <a:pt x="17" y="55"/>
                    <a:pt x="14" y="51"/>
                    <a:pt x="14" y="4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4"/>
                    <a:pt x="4" y="68"/>
                    <a:pt x="9" y="68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6" y="55"/>
                    <a:pt x="236" y="55"/>
                    <a:pt x="236" y="55"/>
                  </a:cubicBezTo>
                  <a:lnTo>
                    <a:pt x="22" y="5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48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41 w 250"/>
                <a:gd name="T1" fmla="*/ 81 h 81"/>
                <a:gd name="T2" fmla="*/ 236 w 250"/>
                <a:gd name="T3" fmla="*/ 81 h 81"/>
                <a:gd name="T4" fmla="*/ 236 w 250"/>
                <a:gd name="T5" fmla="*/ 22 h 81"/>
                <a:gd name="T6" fmla="*/ 228 w 250"/>
                <a:gd name="T7" fmla="*/ 13 h 81"/>
                <a:gd name="T8" fmla="*/ 0 w 250"/>
                <a:gd name="T9" fmla="*/ 13 h 81"/>
                <a:gd name="T10" fmla="*/ 0 w 250"/>
                <a:gd name="T11" fmla="*/ 9 h 81"/>
                <a:gd name="T12" fmla="*/ 9 w 250"/>
                <a:gd name="T13" fmla="*/ 0 h 81"/>
                <a:gd name="T14" fmla="*/ 241 w 250"/>
                <a:gd name="T15" fmla="*/ 0 h 81"/>
                <a:gd name="T16" fmla="*/ 250 w 250"/>
                <a:gd name="T17" fmla="*/ 9 h 81"/>
                <a:gd name="T18" fmla="*/ 250 w 250"/>
                <a:gd name="T19" fmla="*/ 72 h 81"/>
                <a:gd name="T20" fmla="*/ 241 w 250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81">
                  <a:moveTo>
                    <a:pt x="241" y="81"/>
                  </a:moveTo>
                  <a:cubicBezTo>
                    <a:pt x="236" y="81"/>
                    <a:pt x="236" y="81"/>
                    <a:pt x="236" y="8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7"/>
                    <a:pt x="232" y="13"/>
                    <a:pt x="22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0" y="77"/>
                    <a:pt x="246" y="81"/>
                    <a:pt x="241" y="8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Oval 49"/>
            <p:cNvSpPr>
              <a:spLocks noChangeArrowheads="1"/>
            </p:cNvSpPr>
            <p:nvPr/>
          </p:nvSpPr>
          <p:spPr bwMode="gray">
            <a:xfrm>
              <a:off x="8674400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50"/>
            <p:cNvSpPr>
              <a:spLocks noChangeArrowheads="1"/>
            </p:cNvSpPr>
            <p:nvPr/>
          </p:nvSpPr>
          <p:spPr bwMode="gray">
            <a:xfrm>
              <a:off x="8693450" y="5474020"/>
              <a:ext cx="49213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51"/>
            <p:cNvSpPr>
              <a:spLocks/>
            </p:cNvSpPr>
            <p:nvPr/>
          </p:nvSpPr>
          <p:spPr bwMode="gray">
            <a:xfrm>
              <a:off x="8693450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Oval 52"/>
            <p:cNvSpPr>
              <a:spLocks noChangeArrowheads="1"/>
            </p:cNvSpPr>
            <p:nvPr/>
          </p:nvSpPr>
          <p:spPr bwMode="gray">
            <a:xfrm>
              <a:off x="8869662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Oval 53"/>
            <p:cNvSpPr>
              <a:spLocks noChangeArrowheads="1"/>
            </p:cNvSpPr>
            <p:nvPr/>
          </p:nvSpPr>
          <p:spPr bwMode="gray">
            <a:xfrm>
              <a:off x="8887125" y="5474020"/>
              <a:ext cx="50800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4"/>
            <p:cNvSpPr>
              <a:spLocks/>
            </p:cNvSpPr>
            <p:nvPr/>
          </p:nvSpPr>
          <p:spPr bwMode="gray">
            <a:xfrm>
              <a:off x="8887125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5"/>
            <p:cNvSpPr>
              <a:spLocks noEditPoints="1"/>
            </p:cNvSpPr>
            <p:nvPr/>
          </p:nvSpPr>
          <p:spPr bwMode="gray">
            <a:xfrm>
              <a:off x="8631537" y="4907283"/>
              <a:ext cx="368300" cy="223837"/>
            </a:xfrm>
            <a:custGeom>
              <a:avLst/>
              <a:gdLst>
                <a:gd name="T0" fmla="*/ 258 w 266"/>
                <a:gd name="T1" fmla="*/ 0 h 163"/>
                <a:gd name="T2" fmla="*/ 8 w 266"/>
                <a:gd name="T3" fmla="*/ 0 h 163"/>
                <a:gd name="T4" fmla="*/ 0 w 266"/>
                <a:gd name="T5" fmla="*/ 8 h 163"/>
                <a:gd name="T6" fmla="*/ 8 w 266"/>
                <a:gd name="T7" fmla="*/ 16 h 163"/>
                <a:gd name="T8" fmla="*/ 23 w 266"/>
                <a:gd name="T9" fmla="*/ 16 h 163"/>
                <a:gd name="T10" fmla="*/ 23 w 266"/>
                <a:gd name="T11" fmla="*/ 102 h 163"/>
                <a:gd name="T12" fmla="*/ 17 w 266"/>
                <a:gd name="T13" fmla="*/ 102 h 163"/>
                <a:gd name="T14" fmla="*/ 8 w 266"/>
                <a:gd name="T15" fmla="*/ 111 h 163"/>
                <a:gd name="T16" fmla="*/ 8 w 266"/>
                <a:gd name="T17" fmla="*/ 155 h 163"/>
                <a:gd name="T18" fmla="*/ 17 w 266"/>
                <a:gd name="T19" fmla="*/ 163 h 163"/>
                <a:gd name="T20" fmla="*/ 249 w 266"/>
                <a:gd name="T21" fmla="*/ 163 h 163"/>
                <a:gd name="T22" fmla="*/ 258 w 266"/>
                <a:gd name="T23" fmla="*/ 155 h 163"/>
                <a:gd name="T24" fmla="*/ 258 w 266"/>
                <a:gd name="T25" fmla="*/ 111 h 163"/>
                <a:gd name="T26" fmla="*/ 249 w 266"/>
                <a:gd name="T27" fmla="*/ 102 h 163"/>
                <a:gd name="T28" fmla="*/ 243 w 266"/>
                <a:gd name="T29" fmla="*/ 102 h 163"/>
                <a:gd name="T30" fmla="*/ 243 w 266"/>
                <a:gd name="T31" fmla="*/ 16 h 163"/>
                <a:gd name="T32" fmla="*/ 258 w 266"/>
                <a:gd name="T33" fmla="*/ 16 h 163"/>
                <a:gd name="T34" fmla="*/ 266 w 266"/>
                <a:gd name="T35" fmla="*/ 8 h 163"/>
                <a:gd name="T36" fmla="*/ 258 w 266"/>
                <a:gd name="T37" fmla="*/ 0 h 163"/>
                <a:gd name="T38" fmla="*/ 189 w 266"/>
                <a:gd name="T39" fmla="*/ 16 h 163"/>
                <a:gd name="T40" fmla="*/ 189 w 266"/>
                <a:gd name="T41" fmla="*/ 102 h 163"/>
                <a:gd name="T42" fmla="*/ 160 w 266"/>
                <a:gd name="T43" fmla="*/ 102 h 163"/>
                <a:gd name="T44" fmla="*/ 160 w 266"/>
                <a:gd name="T45" fmla="*/ 16 h 163"/>
                <a:gd name="T46" fmla="*/ 189 w 266"/>
                <a:gd name="T47" fmla="*/ 16 h 163"/>
                <a:gd name="T48" fmla="*/ 148 w 266"/>
                <a:gd name="T49" fmla="*/ 16 h 163"/>
                <a:gd name="T50" fmla="*/ 148 w 266"/>
                <a:gd name="T51" fmla="*/ 102 h 163"/>
                <a:gd name="T52" fmla="*/ 118 w 266"/>
                <a:gd name="T53" fmla="*/ 102 h 163"/>
                <a:gd name="T54" fmla="*/ 118 w 266"/>
                <a:gd name="T55" fmla="*/ 16 h 163"/>
                <a:gd name="T56" fmla="*/ 148 w 266"/>
                <a:gd name="T57" fmla="*/ 16 h 163"/>
                <a:gd name="T58" fmla="*/ 106 w 266"/>
                <a:gd name="T59" fmla="*/ 16 h 163"/>
                <a:gd name="T60" fmla="*/ 106 w 266"/>
                <a:gd name="T61" fmla="*/ 102 h 163"/>
                <a:gd name="T62" fmla="*/ 77 w 266"/>
                <a:gd name="T63" fmla="*/ 102 h 163"/>
                <a:gd name="T64" fmla="*/ 77 w 266"/>
                <a:gd name="T65" fmla="*/ 16 h 163"/>
                <a:gd name="T66" fmla="*/ 106 w 266"/>
                <a:gd name="T67" fmla="*/ 16 h 163"/>
                <a:gd name="T68" fmla="*/ 35 w 266"/>
                <a:gd name="T69" fmla="*/ 16 h 163"/>
                <a:gd name="T70" fmla="*/ 65 w 266"/>
                <a:gd name="T71" fmla="*/ 16 h 163"/>
                <a:gd name="T72" fmla="*/ 65 w 266"/>
                <a:gd name="T73" fmla="*/ 102 h 163"/>
                <a:gd name="T74" fmla="*/ 35 w 266"/>
                <a:gd name="T75" fmla="*/ 102 h 163"/>
                <a:gd name="T76" fmla="*/ 35 w 266"/>
                <a:gd name="T77" fmla="*/ 16 h 163"/>
                <a:gd name="T78" fmla="*/ 201 w 266"/>
                <a:gd name="T79" fmla="*/ 102 h 163"/>
                <a:gd name="T80" fmla="*/ 201 w 266"/>
                <a:gd name="T81" fmla="*/ 16 h 163"/>
                <a:gd name="T82" fmla="*/ 231 w 266"/>
                <a:gd name="T83" fmla="*/ 16 h 163"/>
                <a:gd name="T84" fmla="*/ 231 w 266"/>
                <a:gd name="T85" fmla="*/ 102 h 163"/>
                <a:gd name="T86" fmla="*/ 201 w 266"/>
                <a:gd name="T87" fmla="*/ 10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" h="163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2" y="102"/>
                    <a:pt x="8" y="106"/>
                    <a:pt x="8" y="111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8" y="160"/>
                    <a:pt x="12" y="163"/>
                    <a:pt x="17" y="163"/>
                  </a:cubicBezTo>
                  <a:cubicBezTo>
                    <a:pt x="249" y="163"/>
                    <a:pt x="249" y="163"/>
                    <a:pt x="249" y="163"/>
                  </a:cubicBezTo>
                  <a:cubicBezTo>
                    <a:pt x="254" y="163"/>
                    <a:pt x="258" y="160"/>
                    <a:pt x="258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06"/>
                    <a:pt x="254" y="102"/>
                    <a:pt x="249" y="102"/>
                  </a:cubicBezTo>
                  <a:cubicBezTo>
                    <a:pt x="243" y="102"/>
                    <a:pt x="243" y="102"/>
                    <a:pt x="243" y="102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2" y="16"/>
                    <a:pt x="266" y="13"/>
                    <a:pt x="266" y="8"/>
                  </a:cubicBezTo>
                  <a:cubicBezTo>
                    <a:pt x="266" y="4"/>
                    <a:pt x="262" y="0"/>
                    <a:pt x="258" y="0"/>
                  </a:cubicBezTo>
                  <a:close/>
                  <a:moveTo>
                    <a:pt x="189" y="16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16"/>
                    <a:pt x="160" y="16"/>
                    <a:pt x="160" y="16"/>
                  </a:cubicBezTo>
                  <a:lnTo>
                    <a:pt x="189" y="16"/>
                  </a:lnTo>
                  <a:close/>
                  <a:moveTo>
                    <a:pt x="148" y="16"/>
                  </a:moveTo>
                  <a:cubicBezTo>
                    <a:pt x="148" y="102"/>
                    <a:pt x="148" y="102"/>
                    <a:pt x="14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6"/>
                    <a:pt x="118" y="16"/>
                    <a:pt x="118" y="16"/>
                  </a:cubicBezTo>
                  <a:lnTo>
                    <a:pt x="148" y="16"/>
                  </a:lnTo>
                  <a:close/>
                  <a:moveTo>
                    <a:pt x="106" y="16"/>
                  </a:moveTo>
                  <a:cubicBezTo>
                    <a:pt x="106" y="102"/>
                    <a:pt x="106" y="102"/>
                    <a:pt x="106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6"/>
                    <a:pt x="77" y="16"/>
                    <a:pt x="77" y="16"/>
                  </a:cubicBezTo>
                  <a:lnTo>
                    <a:pt x="106" y="16"/>
                  </a:lnTo>
                  <a:close/>
                  <a:moveTo>
                    <a:pt x="3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35" y="102"/>
                    <a:pt x="35" y="102"/>
                    <a:pt x="35" y="102"/>
                  </a:cubicBezTo>
                  <a:lnTo>
                    <a:pt x="35" y="16"/>
                  </a:lnTo>
                  <a:close/>
                  <a:moveTo>
                    <a:pt x="201" y="102"/>
                  </a:moveTo>
                  <a:cubicBezTo>
                    <a:pt x="201" y="16"/>
                    <a:pt x="201" y="16"/>
                    <a:pt x="20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102"/>
                    <a:pt x="231" y="102"/>
                    <a:pt x="231" y="102"/>
                  </a:cubicBezTo>
                  <a:lnTo>
                    <a:pt x="201" y="10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6"/>
            <p:cNvSpPr>
              <a:spLocks/>
            </p:cNvSpPr>
            <p:nvPr/>
          </p:nvSpPr>
          <p:spPr bwMode="gray">
            <a:xfrm>
              <a:off x="8642650" y="5067620"/>
              <a:ext cx="327025" cy="63500"/>
            </a:xfrm>
            <a:custGeom>
              <a:avLst/>
              <a:gdLst>
                <a:gd name="T0" fmla="*/ 22 w 236"/>
                <a:gd name="T1" fmla="*/ 34 h 47"/>
                <a:gd name="T2" fmla="*/ 14 w 236"/>
                <a:gd name="T3" fmla="*/ 25 h 47"/>
                <a:gd name="T4" fmla="*/ 14 w 236"/>
                <a:gd name="T5" fmla="*/ 0 h 47"/>
                <a:gd name="T6" fmla="*/ 0 w 236"/>
                <a:gd name="T7" fmla="*/ 0 h 47"/>
                <a:gd name="T8" fmla="*/ 0 w 236"/>
                <a:gd name="T9" fmla="*/ 39 h 47"/>
                <a:gd name="T10" fmla="*/ 9 w 236"/>
                <a:gd name="T11" fmla="*/ 47 h 47"/>
                <a:gd name="T12" fmla="*/ 236 w 236"/>
                <a:gd name="T13" fmla="*/ 47 h 47"/>
                <a:gd name="T14" fmla="*/ 236 w 236"/>
                <a:gd name="T15" fmla="*/ 34 h 47"/>
                <a:gd name="T16" fmla="*/ 22 w 236"/>
                <a:gd name="T1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47">
                  <a:moveTo>
                    <a:pt x="22" y="34"/>
                  </a:moveTo>
                  <a:cubicBezTo>
                    <a:pt x="17" y="34"/>
                    <a:pt x="14" y="30"/>
                    <a:pt x="14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4" y="47"/>
                    <a:pt x="9" y="47"/>
                  </a:cubicBezTo>
                  <a:cubicBezTo>
                    <a:pt x="236" y="47"/>
                    <a:pt x="236" y="47"/>
                    <a:pt x="236" y="47"/>
                  </a:cubicBezTo>
                  <a:cubicBezTo>
                    <a:pt x="236" y="34"/>
                    <a:pt x="236" y="34"/>
                    <a:pt x="236" y="34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7"/>
            <p:cNvSpPr>
              <a:spLocks/>
            </p:cNvSpPr>
            <p:nvPr/>
          </p:nvSpPr>
          <p:spPr bwMode="gray">
            <a:xfrm>
              <a:off x="8642650" y="5046983"/>
              <a:ext cx="346075" cy="84137"/>
            </a:xfrm>
            <a:custGeom>
              <a:avLst/>
              <a:gdLst>
                <a:gd name="T0" fmla="*/ 241 w 250"/>
                <a:gd name="T1" fmla="*/ 61 h 61"/>
                <a:gd name="T2" fmla="*/ 236 w 250"/>
                <a:gd name="T3" fmla="*/ 61 h 61"/>
                <a:gd name="T4" fmla="*/ 236 w 250"/>
                <a:gd name="T5" fmla="*/ 22 h 61"/>
                <a:gd name="T6" fmla="*/ 228 w 250"/>
                <a:gd name="T7" fmla="*/ 14 h 61"/>
                <a:gd name="T8" fmla="*/ 0 w 250"/>
                <a:gd name="T9" fmla="*/ 14 h 61"/>
                <a:gd name="T10" fmla="*/ 0 w 250"/>
                <a:gd name="T11" fmla="*/ 9 h 61"/>
                <a:gd name="T12" fmla="*/ 9 w 250"/>
                <a:gd name="T13" fmla="*/ 0 h 61"/>
                <a:gd name="T14" fmla="*/ 241 w 250"/>
                <a:gd name="T15" fmla="*/ 0 h 61"/>
                <a:gd name="T16" fmla="*/ 250 w 250"/>
                <a:gd name="T17" fmla="*/ 9 h 61"/>
                <a:gd name="T18" fmla="*/ 250 w 250"/>
                <a:gd name="T19" fmla="*/ 53 h 61"/>
                <a:gd name="T20" fmla="*/ 241 w 250"/>
                <a:gd name="T2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61">
                  <a:moveTo>
                    <a:pt x="241" y="61"/>
                  </a:moveTo>
                  <a:cubicBezTo>
                    <a:pt x="236" y="61"/>
                    <a:pt x="236" y="61"/>
                    <a:pt x="236" y="6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8"/>
                    <a:pt x="232" y="14"/>
                    <a:pt x="22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53"/>
                    <a:pt x="250" y="53"/>
                    <a:pt x="250" y="53"/>
                  </a:cubicBezTo>
                  <a:cubicBezTo>
                    <a:pt x="250" y="58"/>
                    <a:pt x="246" y="61"/>
                    <a:pt x="241" y="6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58"/>
            <p:cNvSpPr>
              <a:spLocks/>
            </p:cNvSpPr>
            <p:nvPr/>
          </p:nvSpPr>
          <p:spPr bwMode="gray">
            <a:xfrm>
              <a:off x="10792125" y="4919983"/>
              <a:ext cx="61913" cy="311150"/>
            </a:xfrm>
            <a:custGeom>
              <a:avLst/>
              <a:gdLst>
                <a:gd name="T0" fmla="*/ 39 w 45"/>
                <a:gd name="T1" fmla="*/ 180 h 226"/>
                <a:gd name="T2" fmla="*/ 33 w 45"/>
                <a:gd name="T3" fmla="*/ 180 h 226"/>
                <a:gd name="T4" fmla="*/ 33 w 45"/>
                <a:gd name="T5" fmla="*/ 0 h 226"/>
                <a:gd name="T6" fmla="*/ 12 w 45"/>
                <a:gd name="T7" fmla="*/ 0 h 226"/>
                <a:gd name="T8" fmla="*/ 12 w 45"/>
                <a:gd name="T9" fmla="*/ 180 h 226"/>
                <a:gd name="T10" fmla="*/ 5 w 45"/>
                <a:gd name="T11" fmla="*/ 180 h 226"/>
                <a:gd name="T12" fmla="*/ 0 w 45"/>
                <a:gd name="T13" fmla="*/ 186 h 226"/>
                <a:gd name="T14" fmla="*/ 0 w 45"/>
                <a:gd name="T15" fmla="*/ 226 h 226"/>
                <a:gd name="T16" fmla="*/ 45 w 45"/>
                <a:gd name="T17" fmla="*/ 226 h 226"/>
                <a:gd name="T18" fmla="*/ 45 w 45"/>
                <a:gd name="T19" fmla="*/ 186 h 226"/>
                <a:gd name="T20" fmla="*/ 39 w 45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26">
                  <a:moveTo>
                    <a:pt x="39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2"/>
                    <a:pt x="42" y="180"/>
                    <a:pt x="39" y="18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59"/>
            <p:cNvSpPr>
              <a:spLocks/>
            </p:cNvSpPr>
            <p:nvPr/>
          </p:nvSpPr>
          <p:spPr bwMode="gray">
            <a:xfrm>
              <a:off x="10827050" y="4919983"/>
              <a:ext cx="26988" cy="311150"/>
            </a:xfrm>
            <a:custGeom>
              <a:avLst/>
              <a:gdLst>
                <a:gd name="T0" fmla="*/ 14 w 20"/>
                <a:gd name="T1" fmla="*/ 180 h 226"/>
                <a:gd name="T2" fmla="*/ 8 w 20"/>
                <a:gd name="T3" fmla="*/ 180 h 226"/>
                <a:gd name="T4" fmla="*/ 8 w 20"/>
                <a:gd name="T5" fmla="*/ 0 h 226"/>
                <a:gd name="T6" fmla="*/ 0 w 20"/>
                <a:gd name="T7" fmla="*/ 0 h 226"/>
                <a:gd name="T8" fmla="*/ 0 w 20"/>
                <a:gd name="T9" fmla="*/ 180 h 226"/>
                <a:gd name="T10" fmla="*/ 6 w 20"/>
                <a:gd name="T11" fmla="*/ 180 h 226"/>
                <a:gd name="T12" fmla="*/ 12 w 20"/>
                <a:gd name="T13" fmla="*/ 186 h 226"/>
                <a:gd name="T14" fmla="*/ 12 w 20"/>
                <a:gd name="T15" fmla="*/ 226 h 226"/>
                <a:gd name="T16" fmla="*/ 20 w 20"/>
                <a:gd name="T17" fmla="*/ 226 h 226"/>
                <a:gd name="T18" fmla="*/ 20 w 20"/>
                <a:gd name="T19" fmla="*/ 186 h 226"/>
                <a:gd name="T20" fmla="*/ 14 w 20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26">
                  <a:moveTo>
                    <a:pt x="14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9" y="180"/>
                    <a:pt x="12" y="182"/>
                    <a:pt x="12" y="18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20" y="226"/>
                    <a:pt x="20" y="226"/>
                    <a:pt x="20" y="22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2"/>
                    <a:pt x="17" y="180"/>
                    <a:pt x="14" y="18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0"/>
            <p:cNvSpPr>
              <a:spLocks/>
            </p:cNvSpPr>
            <p:nvPr/>
          </p:nvSpPr>
          <p:spPr bwMode="gray">
            <a:xfrm>
              <a:off x="10792125" y="4919983"/>
              <a:ext cx="25400" cy="311150"/>
            </a:xfrm>
            <a:custGeom>
              <a:avLst/>
              <a:gdLst>
                <a:gd name="T0" fmla="*/ 19 w 19"/>
                <a:gd name="T1" fmla="*/ 0 h 226"/>
                <a:gd name="T2" fmla="*/ 12 w 19"/>
                <a:gd name="T3" fmla="*/ 0 h 226"/>
                <a:gd name="T4" fmla="*/ 12 w 19"/>
                <a:gd name="T5" fmla="*/ 180 h 226"/>
                <a:gd name="T6" fmla="*/ 5 w 19"/>
                <a:gd name="T7" fmla="*/ 180 h 226"/>
                <a:gd name="T8" fmla="*/ 0 w 19"/>
                <a:gd name="T9" fmla="*/ 186 h 226"/>
                <a:gd name="T10" fmla="*/ 0 w 19"/>
                <a:gd name="T11" fmla="*/ 226 h 226"/>
                <a:gd name="T12" fmla="*/ 7 w 19"/>
                <a:gd name="T13" fmla="*/ 226 h 226"/>
                <a:gd name="T14" fmla="*/ 7 w 19"/>
                <a:gd name="T15" fmla="*/ 186 h 226"/>
                <a:gd name="T16" fmla="*/ 13 w 19"/>
                <a:gd name="T17" fmla="*/ 180 h 226"/>
                <a:gd name="T18" fmla="*/ 19 w 19"/>
                <a:gd name="T19" fmla="*/ 180 h 226"/>
                <a:gd name="T20" fmla="*/ 19 w 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26"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2"/>
                    <a:pt x="10" y="180"/>
                    <a:pt x="13" y="180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1"/>
            <p:cNvSpPr>
              <a:spLocks/>
            </p:cNvSpPr>
            <p:nvPr/>
          </p:nvSpPr>
          <p:spPr bwMode="gray">
            <a:xfrm>
              <a:off x="10068225" y="4172270"/>
              <a:ext cx="242888" cy="239712"/>
            </a:xfrm>
            <a:custGeom>
              <a:avLst/>
              <a:gdLst>
                <a:gd name="T0" fmla="*/ 153 w 153"/>
                <a:gd name="T1" fmla="*/ 98 h 151"/>
                <a:gd name="T2" fmla="*/ 100 w 153"/>
                <a:gd name="T3" fmla="*/ 151 h 151"/>
                <a:gd name="T4" fmla="*/ 0 w 153"/>
                <a:gd name="T5" fmla="*/ 52 h 151"/>
                <a:gd name="T6" fmla="*/ 53 w 153"/>
                <a:gd name="T7" fmla="*/ 0 h 151"/>
                <a:gd name="T8" fmla="*/ 153 w 153"/>
                <a:gd name="T9" fmla="*/ 9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1">
                  <a:moveTo>
                    <a:pt x="153" y="98"/>
                  </a:moveTo>
                  <a:lnTo>
                    <a:pt x="100" y="151"/>
                  </a:lnTo>
                  <a:lnTo>
                    <a:pt x="0" y="52"/>
                  </a:lnTo>
                  <a:lnTo>
                    <a:pt x="53" y="0"/>
                  </a:lnTo>
                  <a:lnTo>
                    <a:pt x="153" y="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2"/>
            <p:cNvSpPr>
              <a:spLocks/>
            </p:cNvSpPr>
            <p:nvPr/>
          </p:nvSpPr>
          <p:spPr bwMode="gray">
            <a:xfrm>
              <a:off x="9560225" y="3665858"/>
              <a:ext cx="579438" cy="576262"/>
            </a:xfrm>
            <a:custGeom>
              <a:avLst/>
              <a:gdLst>
                <a:gd name="T0" fmla="*/ 415 w 419"/>
                <a:gd name="T1" fmla="*/ 379 h 419"/>
                <a:gd name="T2" fmla="*/ 415 w 419"/>
                <a:gd name="T3" fmla="*/ 392 h 419"/>
                <a:gd name="T4" fmla="*/ 392 w 419"/>
                <a:gd name="T5" fmla="*/ 415 h 419"/>
                <a:gd name="T6" fmla="*/ 380 w 419"/>
                <a:gd name="T7" fmla="*/ 415 h 419"/>
                <a:gd name="T8" fmla="*/ 3 w 419"/>
                <a:gd name="T9" fmla="*/ 39 h 419"/>
                <a:gd name="T10" fmla="*/ 3 w 419"/>
                <a:gd name="T11" fmla="*/ 27 h 419"/>
                <a:gd name="T12" fmla="*/ 27 w 419"/>
                <a:gd name="T13" fmla="*/ 3 h 419"/>
                <a:gd name="T14" fmla="*/ 39 w 419"/>
                <a:gd name="T15" fmla="*/ 3 h 419"/>
                <a:gd name="T16" fmla="*/ 415 w 419"/>
                <a:gd name="T17" fmla="*/ 37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419">
                  <a:moveTo>
                    <a:pt x="415" y="379"/>
                  </a:moveTo>
                  <a:cubicBezTo>
                    <a:pt x="419" y="383"/>
                    <a:pt x="419" y="388"/>
                    <a:pt x="415" y="392"/>
                  </a:cubicBezTo>
                  <a:cubicBezTo>
                    <a:pt x="392" y="415"/>
                    <a:pt x="392" y="415"/>
                    <a:pt x="392" y="415"/>
                  </a:cubicBezTo>
                  <a:cubicBezTo>
                    <a:pt x="388" y="419"/>
                    <a:pt x="383" y="419"/>
                    <a:pt x="380" y="4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5"/>
                    <a:pt x="0" y="30"/>
                    <a:pt x="3" y="2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0" y="0"/>
                    <a:pt x="36" y="0"/>
                    <a:pt x="39" y="3"/>
                  </a:cubicBezTo>
                  <a:lnTo>
                    <a:pt x="415" y="3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3"/>
            <p:cNvSpPr>
              <a:spLocks/>
            </p:cNvSpPr>
            <p:nvPr/>
          </p:nvSpPr>
          <p:spPr bwMode="gray">
            <a:xfrm>
              <a:off x="10185700" y="4288158"/>
              <a:ext cx="1066800" cy="1058862"/>
            </a:xfrm>
            <a:custGeom>
              <a:avLst/>
              <a:gdLst>
                <a:gd name="T0" fmla="*/ 672 w 672"/>
                <a:gd name="T1" fmla="*/ 594 h 667"/>
                <a:gd name="T2" fmla="*/ 597 w 672"/>
                <a:gd name="T3" fmla="*/ 667 h 667"/>
                <a:gd name="T4" fmla="*/ 0 w 672"/>
                <a:gd name="T5" fmla="*/ 74 h 667"/>
                <a:gd name="T6" fmla="*/ 74 w 672"/>
                <a:gd name="T7" fmla="*/ 0 h 667"/>
                <a:gd name="T8" fmla="*/ 672 w 672"/>
                <a:gd name="T9" fmla="*/ 59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67">
                  <a:moveTo>
                    <a:pt x="672" y="594"/>
                  </a:moveTo>
                  <a:lnTo>
                    <a:pt x="597" y="667"/>
                  </a:lnTo>
                  <a:lnTo>
                    <a:pt x="0" y="74"/>
                  </a:lnTo>
                  <a:lnTo>
                    <a:pt x="74" y="0"/>
                  </a:lnTo>
                  <a:lnTo>
                    <a:pt x="672" y="594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4"/>
            <p:cNvSpPr>
              <a:spLocks/>
            </p:cNvSpPr>
            <p:nvPr/>
          </p:nvSpPr>
          <p:spPr bwMode="gray">
            <a:xfrm>
              <a:off x="10055525" y="4159570"/>
              <a:ext cx="109538" cy="106362"/>
            </a:xfrm>
            <a:custGeom>
              <a:avLst/>
              <a:gdLst>
                <a:gd name="T0" fmla="*/ 9 w 79"/>
                <a:gd name="T1" fmla="*/ 77 h 77"/>
                <a:gd name="T2" fmla="*/ 4 w 79"/>
                <a:gd name="T3" fmla="*/ 75 h 77"/>
                <a:gd name="T4" fmla="*/ 4 w 79"/>
                <a:gd name="T5" fmla="*/ 64 h 77"/>
                <a:gd name="T6" fmla="*/ 64 w 79"/>
                <a:gd name="T7" fmla="*/ 3 h 77"/>
                <a:gd name="T8" fmla="*/ 75 w 79"/>
                <a:gd name="T9" fmla="*/ 3 h 77"/>
                <a:gd name="T10" fmla="*/ 75 w 79"/>
                <a:gd name="T11" fmla="*/ 15 h 77"/>
                <a:gd name="T12" fmla="*/ 15 w 79"/>
                <a:gd name="T13" fmla="*/ 75 h 77"/>
                <a:gd name="T14" fmla="*/ 9 w 79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7">
                  <a:moveTo>
                    <a:pt x="9" y="77"/>
                  </a:moveTo>
                  <a:cubicBezTo>
                    <a:pt x="7" y="77"/>
                    <a:pt x="5" y="77"/>
                    <a:pt x="4" y="75"/>
                  </a:cubicBezTo>
                  <a:cubicBezTo>
                    <a:pt x="0" y="72"/>
                    <a:pt x="0" y="67"/>
                    <a:pt x="4" y="64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7" y="0"/>
                    <a:pt x="72" y="0"/>
                    <a:pt x="75" y="3"/>
                  </a:cubicBezTo>
                  <a:cubicBezTo>
                    <a:pt x="79" y="6"/>
                    <a:pt x="79" y="12"/>
                    <a:pt x="75" y="1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3" y="77"/>
                    <a:pt x="11" y="77"/>
                    <a:pt x="9" y="7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5"/>
            <p:cNvSpPr>
              <a:spLocks/>
            </p:cNvSpPr>
            <p:nvPr/>
          </p:nvSpPr>
          <p:spPr bwMode="gray">
            <a:xfrm>
              <a:off x="9787237" y="3891283"/>
              <a:ext cx="79375" cy="77787"/>
            </a:xfrm>
            <a:custGeom>
              <a:avLst/>
              <a:gdLst>
                <a:gd name="T0" fmla="*/ 9 w 58"/>
                <a:gd name="T1" fmla="*/ 57 h 57"/>
                <a:gd name="T2" fmla="*/ 3 w 58"/>
                <a:gd name="T3" fmla="*/ 55 h 57"/>
                <a:gd name="T4" fmla="*/ 3 w 58"/>
                <a:gd name="T5" fmla="*/ 44 h 57"/>
                <a:gd name="T6" fmla="*/ 44 w 58"/>
                <a:gd name="T7" fmla="*/ 3 h 57"/>
                <a:gd name="T8" fmla="*/ 55 w 58"/>
                <a:gd name="T9" fmla="*/ 3 h 57"/>
                <a:gd name="T10" fmla="*/ 55 w 58"/>
                <a:gd name="T11" fmla="*/ 14 h 57"/>
                <a:gd name="T12" fmla="*/ 15 w 58"/>
                <a:gd name="T13" fmla="*/ 55 h 57"/>
                <a:gd name="T14" fmla="*/ 9 w 58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7">
                  <a:moveTo>
                    <a:pt x="9" y="57"/>
                  </a:moveTo>
                  <a:cubicBezTo>
                    <a:pt x="7" y="57"/>
                    <a:pt x="5" y="56"/>
                    <a:pt x="3" y="55"/>
                  </a:cubicBezTo>
                  <a:cubicBezTo>
                    <a:pt x="0" y="52"/>
                    <a:pt x="0" y="47"/>
                    <a:pt x="3" y="4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52" y="0"/>
                    <a:pt x="55" y="3"/>
                  </a:cubicBezTo>
                  <a:cubicBezTo>
                    <a:pt x="58" y="6"/>
                    <a:pt x="58" y="11"/>
                    <a:pt x="55" y="1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3" y="56"/>
                    <a:pt x="11" y="57"/>
                    <a:pt x="9" y="5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6"/>
            <p:cNvSpPr>
              <a:spLocks/>
            </p:cNvSpPr>
            <p:nvPr/>
          </p:nvSpPr>
          <p:spPr bwMode="gray">
            <a:xfrm>
              <a:off x="10168237" y="4270695"/>
              <a:ext cx="153988" cy="150812"/>
            </a:xfrm>
            <a:custGeom>
              <a:avLst/>
              <a:gdLst>
                <a:gd name="T0" fmla="*/ 9 w 111"/>
                <a:gd name="T1" fmla="*/ 110 h 110"/>
                <a:gd name="T2" fmla="*/ 3 w 111"/>
                <a:gd name="T3" fmla="*/ 108 h 110"/>
                <a:gd name="T4" fmla="*/ 3 w 111"/>
                <a:gd name="T5" fmla="*/ 96 h 110"/>
                <a:gd name="T6" fmla="*/ 96 w 111"/>
                <a:gd name="T7" fmla="*/ 3 h 110"/>
                <a:gd name="T8" fmla="*/ 108 w 111"/>
                <a:gd name="T9" fmla="*/ 3 h 110"/>
                <a:gd name="T10" fmla="*/ 108 w 111"/>
                <a:gd name="T11" fmla="*/ 15 h 110"/>
                <a:gd name="T12" fmla="*/ 15 w 111"/>
                <a:gd name="T13" fmla="*/ 108 h 110"/>
                <a:gd name="T14" fmla="*/ 9 w 111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10">
                  <a:moveTo>
                    <a:pt x="9" y="110"/>
                  </a:moveTo>
                  <a:cubicBezTo>
                    <a:pt x="7" y="110"/>
                    <a:pt x="5" y="109"/>
                    <a:pt x="3" y="108"/>
                  </a:cubicBezTo>
                  <a:cubicBezTo>
                    <a:pt x="0" y="104"/>
                    <a:pt x="0" y="99"/>
                    <a:pt x="3" y="96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100" y="0"/>
                    <a:pt x="105" y="0"/>
                    <a:pt x="108" y="3"/>
                  </a:cubicBezTo>
                  <a:cubicBezTo>
                    <a:pt x="111" y="6"/>
                    <a:pt x="111" y="11"/>
                    <a:pt x="108" y="1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3" y="109"/>
                    <a:pt x="11" y="110"/>
                    <a:pt x="9" y="11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7"/>
            <p:cNvSpPr>
              <a:spLocks/>
            </p:cNvSpPr>
            <p:nvPr/>
          </p:nvSpPr>
          <p:spPr bwMode="gray">
            <a:xfrm>
              <a:off x="10269837" y="4296095"/>
              <a:ext cx="982663" cy="944562"/>
            </a:xfrm>
            <a:custGeom>
              <a:avLst/>
              <a:gdLst>
                <a:gd name="T0" fmla="*/ 619 w 619"/>
                <a:gd name="T1" fmla="*/ 589 h 595"/>
                <a:gd name="T2" fmla="*/ 613 w 619"/>
                <a:gd name="T3" fmla="*/ 595 h 595"/>
                <a:gd name="T4" fmla="*/ 0 w 619"/>
                <a:gd name="T5" fmla="*/ 26 h 595"/>
                <a:gd name="T6" fmla="*/ 27 w 619"/>
                <a:gd name="T7" fmla="*/ 0 h 595"/>
                <a:gd name="T8" fmla="*/ 619 w 619"/>
                <a:gd name="T9" fmla="*/ 58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95">
                  <a:moveTo>
                    <a:pt x="619" y="589"/>
                  </a:moveTo>
                  <a:lnTo>
                    <a:pt x="613" y="595"/>
                  </a:lnTo>
                  <a:lnTo>
                    <a:pt x="0" y="26"/>
                  </a:lnTo>
                  <a:lnTo>
                    <a:pt x="27" y="0"/>
                  </a:lnTo>
                  <a:lnTo>
                    <a:pt x="619" y="589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68"/>
            <p:cNvSpPr>
              <a:spLocks/>
            </p:cNvSpPr>
            <p:nvPr/>
          </p:nvSpPr>
          <p:spPr bwMode="gray">
            <a:xfrm>
              <a:off x="10193637" y="4370708"/>
              <a:ext cx="949325" cy="976312"/>
            </a:xfrm>
            <a:custGeom>
              <a:avLst/>
              <a:gdLst>
                <a:gd name="T0" fmla="*/ 592 w 598"/>
                <a:gd name="T1" fmla="*/ 615 h 615"/>
                <a:gd name="T2" fmla="*/ 598 w 598"/>
                <a:gd name="T3" fmla="*/ 610 h 615"/>
                <a:gd name="T4" fmla="*/ 27 w 598"/>
                <a:gd name="T5" fmla="*/ 0 h 615"/>
                <a:gd name="T6" fmla="*/ 0 w 598"/>
                <a:gd name="T7" fmla="*/ 27 h 615"/>
                <a:gd name="T8" fmla="*/ 592 w 598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615">
                  <a:moveTo>
                    <a:pt x="592" y="615"/>
                  </a:moveTo>
                  <a:lnTo>
                    <a:pt x="598" y="610"/>
                  </a:lnTo>
                  <a:lnTo>
                    <a:pt x="27" y="0"/>
                  </a:lnTo>
                  <a:lnTo>
                    <a:pt x="0" y="27"/>
                  </a:lnTo>
                  <a:lnTo>
                    <a:pt x="592" y="61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69"/>
            <p:cNvSpPr>
              <a:spLocks/>
            </p:cNvSpPr>
            <p:nvPr/>
          </p:nvSpPr>
          <p:spPr bwMode="gray">
            <a:xfrm>
              <a:off x="10615912" y="5231133"/>
              <a:ext cx="665163" cy="93662"/>
            </a:xfrm>
            <a:custGeom>
              <a:avLst/>
              <a:gdLst>
                <a:gd name="T0" fmla="*/ 481 w 481"/>
                <a:gd name="T1" fmla="*/ 14 h 69"/>
                <a:gd name="T2" fmla="*/ 467 w 481"/>
                <a:gd name="T3" fmla="*/ 0 h 69"/>
                <a:gd name="T4" fmla="*/ 15 w 481"/>
                <a:gd name="T5" fmla="*/ 0 h 69"/>
                <a:gd name="T6" fmla="*/ 0 w 481"/>
                <a:gd name="T7" fmla="*/ 14 h 69"/>
                <a:gd name="T8" fmla="*/ 0 w 481"/>
                <a:gd name="T9" fmla="*/ 55 h 69"/>
                <a:gd name="T10" fmla="*/ 15 w 481"/>
                <a:gd name="T11" fmla="*/ 69 h 69"/>
                <a:gd name="T12" fmla="*/ 467 w 481"/>
                <a:gd name="T13" fmla="*/ 69 h 69"/>
                <a:gd name="T14" fmla="*/ 481 w 481"/>
                <a:gd name="T15" fmla="*/ 55 h 69"/>
                <a:gd name="T16" fmla="*/ 481 w 481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1" h="69">
                  <a:moveTo>
                    <a:pt x="481" y="14"/>
                  </a:moveTo>
                  <a:cubicBezTo>
                    <a:pt x="481" y="6"/>
                    <a:pt x="475" y="0"/>
                    <a:pt x="46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3"/>
                    <a:pt x="7" y="69"/>
                    <a:pt x="15" y="69"/>
                  </a:cubicBezTo>
                  <a:cubicBezTo>
                    <a:pt x="467" y="69"/>
                    <a:pt x="467" y="69"/>
                    <a:pt x="467" y="69"/>
                  </a:cubicBezTo>
                  <a:cubicBezTo>
                    <a:pt x="475" y="69"/>
                    <a:pt x="481" y="63"/>
                    <a:pt x="481" y="55"/>
                  </a:cubicBezTo>
                  <a:lnTo>
                    <a:pt x="481" y="1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70"/>
            <p:cNvSpPr>
              <a:spLocks noChangeArrowheads="1"/>
            </p:cNvSpPr>
            <p:nvPr/>
          </p:nvSpPr>
          <p:spPr bwMode="gray">
            <a:xfrm>
              <a:off x="103127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Oval 71"/>
            <p:cNvSpPr>
              <a:spLocks noChangeArrowheads="1"/>
            </p:cNvSpPr>
            <p:nvPr/>
          </p:nvSpPr>
          <p:spPr bwMode="gray">
            <a:xfrm>
              <a:off x="10695287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Oval 72"/>
            <p:cNvSpPr>
              <a:spLocks noChangeArrowheads="1"/>
            </p:cNvSpPr>
            <p:nvPr/>
          </p:nvSpPr>
          <p:spPr bwMode="gray">
            <a:xfrm>
              <a:off x="109858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3"/>
            <p:cNvSpPr>
              <a:spLocks/>
            </p:cNvSpPr>
            <p:nvPr/>
          </p:nvSpPr>
          <p:spPr bwMode="gray">
            <a:xfrm>
              <a:off x="10176175" y="5042220"/>
              <a:ext cx="341313" cy="404812"/>
            </a:xfrm>
            <a:custGeom>
              <a:avLst/>
              <a:gdLst>
                <a:gd name="T0" fmla="*/ 247 w 247"/>
                <a:gd name="T1" fmla="*/ 0 h 295"/>
                <a:gd name="T2" fmla="*/ 66 w 247"/>
                <a:gd name="T3" fmla="*/ 0 h 295"/>
                <a:gd name="T4" fmla="*/ 16 w 247"/>
                <a:gd name="T5" fmla="*/ 295 h 295"/>
                <a:gd name="T6" fmla="*/ 197 w 247"/>
                <a:gd name="T7" fmla="*/ 295 h 295"/>
                <a:gd name="T8" fmla="*/ 247 w 247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95">
                  <a:moveTo>
                    <a:pt x="247" y="0"/>
                  </a:moveTo>
                  <a:cubicBezTo>
                    <a:pt x="193" y="0"/>
                    <a:pt x="97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197" y="295"/>
                    <a:pt x="197" y="295"/>
                    <a:pt x="197" y="295"/>
                  </a:cubicBezTo>
                  <a:cubicBezTo>
                    <a:pt x="197" y="295"/>
                    <a:pt x="181" y="76"/>
                    <a:pt x="247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4"/>
            <p:cNvSpPr>
              <a:spLocks/>
            </p:cNvSpPr>
            <p:nvPr/>
          </p:nvSpPr>
          <p:spPr bwMode="gray">
            <a:xfrm>
              <a:off x="10727037" y="5324795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75"/>
            <p:cNvSpPr>
              <a:spLocks/>
            </p:cNvSpPr>
            <p:nvPr/>
          </p:nvSpPr>
          <p:spPr bwMode="gray">
            <a:xfrm>
              <a:off x="10512725" y="5324795"/>
              <a:ext cx="3175" cy="1587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0 h 1"/>
                <a:gd name="T4" fmla="*/ 0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76"/>
            <p:cNvSpPr>
              <a:spLocks/>
            </p:cNvSpPr>
            <p:nvPr/>
          </p:nvSpPr>
          <p:spPr bwMode="gray">
            <a:xfrm>
              <a:off x="10176175" y="5042220"/>
              <a:ext cx="127000" cy="404812"/>
            </a:xfrm>
            <a:custGeom>
              <a:avLst/>
              <a:gdLst>
                <a:gd name="T0" fmla="*/ 92 w 92"/>
                <a:gd name="T1" fmla="*/ 0 h 295"/>
                <a:gd name="T2" fmla="*/ 66 w 92"/>
                <a:gd name="T3" fmla="*/ 0 h 295"/>
                <a:gd name="T4" fmla="*/ 16 w 92"/>
                <a:gd name="T5" fmla="*/ 295 h 295"/>
                <a:gd name="T6" fmla="*/ 42 w 92"/>
                <a:gd name="T7" fmla="*/ 295 h 295"/>
                <a:gd name="T8" fmla="*/ 92 w 92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5">
                  <a:moveTo>
                    <a:pt x="92" y="0"/>
                  </a:moveTo>
                  <a:cubicBezTo>
                    <a:pt x="82" y="0"/>
                    <a:pt x="73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42" y="295"/>
                    <a:pt x="42" y="295"/>
                    <a:pt x="42" y="295"/>
                  </a:cubicBezTo>
                  <a:cubicBezTo>
                    <a:pt x="42" y="295"/>
                    <a:pt x="26" y="76"/>
                    <a:pt x="92" y="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Rectangle 77"/>
            <p:cNvSpPr>
              <a:spLocks noChangeArrowheads="1"/>
            </p:cNvSpPr>
            <p:nvPr/>
          </p:nvSpPr>
          <p:spPr bwMode="gray">
            <a:xfrm>
              <a:off x="9574512" y="3729358"/>
              <a:ext cx="22225" cy="69373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78"/>
            <p:cNvSpPr>
              <a:spLocks/>
            </p:cNvSpPr>
            <p:nvPr/>
          </p:nvSpPr>
          <p:spPr bwMode="gray">
            <a:xfrm>
              <a:off x="10393662" y="5042220"/>
              <a:ext cx="906463" cy="404812"/>
            </a:xfrm>
            <a:custGeom>
              <a:avLst/>
              <a:gdLst>
                <a:gd name="T0" fmla="*/ 642 w 656"/>
                <a:gd name="T1" fmla="*/ 206 h 295"/>
                <a:gd name="T2" fmla="*/ 219 w 656"/>
                <a:gd name="T3" fmla="*/ 206 h 295"/>
                <a:gd name="T4" fmla="*/ 217 w 656"/>
                <a:gd name="T5" fmla="*/ 207 h 295"/>
                <a:gd name="T6" fmla="*/ 217 w 656"/>
                <a:gd name="T7" fmla="*/ 0 h 295"/>
                <a:gd name="T8" fmla="*/ 66 w 656"/>
                <a:gd name="T9" fmla="*/ 0 h 295"/>
                <a:gd name="T10" fmla="*/ 16 w 656"/>
                <a:gd name="T11" fmla="*/ 295 h 295"/>
                <a:gd name="T12" fmla="*/ 642 w 656"/>
                <a:gd name="T13" fmla="*/ 295 h 295"/>
                <a:gd name="T14" fmla="*/ 656 w 656"/>
                <a:gd name="T15" fmla="*/ 281 h 295"/>
                <a:gd name="T16" fmla="*/ 656 w 656"/>
                <a:gd name="T17" fmla="*/ 221 h 295"/>
                <a:gd name="T18" fmla="*/ 642 w 656"/>
                <a:gd name="T19" fmla="*/ 20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6" h="295">
                  <a:moveTo>
                    <a:pt x="642" y="206"/>
                  </a:moveTo>
                  <a:cubicBezTo>
                    <a:pt x="219" y="206"/>
                    <a:pt x="219" y="206"/>
                    <a:pt x="219" y="206"/>
                  </a:cubicBezTo>
                  <a:cubicBezTo>
                    <a:pt x="219" y="206"/>
                    <a:pt x="218" y="206"/>
                    <a:pt x="217" y="207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642" y="295"/>
                    <a:pt x="642" y="295"/>
                    <a:pt x="642" y="295"/>
                  </a:cubicBezTo>
                  <a:cubicBezTo>
                    <a:pt x="650" y="295"/>
                    <a:pt x="656" y="289"/>
                    <a:pt x="656" y="281"/>
                  </a:cubicBezTo>
                  <a:cubicBezTo>
                    <a:pt x="656" y="221"/>
                    <a:pt x="656" y="221"/>
                    <a:pt x="656" y="221"/>
                  </a:cubicBezTo>
                  <a:cubicBezTo>
                    <a:pt x="656" y="213"/>
                    <a:pt x="650" y="206"/>
                    <a:pt x="642" y="206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79"/>
            <p:cNvSpPr>
              <a:spLocks/>
            </p:cNvSpPr>
            <p:nvPr/>
          </p:nvSpPr>
          <p:spPr bwMode="gray">
            <a:xfrm>
              <a:off x="10393662" y="5042220"/>
              <a:ext cx="300038" cy="404812"/>
            </a:xfrm>
            <a:custGeom>
              <a:avLst/>
              <a:gdLst>
                <a:gd name="T0" fmla="*/ 81 w 217"/>
                <a:gd name="T1" fmla="*/ 15 h 295"/>
                <a:gd name="T2" fmla="*/ 217 w 217"/>
                <a:gd name="T3" fmla="*/ 15 h 295"/>
                <a:gd name="T4" fmla="*/ 217 w 217"/>
                <a:gd name="T5" fmla="*/ 0 h 295"/>
                <a:gd name="T6" fmla="*/ 66 w 217"/>
                <a:gd name="T7" fmla="*/ 0 h 295"/>
                <a:gd name="T8" fmla="*/ 16 w 217"/>
                <a:gd name="T9" fmla="*/ 295 h 295"/>
                <a:gd name="T10" fmla="*/ 30 w 217"/>
                <a:gd name="T11" fmla="*/ 295 h 295"/>
                <a:gd name="T12" fmla="*/ 81 w 217"/>
                <a:gd name="T13" fmla="*/ 1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95">
                  <a:moveTo>
                    <a:pt x="81" y="15"/>
                  </a:moveTo>
                  <a:cubicBezTo>
                    <a:pt x="122" y="15"/>
                    <a:pt x="188" y="15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28" y="244"/>
                    <a:pt x="25" y="79"/>
                    <a:pt x="81" y="15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0"/>
            <p:cNvSpPr>
              <a:spLocks/>
            </p:cNvSpPr>
            <p:nvPr/>
          </p:nvSpPr>
          <p:spPr bwMode="gray">
            <a:xfrm>
              <a:off x="10414300" y="54279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1"/>
            <p:cNvSpPr>
              <a:spLocks/>
            </p:cNvSpPr>
            <p:nvPr/>
          </p:nvSpPr>
          <p:spPr bwMode="gray">
            <a:xfrm>
              <a:off x="10414300" y="5432745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2"/>
            <p:cNvSpPr>
              <a:spLocks/>
            </p:cNvSpPr>
            <p:nvPr/>
          </p:nvSpPr>
          <p:spPr bwMode="gray">
            <a:xfrm>
              <a:off x="10414300" y="54406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3"/>
            <p:cNvSpPr>
              <a:spLocks/>
            </p:cNvSpPr>
            <p:nvPr/>
          </p:nvSpPr>
          <p:spPr bwMode="gray">
            <a:xfrm>
              <a:off x="10433350" y="5324795"/>
              <a:ext cx="866775" cy="122237"/>
            </a:xfrm>
            <a:custGeom>
              <a:avLst/>
              <a:gdLst>
                <a:gd name="T0" fmla="*/ 613 w 627"/>
                <a:gd name="T1" fmla="*/ 0 h 89"/>
                <a:gd name="T2" fmla="*/ 613 w 627"/>
                <a:gd name="T3" fmla="*/ 56 h 89"/>
                <a:gd name="T4" fmla="*/ 599 w 627"/>
                <a:gd name="T5" fmla="*/ 71 h 89"/>
                <a:gd name="T6" fmla="*/ 0 w 627"/>
                <a:gd name="T7" fmla="*/ 71 h 89"/>
                <a:gd name="T8" fmla="*/ 1 w 627"/>
                <a:gd name="T9" fmla="*/ 89 h 89"/>
                <a:gd name="T10" fmla="*/ 613 w 627"/>
                <a:gd name="T11" fmla="*/ 89 h 89"/>
                <a:gd name="T12" fmla="*/ 627 w 627"/>
                <a:gd name="T13" fmla="*/ 75 h 89"/>
                <a:gd name="T14" fmla="*/ 627 w 627"/>
                <a:gd name="T15" fmla="*/ 15 h 89"/>
                <a:gd name="T16" fmla="*/ 613 w 627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89">
                  <a:moveTo>
                    <a:pt x="613" y="0"/>
                  </a:moveTo>
                  <a:cubicBezTo>
                    <a:pt x="613" y="56"/>
                    <a:pt x="613" y="56"/>
                    <a:pt x="613" y="56"/>
                  </a:cubicBezTo>
                  <a:cubicBezTo>
                    <a:pt x="613" y="64"/>
                    <a:pt x="607" y="71"/>
                    <a:pt x="59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1" y="84"/>
                    <a:pt x="1" y="89"/>
                  </a:cubicBezTo>
                  <a:cubicBezTo>
                    <a:pt x="613" y="89"/>
                    <a:pt x="613" y="89"/>
                    <a:pt x="613" y="89"/>
                  </a:cubicBezTo>
                  <a:cubicBezTo>
                    <a:pt x="621" y="89"/>
                    <a:pt x="627" y="83"/>
                    <a:pt x="627" y="75"/>
                  </a:cubicBezTo>
                  <a:cubicBezTo>
                    <a:pt x="627" y="15"/>
                    <a:pt x="627" y="15"/>
                    <a:pt x="627" y="15"/>
                  </a:cubicBezTo>
                  <a:cubicBezTo>
                    <a:pt x="627" y="7"/>
                    <a:pt x="621" y="1"/>
                    <a:pt x="613" y="0"/>
                  </a:cubicBezTo>
                  <a:close/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84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146 w 146"/>
                <a:gd name="T3" fmla="*/ 0 h 174"/>
                <a:gd name="T4" fmla="*/ 40 w 146"/>
                <a:gd name="T5" fmla="*/ 0 h 174"/>
                <a:gd name="T6" fmla="*/ 0 w 146"/>
                <a:gd name="T7" fmla="*/ 174 h 174"/>
                <a:gd name="T8" fmla="*/ 146 w 14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82" y="0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85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40 w 146"/>
                <a:gd name="T3" fmla="*/ 0 h 174"/>
                <a:gd name="T4" fmla="*/ 0 w 146"/>
                <a:gd name="T5" fmla="*/ 174 h 174"/>
                <a:gd name="T6" fmla="*/ 146 w 1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174"/>
                    <a:pt x="84" y="73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86"/>
            <p:cNvSpPr>
              <a:spLocks noChangeArrowheads="1"/>
            </p:cNvSpPr>
            <p:nvPr/>
          </p:nvSpPr>
          <p:spPr bwMode="gray">
            <a:xfrm>
              <a:off x="10458750" y="5353370"/>
              <a:ext cx="188913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87"/>
            <p:cNvSpPr>
              <a:spLocks noChangeArrowheads="1"/>
            </p:cNvSpPr>
            <p:nvPr/>
          </p:nvSpPr>
          <p:spPr bwMode="gray">
            <a:xfrm>
              <a:off x="10503200" y="5396233"/>
              <a:ext cx="100013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Oval 88"/>
            <p:cNvSpPr>
              <a:spLocks noChangeArrowheads="1"/>
            </p:cNvSpPr>
            <p:nvPr/>
          </p:nvSpPr>
          <p:spPr bwMode="gray">
            <a:xfrm>
              <a:off x="11041362" y="5353370"/>
              <a:ext cx="192088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Oval 89"/>
            <p:cNvSpPr>
              <a:spLocks noChangeArrowheads="1"/>
            </p:cNvSpPr>
            <p:nvPr/>
          </p:nvSpPr>
          <p:spPr bwMode="gray">
            <a:xfrm>
              <a:off x="1083975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0"/>
            <p:cNvSpPr>
              <a:spLocks/>
            </p:cNvSpPr>
            <p:nvPr/>
          </p:nvSpPr>
          <p:spPr bwMode="gray">
            <a:xfrm>
              <a:off x="10503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0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91"/>
            <p:cNvSpPr>
              <a:spLocks/>
            </p:cNvSpPr>
            <p:nvPr/>
          </p:nvSpPr>
          <p:spPr bwMode="gray">
            <a:xfrm>
              <a:off x="10241262" y="5359720"/>
              <a:ext cx="120650" cy="15875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9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92"/>
            <p:cNvSpPr>
              <a:spLocks/>
            </p:cNvSpPr>
            <p:nvPr/>
          </p:nvSpPr>
          <p:spPr bwMode="gray">
            <a:xfrm>
              <a:off x="10241262" y="5396233"/>
              <a:ext cx="120650" cy="17462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10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3"/>
            <p:cNvSpPr>
              <a:spLocks/>
            </p:cNvSpPr>
            <p:nvPr/>
          </p:nvSpPr>
          <p:spPr bwMode="gray">
            <a:xfrm>
              <a:off x="10209512" y="5086670"/>
              <a:ext cx="227013" cy="239712"/>
            </a:xfrm>
            <a:custGeom>
              <a:avLst/>
              <a:gdLst>
                <a:gd name="T0" fmla="*/ 31 w 164"/>
                <a:gd name="T1" fmla="*/ 0 h 175"/>
                <a:gd name="T2" fmla="*/ 0 w 164"/>
                <a:gd name="T3" fmla="*/ 175 h 175"/>
                <a:gd name="T4" fmla="*/ 133 w 164"/>
                <a:gd name="T5" fmla="*/ 175 h 175"/>
                <a:gd name="T6" fmla="*/ 164 w 164"/>
                <a:gd name="T7" fmla="*/ 0 h 175"/>
                <a:gd name="T8" fmla="*/ 31 w 16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142" y="49"/>
                    <a:pt x="164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4"/>
            <p:cNvSpPr>
              <a:spLocks/>
            </p:cNvSpPr>
            <p:nvPr/>
          </p:nvSpPr>
          <p:spPr bwMode="gray">
            <a:xfrm>
              <a:off x="10209512" y="5086670"/>
              <a:ext cx="185738" cy="239712"/>
            </a:xfrm>
            <a:custGeom>
              <a:avLst/>
              <a:gdLst>
                <a:gd name="T0" fmla="*/ 31 w 134"/>
                <a:gd name="T1" fmla="*/ 0 h 175"/>
                <a:gd name="T2" fmla="*/ 0 w 134"/>
                <a:gd name="T3" fmla="*/ 175 h 175"/>
                <a:gd name="T4" fmla="*/ 133 w 134"/>
                <a:gd name="T5" fmla="*/ 175 h 175"/>
                <a:gd name="T6" fmla="*/ 31 w 134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5"/>
            <p:cNvSpPr>
              <a:spLocks noEditPoints="1"/>
            </p:cNvSpPr>
            <p:nvPr/>
          </p:nvSpPr>
          <p:spPr bwMode="gray">
            <a:xfrm>
              <a:off x="9257012" y="4496120"/>
              <a:ext cx="280988" cy="279400"/>
            </a:xfrm>
            <a:custGeom>
              <a:avLst/>
              <a:gdLst>
                <a:gd name="T0" fmla="*/ 203 w 203"/>
                <a:gd name="T1" fmla="*/ 93 h 203"/>
                <a:gd name="T2" fmla="*/ 187 w 203"/>
                <a:gd name="T3" fmla="*/ 77 h 203"/>
                <a:gd name="T4" fmla="*/ 192 w 203"/>
                <a:gd name="T5" fmla="*/ 54 h 203"/>
                <a:gd name="T6" fmla="*/ 170 w 203"/>
                <a:gd name="T7" fmla="*/ 46 h 203"/>
                <a:gd name="T8" fmla="*/ 167 w 203"/>
                <a:gd name="T9" fmla="*/ 23 h 203"/>
                <a:gd name="T10" fmla="*/ 144 w 203"/>
                <a:gd name="T11" fmla="*/ 25 h 203"/>
                <a:gd name="T12" fmla="*/ 132 w 203"/>
                <a:gd name="T13" fmla="*/ 4 h 203"/>
                <a:gd name="T14" fmla="*/ 111 w 203"/>
                <a:gd name="T15" fmla="*/ 15 h 203"/>
                <a:gd name="T16" fmla="*/ 92 w 203"/>
                <a:gd name="T17" fmla="*/ 0 h 203"/>
                <a:gd name="T18" fmla="*/ 77 w 203"/>
                <a:gd name="T19" fmla="*/ 18 h 203"/>
                <a:gd name="T20" fmla="*/ 54 w 203"/>
                <a:gd name="T21" fmla="*/ 11 h 203"/>
                <a:gd name="T22" fmla="*/ 47 w 203"/>
                <a:gd name="T23" fmla="*/ 33 h 203"/>
                <a:gd name="T24" fmla="*/ 23 w 203"/>
                <a:gd name="T25" fmla="*/ 36 h 203"/>
                <a:gd name="T26" fmla="*/ 24 w 203"/>
                <a:gd name="T27" fmla="*/ 59 h 203"/>
                <a:gd name="T28" fmla="*/ 4 w 203"/>
                <a:gd name="T29" fmla="*/ 71 h 203"/>
                <a:gd name="T30" fmla="*/ 14 w 203"/>
                <a:gd name="T31" fmla="*/ 93 h 203"/>
                <a:gd name="T32" fmla="*/ 0 w 203"/>
                <a:gd name="T33" fmla="*/ 112 h 203"/>
                <a:gd name="T34" fmla="*/ 16 w 203"/>
                <a:gd name="T35" fmla="*/ 127 h 203"/>
                <a:gd name="T36" fmla="*/ 11 w 203"/>
                <a:gd name="T37" fmla="*/ 149 h 203"/>
                <a:gd name="T38" fmla="*/ 32 w 203"/>
                <a:gd name="T39" fmla="*/ 158 h 203"/>
                <a:gd name="T40" fmla="*/ 36 w 203"/>
                <a:gd name="T41" fmla="*/ 180 h 203"/>
                <a:gd name="T42" fmla="*/ 59 w 203"/>
                <a:gd name="T43" fmla="*/ 180 h 203"/>
                <a:gd name="T44" fmla="*/ 71 w 203"/>
                <a:gd name="T45" fmla="*/ 199 h 203"/>
                <a:gd name="T46" fmla="*/ 92 w 203"/>
                <a:gd name="T47" fmla="*/ 191 h 203"/>
                <a:gd name="T48" fmla="*/ 111 w 203"/>
                <a:gd name="T49" fmla="*/ 203 h 203"/>
                <a:gd name="T50" fmla="*/ 127 w 203"/>
                <a:gd name="T51" fmla="*/ 188 h 203"/>
                <a:gd name="T52" fmla="*/ 149 w 203"/>
                <a:gd name="T53" fmla="*/ 192 h 203"/>
                <a:gd name="T54" fmla="*/ 158 w 203"/>
                <a:gd name="T55" fmla="*/ 171 h 203"/>
                <a:gd name="T56" fmla="*/ 180 w 203"/>
                <a:gd name="T57" fmla="*/ 167 h 203"/>
                <a:gd name="T58" fmla="*/ 180 w 203"/>
                <a:gd name="T59" fmla="*/ 144 h 203"/>
                <a:gd name="T60" fmla="*/ 199 w 203"/>
                <a:gd name="T61" fmla="*/ 132 h 203"/>
                <a:gd name="T62" fmla="*/ 190 w 203"/>
                <a:gd name="T63" fmla="*/ 112 h 203"/>
                <a:gd name="T64" fmla="*/ 57 w 203"/>
                <a:gd name="T65" fmla="*/ 58 h 203"/>
                <a:gd name="T66" fmla="*/ 93 w 203"/>
                <a:gd name="T67" fmla="*/ 73 h 203"/>
                <a:gd name="T68" fmla="*/ 39 w 203"/>
                <a:gd name="T69" fmla="*/ 95 h 203"/>
                <a:gd name="T70" fmla="*/ 93 w 203"/>
                <a:gd name="T71" fmla="*/ 166 h 203"/>
                <a:gd name="T72" fmla="*/ 39 w 203"/>
                <a:gd name="T73" fmla="*/ 111 h 203"/>
                <a:gd name="T74" fmla="*/ 93 w 203"/>
                <a:gd name="T75" fmla="*/ 133 h 203"/>
                <a:gd name="T76" fmla="*/ 89 w 203"/>
                <a:gd name="T77" fmla="*/ 102 h 203"/>
                <a:gd name="T78" fmla="*/ 114 w 203"/>
                <a:gd name="T79" fmla="*/ 102 h 203"/>
                <a:gd name="T80" fmla="*/ 89 w 203"/>
                <a:gd name="T81" fmla="*/ 102 h 203"/>
                <a:gd name="T82" fmla="*/ 110 w 203"/>
                <a:gd name="T83" fmla="*/ 166 h 203"/>
                <a:gd name="T84" fmla="*/ 124 w 203"/>
                <a:gd name="T85" fmla="*/ 125 h 203"/>
                <a:gd name="T86" fmla="*/ 165 w 203"/>
                <a:gd name="T87" fmla="*/ 111 h 203"/>
                <a:gd name="T88" fmla="*/ 132 w 203"/>
                <a:gd name="T89" fmla="*/ 95 h 203"/>
                <a:gd name="T90" fmla="*/ 110 w 203"/>
                <a:gd name="T91" fmla="*/ 40 h 203"/>
                <a:gd name="T92" fmla="*/ 165 w 203"/>
                <a:gd name="T93" fmla="*/ 9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3" h="203">
                  <a:moveTo>
                    <a:pt x="203" y="112"/>
                  </a:moveTo>
                  <a:cubicBezTo>
                    <a:pt x="203" y="93"/>
                    <a:pt x="203" y="93"/>
                    <a:pt x="203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88"/>
                    <a:pt x="188" y="82"/>
                    <a:pt x="187" y="77"/>
                  </a:cubicBezTo>
                  <a:cubicBezTo>
                    <a:pt x="199" y="72"/>
                    <a:pt x="199" y="72"/>
                    <a:pt x="199" y="72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7" y="55"/>
                    <a:pt x="174" y="51"/>
                    <a:pt x="170" y="4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3" y="30"/>
                    <a:pt x="148" y="27"/>
                    <a:pt x="144" y="25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2" y="16"/>
                    <a:pt x="116" y="15"/>
                    <a:pt x="111" y="1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7" y="15"/>
                    <a:pt x="82" y="16"/>
                    <a:pt x="77" y="18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5" y="27"/>
                    <a:pt x="51" y="30"/>
                    <a:pt x="47" y="3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0" y="51"/>
                    <a:pt x="27" y="55"/>
                    <a:pt x="24" y="59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5" y="82"/>
                    <a:pt x="14" y="88"/>
                    <a:pt x="14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7"/>
                    <a:pt x="15" y="122"/>
                    <a:pt x="16" y="127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6" y="149"/>
                    <a:pt x="29" y="154"/>
                    <a:pt x="32" y="158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50" y="175"/>
                    <a:pt x="54" y="178"/>
                    <a:pt x="59" y="180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76" y="188"/>
                    <a:pt x="76" y="188"/>
                    <a:pt x="76" y="188"/>
                  </a:cubicBezTo>
                  <a:cubicBezTo>
                    <a:pt x="81" y="189"/>
                    <a:pt x="87" y="190"/>
                    <a:pt x="92" y="19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7" y="190"/>
                    <a:pt x="122" y="189"/>
                    <a:pt x="127" y="188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49" y="192"/>
                    <a:pt x="149" y="192"/>
                    <a:pt x="149" y="192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9" y="178"/>
                    <a:pt x="154" y="175"/>
                    <a:pt x="158" y="171"/>
                  </a:cubicBezTo>
                  <a:cubicBezTo>
                    <a:pt x="167" y="180"/>
                    <a:pt x="167" y="180"/>
                    <a:pt x="167" y="180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5" y="154"/>
                    <a:pt x="178" y="149"/>
                    <a:pt x="180" y="144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8" y="122"/>
                    <a:pt x="189" y="117"/>
                    <a:pt x="190" y="112"/>
                  </a:cubicBezTo>
                  <a:lnTo>
                    <a:pt x="203" y="112"/>
                  </a:lnTo>
                  <a:close/>
                  <a:moveTo>
                    <a:pt x="57" y="58"/>
                  </a:moveTo>
                  <a:cubicBezTo>
                    <a:pt x="67" y="48"/>
                    <a:pt x="80" y="41"/>
                    <a:pt x="93" y="40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83" y="76"/>
                    <a:pt x="75" y="84"/>
                    <a:pt x="72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0" y="81"/>
                    <a:pt x="47" y="68"/>
                    <a:pt x="57" y="58"/>
                  </a:cubicBezTo>
                  <a:close/>
                  <a:moveTo>
                    <a:pt x="93" y="166"/>
                  </a:moveTo>
                  <a:cubicBezTo>
                    <a:pt x="80" y="164"/>
                    <a:pt x="67" y="158"/>
                    <a:pt x="57" y="148"/>
                  </a:cubicBezTo>
                  <a:cubicBezTo>
                    <a:pt x="47" y="138"/>
                    <a:pt x="40" y="125"/>
                    <a:pt x="39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5" y="122"/>
                    <a:pt x="83" y="130"/>
                    <a:pt x="93" y="133"/>
                  </a:cubicBezTo>
                  <a:lnTo>
                    <a:pt x="93" y="166"/>
                  </a:lnTo>
                  <a:close/>
                  <a:moveTo>
                    <a:pt x="89" y="102"/>
                  </a:moveTo>
                  <a:cubicBezTo>
                    <a:pt x="89" y="95"/>
                    <a:pt x="95" y="89"/>
                    <a:pt x="102" y="89"/>
                  </a:cubicBezTo>
                  <a:cubicBezTo>
                    <a:pt x="109" y="89"/>
                    <a:pt x="114" y="95"/>
                    <a:pt x="114" y="102"/>
                  </a:cubicBezTo>
                  <a:cubicBezTo>
                    <a:pt x="114" y="109"/>
                    <a:pt x="109" y="114"/>
                    <a:pt x="102" y="114"/>
                  </a:cubicBezTo>
                  <a:cubicBezTo>
                    <a:pt x="95" y="114"/>
                    <a:pt x="89" y="109"/>
                    <a:pt x="89" y="102"/>
                  </a:cubicBezTo>
                  <a:close/>
                  <a:moveTo>
                    <a:pt x="147" y="148"/>
                  </a:moveTo>
                  <a:cubicBezTo>
                    <a:pt x="137" y="158"/>
                    <a:pt x="124" y="164"/>
                    <a:pt x="110" y="166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5" y="131"/>
                    <a:pt x="120" y="129"/>
                    <a:pt x="124" y="125"/>
                  </a:cubicBezTo>
                  <a:cubicBezTo>
                    <a:pt x="128" y="121"/>
                    <a:pt x="130" y="116"/>
                    <a:pt x="132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3" y="125"/>
                    <a:pt x="157" y="138"/>
                    <a:pt x="147" y="148"/>
                  </a:cubicBezTo>
                  <a:close/>
                  <a:moveTo>
                    <a:pt x="132" y="95"/>
                  </a:moveTo>
                  <a:cubicBezTo>
                    <a:pt x="129" y="84"/>
                    <a:pt x="121" y="76"/>
                    <a:pt x="110" y="7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24" y="41"/>
                    <a:pt x="137" y="48"/>
                    <a:pt x="147" y="58"/>
                  </a:cubicBezTo>
                  <a:cubicBezTo>
                    <a:pt x="157" y="68"/>
                    <a:pt x="163" y="81"/>
                    <a:pt x="165" y="95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6"/>
            <p:cNvSpPr>
              <a:spLocks noEditPoints="1"/>
            </p:cNvSpPr>
            <p:nvPr/>
          </p:nvSpPr>
          <p:spPr bwMode="gray">
            <a:xfrm>
              <a:off x="9109375" y="4723133"/>
              <a:ext cx="254000" cy="254000"/>
            </a:xfrm>
            <a:custGeom>
              <a:avLst/>
              <a:gdLst>
                <a:gd name="T0" fmla="*/ 184 w 184"/>
                <a:gd name="T1" fmla="*/ 112 h 185"/>
                <a:gd name="T2" fmla="*/ 161 w 184"/>
                <a:gd name="T3" fmla="*/ 89 h 185"/>
                <a:gd name="T4" fmla="*/ 181 w 184"/>
                <a:gd name="T5" fmla="*/ 63 h 185"/>
                <a:gd name="T6" fmla="*/ 150 w 184"/>
                <a:gd name="T7" fmla="*/ 55 h 185"/>
                <a:gd name="T8" fmla="*/ 155 w 184"/>
                <a:gd name="T9" fmla="*/ 22 h 185"/>
                <a:gd name="T10" fmla="*/ 123 w 184"/>
                <a:gd name="T11" fmla="*/ 31 h 185"/>
                <a:gd name="T12" fmla="*/ 111 w 184"/>
                <a:gd name="T13" fmla="*/ 0 h 185"/>
                <a:gd name="T14" fmla="*/ 88 w 184"/>
                <a:gd name="T15" fmla="*/ 23 h 185"/>
                <a:gd name="T16" fmla="*/ 63 w 184"/>
                <a:gd name="T17" fmla="*/ 3 h 185"/>
                <a:gd name="T18" fmla="*/ 54 w 184"/>
                <a:gd name="T19" fmla="*/ 34 h 185"/>
                <a:gd name="T20" fmla="*/ 22 w 184"/>
                <a:gd name="T21" fmla="*/ 29 h 185"/>
                <a:gd name="T22" fmla="*/ 30 w 184"/>
                <a:gd name="T23" fmla="*/ 61 h 185"/>
                <a:gd name="T24" fmla="*/ 0 w 184"/>
                <a:gd name="T25" fmla="*/ 73 h 185"/>
                <a:gd name="T26" fmla="*/ 23 w 184"/>
                <a:gd name="T27" fmla="*/ 96 h 185"/>
                <a:gd name="T28" fmla="*/ 2 w 184"/>
                <a:gd name="T29" fmla="*/ 121 h 185"/>
                <a:gd name="T30" fmla="*/ 34 w 184"/>
                <a:gd name="T31" fmla="*/ 130 h 185"/>
                <a:gd name="T32" fmla="*/ 29 w 184"/>
                <a:gd name="T33" fmla="*/ 162 h 185"/>
                <a:gd name="T34" fmla="*/ 60 w 184"/>
                <a:gd name="T35" fmla="*/ 154 h 185"/>
                <a:gd name="T36" fmla="*/ 72 w 184"/>
                <a:gd name="T37" fmla="*/ 185 h 185"/>
                <a:gd name="T38" fmla="*/ 95 w 184"/>
                <a:gd name="T39" fmla="*/ 161 h 185"/>
                <a:gd name="T40" fmla="*/ 121 w 184"/>
                <a:gd name="T41" fmla="*/ 182 h 185"/>
                <a:gd name="T42" fmla="*/ 129 w 184"/>
                <a:gd name="T43" fmla="*/ 150 h 185"/>
                <a:gd name="T44" fmla="*/ 162 w 184"/>
                <a:gd name="T45" fmla="*/ 156 h 185"/>
                <a:gd name="T46" fmla="*/ 153 w 184"/>
                <a:gd name="T47" fmla="*/ 124 h 185"/>
                <a:gd name="T48" fmla="*/ 184 w 184"/>
                <a:gd name="T49" fmla="*/ 112 h 185"/>
                <a:gd name="T50" fmla="*/ 92 w 184"/>
                <a:gd name="T51" fmla="*/ 115 h 185"/>
                <a:gd name="T52" fmla="*/ 69 w 184"/>
                <a:gd name="T53" fmla="*/ 92 h 185"/>
                <a:gd name="T54" fmla="*/ 92 w 184"/>
                <a:gd name="T55" fmla="*/ 70 h 185"/>
                <a:gd name="T56" fmla="*/ 114 w 184"/>
                <a:gd name="T57" fmla="*/ 92 h 185"/>
                <a:gd name="T58" fmla="*/ 92 w 184"/>
                <a:gd name="T59" fmla="*/ 11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85">
                  <a:moveTo>
                    <a:pt x="184" y="11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53" y="124"/>
                    <a:pt x="153" y="124"/>
                    <a:pt x="153" y="124"/>
                  </a:cubicBezTo>
                  <a:lnTo>
                    <a:pt x="184" y="112"/>
                  </a:lnTo>
                  <a:close/>
                  <a:moveTo>
                    <a:pt x="92" y="115"/>
                  </a:moveTo>
                  <a:cubicBezTo>
                    <a:pt x="79" y="115"/>
                    <a:pt x="69" y="105"/>
                    <a:pt x="69" y="92"/>
                  </a:cubicBezTo>
                  <a:cubicBezTo>
                    <a:pt x="69" y="80"/>
                    <a:pt x="79" y="70"/>
                    <a:pt x="92" y="70"/>
                  </a:cubicBezTo>
                  <a:cubicBezTo>
                    <a:pt x="104" y="70"/>
                    <a:pt x="114" y="80"/>
                    <a:pt x="114" y="92"/>
                  </a:cubicBezTo>
                  <a:cubicBezTo>
                    <a:pt x="114" y="105"/>
                    <a:pt x="104" y="115"/>
                    <a:pt x="92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7"/>
            <p:cNvSpPr>
              <a:spLocks noEditPoints="1"/>
            </p:cNvSpPr>
            <p:nvPr/>
          </p:nvSpPr>
          <p:spPr bwMode="gray">
            <a:xfrm>
              <a:off x="9464975" y="4650108"/>
              <a:ext cx="358775" cy="355600"/>
            </a:xfrm>
            <a:custGeom>
              <a:avLst/>
              <a:gdLst>
                <a:gd name="T0" fmla="*/ 247 w 259"/>
                <a:gd name="T1" fmla="*/ 139 h 259"/>
                <a:gd name="T2" fmla="*/ 228 w 259"/>
                <a:gd name="T3" fmla="*/ 133 h 259"/>
                <a:gd name="T4" fmla="*/ 224 w 259"/>
                <a:gd name="T5" fmla="*/ 103 h 259"/>
                <a:gd name="T6" fmla="*/ 241 w 259"/>
                <a:gd name="T7" fmla="*/ 94 h 259"/>
                <a:gd name="T8" fmla="*/ 247 w 259"/>
                <a:gd name="T9" fmla="*/ 73 h 259"/>
                <a:gd name="T10" fmla="*/ 239 w 259"/>
                <a:gd name="T11" fmla="*/ 59 h 259"/>
                <a:gd name="T12" fmla="*/ 219 w 259"/>
                <a:gd name="T13" fmla="*/ 53 h 259"/>
                <a:gd name="T14" fmla="*/ 202 w 259"/>
                <a:gd name="T15" fmla="*/ 63 h 259"/>
                <a:gd name="T16" fmla="*/ 178 w 259"/>
                <a:gd name="T17" fmla="*/ 44 h 259"/>
                <a:gd name="T18" fmla="*/ 183 w 259"/>
                <a:gd name="T19" fmla="*/ 25 h 259"/>
                <a:gd name="T20" fmla="*/ 173 w 259"/>
                <a:gd name="T21" fmla="*/ 7 h 259"/>
                <a:gd name="T22" fmla="*/ 157 w 259"/>
                <a:gd name="T23" fmla="*/ 2 h 259"/>
                <a:gd name="T24" fmla="*/ 138 w 259"/>
                <a:gd name="T25" fmla="*/ 12 h 259"/>
                <a:gd name="T26" fmla="*/ 133 w 259"/>
                <a:gd name="T27" fmla="*/ 31 h 259"/>
                <a:gd name="T28" fmla="*/ 103 w 259"/>
                <a:gd name="T29" fmla="*/ 35 h 259"/>
                <a:gd name="T30" fmla="*/ 93 w 259"/>
                <a:gd name="T31" fmla="*/ 18 h 259"/>
                <a:gd name="T32" fmla="*/ 73 w 259"/>
                <a:gd name="T33" fmla="*/ 12 h 259"/>
                <a:gd name="T34" fmla="*/ 59 w 259"/>
                <a:gd name="T35" fmla="*/ 20 h 259"/>
                <a:gd name="T36" fmla="*/ 53 w 259"/>
                <a:gd name="T37" fmla="*/ 40 h 259"/>
                <a:gd name="T38" fmla="*/ 63 w 259"/>
                <a:gd name="T39" fmla="*/ 58 h 259"/>
                <a:gd name="T40" fmla="*/ 44 w 259"/>
                <a:gd name="T41" fmla="*/ 81 h 259"/>
                <a:gd name="T42" fmla="*/ 25 w 259"/>
                <a:gd name="T43" fmla="*/ 76 h 259"/>
                <a:gd name="T44" fmla="*/ 7 w 259"/>
                <a:gd name="T45" fmla="*/ 86 h 259"/>
                <a:gd name="T46" fmla="*/ 2 w 259"/>
                <a:gd name="T47" fmla="*/ 103 h 259"/>
                <a:gd name="T48" fmla="*/ 12 w 259"/>
                <a:gd name="T49" fmla="*/ 121 h 259"/>
                <a:gd name="T50" fmla="*/ 31 w 259"/>
                <a:gd name="T51" fmla="*/ 126 h 259"/>
                <a:gd name="T52" fmla="*/ 35 w 259"/>
                <a:gd name="T53" fmla="*/ 156 h 259"/>
                <a:gd name="T54" fmla="*/ 18 w 259"/>
                <a:gd name="T55" fmla="*/ 166 h 259"/>
                <a:gd name="T56" fmla="*/ 12 w 259"/>
                <a:gd name="T57" fmla="*/ 186 h 259"/>
                <a:gd name="T58" fmla="*/ 20 w 259"/>
                <a:gd name="T59" fmla="*/ 201 h 259"/>
                <a:gd name="T60" fmla="*/ 40 w 259"/>
                <a:gd name="T61" fmla="*/ 206 h 259"/>
                <a:gd name="T62" fmla="*/ 58 w 259"/>
                <a:gd name="T63" fmla="*/ 197 h 259"/>
                <a:gd name="T64" fmla="*/ 81 w 259"/>
                <a:gd name="T65" fmla="*/ 215 h 259"/>
                <a:gd name="T66" fmla="*/ 76 w 259"/>
                <a:gd name="T67" fmla="*/ 234 h 259"/>
                <a:gd name="T68" fmla="*/ 86 w 259"/>
                <a:gd name="T69" fmla="*/ 253 h 259"/>
                <a:gd name="T70" fmla="*/ 102 w 259"/>
                <a:gd name="T71" fmla="*/ 257 h 259"/>
                <a:gd name="T72" fmla="*/ 121 w 259"/>
                <a:gd name="T73" fmla="*/ 247 h 259"/>
                <a:gd name="T74" fmla="*/ 126 w 259"/>
                <a:gd name="T75" fmla="*/ 228 h 259"/>
                <a:gd name="T76" fmla="*/ 156 w 259"/>
                <a:gd name="T77" fmla="*/ 224 h 259"/>
                <a:gd name="T78" fmla="*/ 166 w 259"/>
                <a:gd name="T79" fmla="*/ 242 h 259"/>
                <a:gd name="T80" fmla="*/ 186 w 259"/>
                <a:gd name="T81" fmla="*/ 247 h 259"/>
                <a:gd name="T82" fmla="*/ 200 w 259"/>
                <a:gd name="T83" fmla="*/ 239 h 259"/>
                <a:gd name="T84" fmla="*/ 206 w 259"/>
                <a:gd name="T85" fmla="*/ 219 h 259"/>
                <a:gd name="T86" fmla="*/ 197 w 259"/>
                <a:gd name="T87" fmla="*/ 202 h 259"/>
                <a:gd name="T88" fmla="*/ 215 w 259"/>
                <a:gd name="T89" fmla="*/ 178 h 259"/>
                <a:gd name="T90" fmla="*/ 234 w 259"/>
                <a:gd name="T91" fmla="*/ 183 h 259"/>
                <a:gd name="T92" fmla="*/ 252 w 259"/>
                <a:gd name="T93" fmla="*/ 173 h 259"/>
                <a:gd name="T94" fmla="*/ 257 w 259"/>
                <a:gd name="T95" fmla="*/ 157 h 259"/>
                <a:gd name="T96" fmla="*/ 247 w 259"/>
                <a:gd name="T97" fmla="*/ 139 h 259"/>
                <a:gd name="T98" fmla="*/ 116 w 259"/>
                <a:gd name="T99" fmla="*/ 178 h 259"/>
                <a:gd name="T100" fmla="*/ 82 w 259"/>
                <a:gd name="T101" fmla="*/ 116 h 259"/>
                <a:gd name="T102" fmla="*/ 143 w 259"/>
                <a:gd name="T103" fmla="*/ 82 h 259"/>
                <a:gd name="T104" fmla="*/ 177 w 259"/>
                <a:gd name="T105" fmla="*/ 143 h 259"/>
                <a:gd name="T106" fmla="*/ 116 w 259"/>
                <a:gd name="T107" fmla="*/ 1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9" h="259">
                  <a:moveTo>
                    <a:pt x="247" y="139"/>
                  </a:moveTo>
                  <a:cubicBezTo>
                    <a:pt x="228" y="133"/>
                    <a:pt x="228" y="133"/>
                    <a:pt x="228" y="133"/>
                  </a:cubicBezTo>
                  <a:cubicBezTo>
                    <a:pt x="228" y="123"/>
                    <a:pt x="227" y="113"/>
                    <a:pt x="224" y="103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9" y="90"/>
                    <a:pt x="251" y="81"/>
                    <a:pt x="247" y="7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5" y="52"/>
                    <a:pt x="226" y="49"/>
                    <a:pt x="219" y="5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195" y="55"/>
                    <a:pt x="187" y="49"/>
                    <a:pt x="178" y="44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5" y="17"/>
                    <a:pt x="181" y="9"/>
                    <a:pt x="173" y="7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49" y="0"/>
                    <a:pt x="141" y="5"/>
                    <a:pt x="138" y="12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3" y="31"/>
                    <a:pt x="113" y="32"/>
                    <a:pt x="103" y="35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0" y="11"/>
                    <a:pt x="80" y="8"/>
                    <a:pt x="73" y="1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4"/>
                    <a:pt x="49" y="33"/>
                    <a:pt x="53" y="40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5" y="64"/>
                    <a:pt x="49" y="72"/>
                    <a:pt x="44" y="81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17" y="74"/>
                    <a:pt x="9" y="78"/>
                    <a:pt x="7" y="86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110"/>
                    <a:pt x="4" y="119"/>
                    <a:pt x="12" y="121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36"/>
                    <a:pt x="32" y="146"/>
                    <a:pt x="35" y="15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1" y="170"/>
                    <a:pt x="8" y="179"/>
                    <a:pt x="12" y="186"/>
                  </a:cubicBezTo>
                  <a:cubicBezTo>
                    <a:pt x="20" y="201"/>
                    <a:pt x="20" y="201"/>
                    <a:pt x="20" y="201"/>
                  </a:cubicBezTo>
                  <a:cubicBezTo>
                    <a:pt x="24" y="208"/>
                    <a:pt x="33" y="210"/>
                    <a:pt x="40" y="206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4" y="204"/>
                    <a:pt x="72" y="210"/>
                    <a:pt x="81" y="215"/>
                  </a:cubicBezTo>
                  <a:cubicBezTo>
                    <a:pt x="76" y="234"/>
                    <a:pt x="76" y="234"/>
                    <a:pt x="76" y="234"/>
                  </a:cubicBezTo>
                  <a:cubicBezTo>
                    <a:pt x="74" y="242"/>
                    <a:pt x="78" y="250"/>
                    <a:pt x="86" y="253"/>
                  </a:cubicBezTo>
                  <a:cubicBezTo>
                    <a:pt x="102" y="257"/>
                    <a:pt x="102" y="257"/>
                    <a:pt x="102" y="257"/>
                  </a:cubicBezTo>
                  <a:cubicBezTo>
                    <a:pt x="110" y="259"/>
                    <a:pt x="118" y="255"/>
                    <a:pt x="121" y="247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136" y="228"/>
                    <a:pt x="146" y="227"/>
                    <a:pt x="156" y="224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70" y="249"/>
                    <a:pt x="179" y="251"/>
                    <a:pt x="186" y="247"/>
                  </a:cubicBezTo>
                  <a:cubicBezTo>
                    <a:pt x="200" y="239"/>
                    <a:pt x="200" y="239"/>
                    <a:pt x="200" y="239"/>
                  </a:cubicBezTo>
                  <a:cubicBezTo>
                    <a:pt x="208" y="235"/>
                    <a:pt x="210" y="226"/>
                    <a:pt x="206" y="219"/>
                  </a:cubicBezTo>
                  <a:cubicBezTo>
                    <a:pt x="197" y="202"/>
                    <a:pt x="197" y="202"/>
                    <a:pt x="197" y="202"/>
                  </a:cubicBezTo>
                  <a:cubicBezTo>
                    <a:pt x="204" y="195"/>
                    <a:pt x="210" y="187"/>
                    <a:pt x="215" y="178"/>
                  </a:cubicBezTo>
                  <a:cubicBezTo>
                    <a:pt x="234" y="183"/>
                    <a:pt x="234" y="183"/>
                    <a:pt x="234" y="183"/>
                  </a:cubicBezTo>
                  <a:cubicBezTo>
                    <a:pt x="242" y="185"/>
                    <a:pt x="250" y="181"/>
                    <a:pt x="252" y="173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59" y="149"/>
                    <a:pt x="255" y="141"/>
                    <a:pt x="247" y="139"/>
                  </a:cubicBezTo>
                  <a:close/>
                  <a:moveTo>
                    <a:pt x="116" y="178"/>
                  </a:moveTo>
                  <a:cubicBezTo>
                    <a:pt x="90" y="170"/>
                    <a:pt x="74" y="143"/>
                    <a:pt x="82" y="116"/>
                  </a:cubicBezTo>
                  <a:cubicBezTo>
                    <a:pt x="89" y="90"/>
                    <a:pt x="117" y="74"/>
                    <a:pt x="143" y="82"/>
                  </a:cubicBezTo>
                  <a:cubicBezTo>
                    <a:pt x="169" y="89"/>
                    <a:pt x="185" y="117"/>
                    <a:pt x="177" y="143"/>
                  </a:cubicBezTo>
                  <a:cubicBezTo>
                    <a:pt x="170" y="170"/>
                    <a:pt x="142" y="185"/>
                    <a:pt x="116" y="178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98"/>
            <p:cNvSpPr>
              <a:spLocks noEditPoints="1"/>
            </p:cNvSpPr>
            <p:nvPr/>
          </p:nvSpPr>
          <p:spPr bwMode="gray">
            <a:xfrm>
              <a:off x="9818987" y="4658045"/>
              <a:ext cx="227013" cy="228600"/>
            </a:xfrm>
            <a:custGeom>
              <a:avLst/>
              <a:gdLst>
                <a:gd name="T0" fmla="*/ 165 w 165"/>
                <a:gd name="T1" fmla="*/ 75 h 166"/>
                <a:gd name="T2" fmla="*/ 165 w 165"/>
                <a:gd name="T3" fmla="*/ 75 h 166"/>
                <a:gd name="T4" fmla="*/ 151 w 165"/>
                <a:gd name="T5" fmla="*/ 63 h 166"/>
                <a:gd name="T6" fmla="*/ 156 w 165"/>
                <a:gd name="T7" fmla="*/ 44 h 166"/>
                <a:gd name="T8" fmla="*/ 138 w 165"/>
                <a:gd name="T9" fmla="*/ 38 h 166"/>
                <a:gd name="T10" fmla="*/ 136 w 165"/>
                <a:gd name="T11" fmla="*/ 19 h 166"/>
                <a:gd name="T12" fmla="*/ 117 w 165"/>
                <a:gd name="T13" fmla="*/ 20 h 166"/>
                <a:gd name="T14" fmla="*/ 107 w 165"/>
                <a:gd name="T15" fmla="*/ 3 h 166"/>
                <a:gd name="T16" fmla="*/ 90 w 165"/>
                <a:gd name="T17" fmla="*/ 12 h 166"/>
                <a:gd name="T18" fmla="*/ 90 w 165"/>
                <a:gd name="T19" fmla="*/ 0 h 166"/>
                <a:gd name="T20" fmla="*/ 75 w 165"/>
                <a:gd name="T21" fmla="*/ 0 h 166"/>
                <a:gd name="T22" fmla="*/ 62 w 165"/>
                <a:gd name="T23" fmla="*/ 14 h 166"/>
                <a:gd name="T24" fmla="*/ 44 w 165"/>
                <a:gd name="T25" fmla="*/ 9 h 166"/>
                <a:gd name="T26" fmla="*/ 36 w 165"/>
                <a:gd name="T27" fmla="*/ 27 h 166"/>
                <a:gd name="T28" fmla="*/ 18 w 165"/>
                <a:gd name="T29" fmla="*/ 30 h 166"/>
                <a:gd name="T30" fmla="*/ 19 w 165"/>
                <a:gd name="T31" fmla="*/ 48 h 166"/>
                <a:gd name="T32" fmla="*/ 3 w 165"/>
                <a:gd name="T33" fmla="*/ 58 h 166"/>
                <a:gd name="T34" fmla="*/ 10 w 165"/>
                <a:gd name="T35" fmla="*/ 75 h 166"/>
                <a:gd name="T36" fmla="*/ 0 w 165"/>
                <a:gd name="T37" fmla="*/ 75 h 166"/>
                <a:gd name="T38" fmla="*/ 0 w 165"/>
                <a:gd name="T39" fmla="*/ 80 h 166"/>
                <a:gd name="T40" fmla="*/ 0 w 165"/>
                <a:gd name="T41" fmla="*/ 90 h 166"/>
                <a:gd name="T42" fmla="*/ 10 w 165"/>
                <a:gd name="T43" fmla="*/ 90 h 166"/>
                <a:gd name="T44" fmla="*/ 3 w 165"/>
                <a:gd name="T45" fmla="*/ 107 h 166"/>
                <a:gd name="T46" fmla="*/ 18 w 165"/>
                <a:gd name="T47" fmla="*/ 118 h 166"/>
                <a:gd name="T48" fmla="*/ 18 w 165"/>
                <a:gd name="T49" fmla="*/ 136 h 166"/>
                <a:gd name="T50" fmla="*/ 36 w 165"/>
                <a:gd name="T51" fmla="*/ 140 h 166"/>
                <a:gd name="T52" fmla="*/ 44 w 165"/>
                <a:gd name="T53" fmla="*/ 156 h 166"/>
                <a:gd name="T54" fmla="*/ 62 w 165"/>
                <a:gd name="T55" fmla="*/ 153 h 166"/>
                <a:gd name="T56" fmla="*/ 75 w 165"/>
                <a:gd name="T57" fmla="*/ 166 h 166"/>
                <a:gd name="T58" fmla="*/ 90 w 165"/>
                <a:gd name="T59" fmla="*/ 166 h 166"/>
                <a:gd name="T60" fmla="*/ 90 w 165"/>
                <a:gd name="T61" fmla="*/ 155 h 166"/>
                <a:gd name="T62" fmla="*/ 107 w 165"/>
                <a:gd name="T63" fmla="*/ 162 h 166"/>
                <a:gd name="T64" fmla="*/ 117 w 165"/>
                <a:gd name="T65" fmla="*/ 146 h 166"/>
                <a:gd name="T66" fmla="*/ 135 w 165"/>
                <a:gd name="T67" fmla="*/ 147 h 166"/>
                <a:gd name="T68" fmla="*/ 138 w 165"/>
                <a:gd name="T69" fmla="*/ 129 h 166"/>
                <a:gd name="T70" fmla="*/ 156 w 165"/>
                <a:gd name="T71" fmla="*/ 122 h 166"/>
                <a:gd name="T72" fmla="*/ 151 w 165"/>
                <a:gd name="T73" fmla="*/ 103 h 166"/>
                <a:gd name="T74" fmla="*/ 165 w 165"/>
                <a:gd name="T75" fmla="*/ 90 h 166"/>
                <a:gd name="T76" fmla="*/ 133 w 165"/>
                <a:gd name="T77" fmla="*/ 75 h 166"/>
                <a:gd name="T78" fmla="*/ 104 w 165"/>
                <a:gd name="T79" fmla="*/ 71 h 166"/>
                <a:gd name="T80" fmla="*/ 113 w 165"/>
                <a:gd name="T81" fmla="*/ 42 h 166"/>
                <a:gd name="T82" fmla="*/ 90 w 165"/>
                <a:gd name="T83" fmla="*/ 59 h 166"/>
                <a:gd name="T84" fmla="*/ 113 w 165"/>
                <a:gd name="T85" fmla="*/ 42 h 166"/>
                <a:gd name="T86" fmla="*/ 75 w 165"/>
                <a:gd name="T87" fmla="*/ 90 h 166"/>
                <a:gd name="T88" fmla="*/ 90 w 165"/>
                <a:gd name="T89" fmla="*/ 76 h 166"/>
                <a:gd name="T90" fmla="*/ 75 w 165"/>
                <a:gd name="T91" fmla="*/ 32 h 166"/>
                <a:gd name="T92" fmla="*/ 69 w 165"/>
                <a:gd name="T93" fmla="*/ 61 h 166"/>
                <a:gd name="T94" fmla="*/ 75 w 165"/>
                <a:gd name="T95" fmla="*/ 32 h 166"/>
                <a:gd name="T96" fmla="*/ 60 w 165"/>
                <a:gd name="T97" fmla="*/ 71 h 166"/>
                <a:gd name="T98" fmla="*/ 31 w 165"/>
                <a:gd name="T99" fmla="*/ 75 h 166"/>
                <a:gd name="T100" fmla="*/ 41 w 165"/>
                <a:gd name="T101" fmla="*/ 115 h 166"/>
                <a:gd name="T102" fmla="*/ 57 w 165"/>
                <a:gd name="T103" fmla="*/ 90 h 166"/>
                <a:gd name="T104" fmla="*/ 41 w 165"/>
                <a:gd name="T105" fmla="*/ 115 h 166"/>
                <a:gd name="T106" fmla="*/ 69 w 165"/>
                <a:gd name="T107" fmla="*/ 106 h 166"/>
                <a:gd name="T108" fmla="*/ 75 w 165"/>
                <a:gd name="T109" fmla="*/ 135 h 166"/>
                <a:gd name="T110" fmla="*/ 90 w 165"/>
                <a:gd name="T111" fmla="*/ 135 h 166"/>
                <a:gd name="T112" fmla="*/ 94 w 165"/>
                <a:gd name="T113" fmla="*/ 106 h 166"/>
                <a:gd name="T114" fmla="*/ 90 w 165"/>
                <a:gd name="T115" fmla="*/ 135 h 166"/>
                <a:gd name="T116" fmla="*/ 104 w 165"/>
                <a:gd name="T117" fmla="*/ 96 h 166"/>
                <a:gd name="T118" fmla="*/ 133 w 165"/>
                <a:gd name="T119" fmla="*/ 9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" h="166">
                  <a:moveTo>
                    <a:pt x="165" y="90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3" y="71"/>
                    <a:pt x="152" y="67"/>
                    <a:pt x="151" y="63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3" y="45"/>
                    <a:pt x="141" y="41"/>
                    <a:pt x="138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4" y="25"/>
                    <a:pt x="120" y="22"/>
                    <a:pt x="117" y="2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99" y="13"/>
                    <a:pt x="94" y="12"/>
                    <a:pt x="90" y="1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1" y="12"/>
                    <a:pt x="66" y="13"/>
                    <a:pt x="62" y="1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2"/>
                    <a:pt x="40" y="24"/>
                    <a:pt x="36" y="27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41"/>
                    <a:pt x="21" y="45"/>
                    <a:pt x="1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6"/>
                    <a:pt x="11" y="71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5"/>
                    <a:pt x="11" y="99"/>
                    <a:pt x="12" y="10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20" y="122"/>
                    <a:pt x="23" y="125"/>
                    <a:pt x="26" y="12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40" y="142"/>
                    <a:pt x="44" y="145"/>
                    <a:pt x="48" y="147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6" y="154"/>
                    <a:pt x="70" y="155"/>
                    <a:pt x="75" y="155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4" y="155"/>
                    <a:pt x="99" y="154"/>
                    <a:pt x="103" y="15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21" y="144"/>
                    <a:pt x="124" y="142"/>
                    <a:pt x="127" y="140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41" y="125"/>
                    <a:pt x="143" y="121"/>
                    <a:pt x="146" y="117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99"/>
                    <a:pt x="153" y="95"/>
                    <a:pt x="154" y="90"/>
                  </a:cubicBezTo>
                  <a:lnTo>
                    <a:pt x="165" y="90"/>
                  </a:lnTo>
                  <a:close/>
                  <a:moveTo>
                    <a:pt x="123" y="52"/>
                  </a:moveTo>
                  <a:cubicBezTo>
                    <a:pt x="128" y="59"/>
                    <a:pt x="132" y="67"/>
                    <a:pt x="133" y="7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5" y="74"/>
                    <a:pt x="105" y="72"/>
                    <a:pt x="104" y="71"/>
                  </a:cubicBezTo>
                  <a:lnTo>
                    <a:pt x="123" y="52"/>
                  </a:lnTo>
                  <a:close/>
                  <a:moveTo>
                    <a:pt x="113" y="42"/>
                  </a:moveTo>
                  <a:cubicBezTo>
                    <a:pt x="94" y="61"/>
                    <a:pt x="94" y="61"/>
                    <a:pt x="94" y="61"/>
                  </a:cubicBezTo>
                  <a:cubicBezTo>
                    <a:pt x="93" y="61"/>
                    <a:pt x="92" y="60"/>
                    <a:pt x="90" y="59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9" y="34"/>
                    <a:pt x="107" y="37"/>
                    <a:pt x="113" y="42"/>
                  </a:cubicBezTo>
                  <a:close/>
                  <a:moveTo>
                    <a:pt x="90" y="90"/>
                  </a:moveTo>
                  <a:cubicBezTo>
                    <a:pt x="86" y="94"/>
                    <a:pt x="79" y="94"/>
                    <a:pt x="75" y="90"/>
                  </a:cubicBezTo>
                  <a:cubicBezTo>
                    <a:pt x="71" y="86"/>
                    <a:pt x="71" y="80"/>
                    <a:pt x="75" y="76"/>
                  </a:cubicBezTo>
                  <a:cubicBezTo>
                    <a:pt x="79" y="72"/>
                    <a:pt x="86" y="72"/>
                    <a:pt x="90" y="76"/>
                  </a:cubicBezTo>
                  <a:cubicBezTo>
                    <a:pt x="94" y="80"/>
                    <a:pt x="94" y="86"/>
                    <a:pt x="90" y="90"/>
                  </a:cubicBezTo>
                  <a:close/>
                  <a:moveTo>
                    <a:pt x="75" y="32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3" y="60"/>
                    <a:pt x="71" y="60"/>
                    <a:pt x="69" y="6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7" y="37"/>
                    <a:pt x="66" y="33"/>
                    <a:pt x="75" y="32"/>
                  </a:cubicBezTo>
                  <a:close/>
                  <a:moveTo>
                    <a:pt x="41" y="52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59" y="72"/>
                    <a:pt x="58" y="74"/>
                    <a:pt x="58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2" y="67"/>
                    <a:pt x="35" y="59"/>
                    <a:pt x="41" y="52"/>
                  </a:cubicBezTo>
                  <a:close/>
                  <a:moveTo>
                    <a:pt x="41" y="115"/>
                  </a:moveTo>
                  <a:cubicBezTo>
                    <a:pt x="35" y="108"/>
                    <a:pt x="32" y="99"/>
                    <a:pt x="30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92"/>
                    <a:pt x="59" y="94"/>
                    <a:pt x="60" y="96"/>
                  </a:cubicBezTo>
                  <a:lnTo>
                    <a:pt x="41" y="115"/>
                  </a:lnTo>
                  <a:close/>
                  <a:moveTo>
                    <a:pt x="50" y="125"/>
                  </a:moveTo>
                  <a:cubicBezTo>
                    <a:pt x="69" y="106"/>
                    <a:pt x="69" y="106"/>
                    <a:pt x="69" y="106"/>
                  </a:cubicBezTo>
                  <a:cubicBezTo>
                    <a:pt x="71" y="107"/>
                    <a:pt x="73" y="107"/>
                    <a:pt x="75" y="108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6" y="134"/>
                    <a:pt x="57" y="130"/>
                    <a:pt x="50" y="125"/>
                  </a:cubicBezTo>
                  <a:close/>
                  <a:moveTo>
                    <a:pt x="90" y="13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92" y="107"/>
                    <a:pt x="93" y="106"/>
                    <a:pt x="94" y="106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07" y="130"/>
                    <a:pt x="99" y="133"/>
                    <a:pt x="90" y="135"/>
                  </a:cubicBezTo>
                  <a:close/>
                  <a:moveTo>
                    <a:pt x="123" y="115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5" y="94"/>
                    <a:pt x="106" y="92"/>
                    <a:pt x="106" y="90"/>
                  </a:cubicBezTo>
                  <a:cubicBezTo>
                    <a:pt x="133" y="90"/>
                    <a:pt x="133" y="90"/>
                    <a:pt x="133" y="90"/>
                  </a:cubicBezTo>
                  <a:cubicBezTo>
                    <a:pt x="132" y="99"/>
                    <a:pt x="129" y="108"/>
                    <a:pt x="123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99"/>
            <p:cNvSpPr>
              <a:spLocks/>
            </p:cNvSpPr>
            <p:nvPr/>
          </p:nvSpPr>
          <p:spPr bwMode="gray">
            <a:xfrm>
              <a:off x="9061750" y="4907283"/>
              <a:ext cx="1035050" cy="211137"/>
            </a:xfrm>
            <a:custGeom>
              <a:avLst/>
              <a:gdLst>
                <a:gd name="T0" fmla="*/ 3 w 748"/>
                <a:gd name="T1" fmla="*/ 0 h 153"/>
                <a:gd name="T2" fmla="*/ 0 w 748"/>
                <a:gd name="T3" fmla="*/ 26 h 153"/>
                <a:gd name="T4" fmla="*/ 127 w 748"/>
                <a:gd name="T5" fmla="*/ 153 h 153"/>
                <a:gd name="T6" fmla="*/ 621 w 748"/>
                <a:gd name="T7" fmla="*/ 153 h 153"/>
                <a:gd name="T8" fmla="*/ 748 w 748"/>
                <a:gd name="T9" fmla="*/ 26 h 153"/>
                <a:gd name="T10" fmla="*/ 745 w 748"/>
                <a:gd name="T11" fmla="*/ 0 h 153"/>
                <a:gd name="T12" fmla="*/ 3 w 748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153">
                  <a:moveTo>
                    <a:pt x="3" y="0"/>
                  </a:moveTo>
                  <a:cubicBezTo>
                    <a:pt x="1" y="9"/>
                    <a:pt x="0" y="17"/>
                    <a:pt x="0" y="26"/>
                  </a:cubicBezTo>
                  <a:cubicBezTo>
                    <a:pt x="0" y="96"/>
                    <a:pt x="57" y="153"/>
                    <a:pt x="127" y="153"/>
                  </a:cubicBezTo>
                  <a:cubicBezTo>
                    <a:pt x="621" y="153"/>
                    <a:pt x="621" y="153"/>
                    <a:pt x="621" y="153"/>
                  </a:cubicBezTo>
                  <a:cubicBezTo>
                    <a:pt x="691" y="153"/>
                    <a:pt x="748" y="96"/>
                    <a:pt x="748" y="26"/>
                  </a:cubicBezTo>
                  <a:cubicBezTo>
                    <a:pt x="748" y="17"/>
                    <a:pt x="747" y="9"/>
                    <a:pt x="745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0"/>
            <p:cNvSpPr>
              <a:spLocks/>
            </p:cNvSpPr>
            <p:nvPr/>
          </p:nvSpPr>
          <p:spPr bwMode="gray">
            <a:xfrm>
              <a:off x="9101437" y="4907283"/>
              <a:ext cx="995363" cy="211137"/>
            </a:xfrm>
            <a:custGeom>
              <a:avLst/>
              <a:gdLst>
                <a:gd name="T0" fmla="*/ 716 w 719"/>
                <a:gd name="T1" fmla="*/ 0 h 153"/>
                <a:gd name="T2" fmla="*/ 700 w 719"/>
                <a:gd name="T3" fmla="*/ 0 h 153"/>
                <a:gd name="T4" fmla="*/ 701 w 719"/>
                <a:gd name="T5" fmla="*/ 8 h 153"/>
                <a:gd name="T6" fmla="*/ 573 w 719"/>
                <a:gd name="T7" fmla="*/ 135 h 153"/>
                <a:gd name="T8" fmla="*/ 80 w 719"/>
                <a:gd name="T9" fmla="*/ 135 h 153"/>
                <a:gd name="T10" fmla="*/ 0 w 719"/>
                <a:gd name="T11" fmla="*/ 106 h 153"/>
                <a:gd name="T12" fmla="*/ 98 w 719"/>
                <a:gd name="T13" fmla="*/ 153 h 153"/>
                <a:gd name="T14" fmla="*/ 592 w 719"/>
                <a:gd name="T15" fmla="*/ 153 h 153"/>
                <a:gd name="T16" fmla="*/ 719 w 719"/>
                <a:gd name="T17" fmla="*/ 26 h 153"/>
                <a:gd name="T18" fmla="*/ 716 w 719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9" h="153">
                  <a:moveTo>
                    <a:pt x="716" y="0"/>
                  </a:moveTo>
                  <a:cubicBezTo>
                    <a:pt x="700" y="0"/>
                    <a:pt x="700" y="0"/>
                    <a:pt x="700" y="0"/>
                  </a:cubicBezTo>
                  <a:cubicBezTo>
                    <a:pt x="701" y="3"/>
                    <a:pt x="701" y="5"/>
                    <a:pt x="701" y="8"/>
                  </a:cubicBezTo>
                  <a:cubicBezTo>
                    <a:pt x="701" y="78"/>
                    <a:pt x="644" y="135"/>
                    <a:pt x="573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50" y="135"/>
                    <a:pt x="22" y="124"/>
                    <a:pt x="0" y="106"/>
                  </a:cubicBezTo>
                  <a:cubicBezTo>
                    <a:pt x="23" y="135"/>
                    <a:pt x="59" y="153"/>
                    <a:pt x="98" y="153"/>
                  </a:cubicBezTo>
                  <a:cubicBezTo>
                    <a:pt x="592" y="153"/>
                    <a:pt x="592" y="153"/>
                    <a:pt x="592" y="153"/>
                  </a:cubicBezTo>
                  <a:cubicBezTo>
                    <a:pt x="662" y="153"/>
                    <a:pt x="719" y="96"/>
                    <a:pt x="719" y="26"/>
                  </a:cubicBezTo>
                  <a:cubicBezTo>
                    <a:pt x="719" y="17"/>
                    <a:pt x="718" y="9"/>
                    <a:pt x="716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01"/>
            <p:cNvSpPr>
              <a:spLocks/>
            </p:cNvSpPr>
            <p:nvPr/>
          </p:nvSpPr>
          <p:spPr bwMode="gray">
            <a:xfrm>
              <a:off x="9064925" y="4192908"/>
              <a:ext cx="1028700" cy="377825"/>
            </a:xfrm>
            <a:custGeom>
              <a:avLst/>
              <a:gdLst>
                <a:gd name="T0" fmla="*/ 744 w 744"/>
                <a:gd name="T1" fmla="*/ 274 h 274"/>
                <a:gd name="T2" fmla="*/ 621 w 744"/>
                <a:gd name="T3" fmla="*/ 173 h 274"/>
                <a:gd name="T4" fmla="*/ 581 w 744"/>
                <a:gd name="T5" fmla="*/ 179 h 274"/>
                <a:gd name="T6" fmla="*/ 457 w 744"/>
                <a:gd name="T7" fmla="*/ 68 h 274"/>
                <a:gd name="T8" fmla="*/ 372 w 744"/>
                <a:gd name="T9" fmla="*/ 101 h 274"/>
                <a:gd name="T10" fmla="*/ 249 w 744"/>
                <a:gd name="T11" fmla="*/ 0 h 274"/>
                <a:gd name="T12" fmla="*/ 123 w 744"/>
                <a:gd name="T13" fmla="*/ 125 h 274"/>
                <a:gd name="T14" fmla="*/ 133 w 744"/>
                <a:gd name="T15" fmla="*/ 173 h 274"/>
                <a:gd name="T16" fmla="*/ 123 w 744"/>
                <a:gd name="T17" fmla="*/ 173 h 274"/>
                <a:gd name="T18" fmla="*/ 0 w 744"/>
                <a:gd name="T19" fmla="*/ 274 h 274"/>
                <a:gd name="T20" fmla="*/ 744 w 744"/>
                <a:gd name="T2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274">
                  <a:moveTo>
                    <a:pt x="744" y="274"/>
                  </a:moveTo>
                  <a:cubicBezTo>
                    <a:pt x="733" y="217"/>
                    <a:pt x="682" y="173"/>
                    <a:pt x="621" y="173"/>
                  </a:cubicBezTo>
                  <a:cubicBezTo>
                    <a:pt x="607" y="173"/>
                    <a:pt x="594" y="175"/>
                    <a:pt x="581" y="179"/>
                  </a:cubicBezTo>
                  <a:cubicBezTo>
                    <a:pt x="574" y="117"/>
                    <a:pt x="521" y="68"/>
                    <a:pt x="457" y="68"/>
                  </a:cubicBezTo>
                  <a:cubicBezTo>
                    <a:pt x="424" y="68"/>
                    <a:pt x="394" y="81"/>
                    <a:pt x="372" y="101"/>
                  </a:cubicBezTo>
                  <a:cubicBezTo>
                    <a:pt x="361" y="44"/>
                    <a:pt x="310" y="0"/>
                    <a:pt x="249" y="0"/>
                  </a:cubicBezTo>
                  <a:cubicBezTo>
                    <a:pt x="179" y="0"/>
                    <a:pt x="123" y="56"/>
                    <a:pt x="123" y="125"/>
                  </a:cubicBezTo>
                  <a:cubicBezTo>
                    <a:pt x="123" y="142"/>
                    <a:pt x="127" y="159"/>
                    <a:pt x="133" y="173"/>
                  </a:cubicBezTo>
                  <a:cubicBezTo>
                    <a:pt x="130" y="173"/>
                    <a:pt x="127" y="173"/>
                    <a:pt x="123" y="173"/>
                  </a:cubicBezTo>
                  <a:cubicBezTo>
                    <a:pt x="62" y="173"/>
                    <a:pt x="12" y="217"/>
                    <a:pt x="0" y="274"/>
                  </a:cubicBezTo>
                  <a:lnTo>
                    <a:pt x="744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102"/>
            <p:cNvSpPr>
              <a:spLocks/>
            </p:cNvSpPr>
            <p:nvPr/>
          </p:nvSpPr>
          <p:spPr bwMode="gray">
            <a:xfrm>
              <a:off x="9268125" y="4192908"/>
              <a:ext cx="825500" cy="377825"/>
            </a:xfrm>
            <a:custGeom>
              <a:avLst/>
              <a:gdLst>
                <a:gd name="T0" fmla="*/ 80 w 597"/>
                <a:gd name="T1" fmla="*/ 23 h 274"/>
                <a:gd name="T2" fmla="*/ 203 w 597"/>
                <a:gd name="T3" fmla="*/ 125 h 274"/>
                <a:gd name="T4" fmla="*/ 288 w 597"/>
                <a:gd name="T5" fmla="*/ 91 h 274"/>
                <a:gd name="T6" fmla="*/ 413 w 597"/>
                <a:gd name="T7" fmla="*/ 203 h 274"/>
                <a:gd name="T8" fmla="*/ 452 w 597"/>
                <a:gd name="T9" fmla="*/ 196 h 274"/>
                <a:gd name="T10" fmla="*/ 568 w 597"/>
                <a:gd name="T11" fmla="*/ 274 h 274"/>
                <a:gd name="T12" fmla="*/ 597 w 597"/>
                <a:gd name="T13" fmla="*/ 274 h 274"/>
                <a:gd name="T14" fmla="*/ 474 w 597"/>
                <a:gd name="T15" fmla="*/ 173 h 274"/>
                <a:gd name="T16" fmla="*/ 434 w 597"/>
                <a:gd name="T17" fmla="*/ 179 h 274"/>
                <a:gd name="T18" fmla="*/ 310 w 597"/>
                <a:gd name="T19" fmla="*/ 68 h 274"/>
                <a:gd name="T20" fmla="*/ 225 w 597"/>
                <a:gd name="T21" fmla="*/ 101 h 274"/>
                <a:gd name="T22" fmla="*/ 102 w 597"/>
                <a:gd name="T23" fmla="*/ 0 h 274"/>
                <a:gd name="T24" fmla="*/ 0 w 597"/>
                <a:gd name="T25" fmla="*/ 52 h 274"/>
                <a:gd name="T26" fmla="*/ 80 w 597"/>
                <a:gd name="T27" fmla="*/ 2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7" h="274">
                  <a:moveTo>
                    <a:pt x="80" y="23"/>
                  </a:moveTo>
                  <a:cubicBezTo>
                    <a:pt x="141" y="23"/>
                    <a:pt x="192" y="67"/>
                    <a:pt x="203" y="125"/>
                  </a:cubicBezTo>
                  <a:cubicBezTo>
                    <a:pt x="225" y="104"/>
                    <a:pt x="255" y="91"/>
                    <a:pt x="288" y="91"/>
                  </a:cubicBezTo>
                  <a:cubicBezTo>
                    <a:pt x="353" y="91"/>
                    <a:pt x="406" y="140"/>
                    <a:pt x="413" y="203"/>
                  </a:cubicBezTo>
                  <a:cubicBezTo>
                    <a:pt x="425" y="199"/>
                    <a:pt x="438" y="196"/>
                    <a:pt x="452" y="196"/>
                  </a:cubicBezTo>
                  <a:cubicBezTo>
                    <a:pt x="505" y="196"/>
                    <a:pt x="549" y="229"/>
                    <a:pt x="568" y="274"/>
                  </a:cubicBezTo>
                  <a:cubicBezTo>
                    <a:pt x="597" y="274"/>
                    <a:pt x="597" y="274"/>
                    <a:pt x="597" y="274"/>
                  </a:cubicBezTo>
                  <a:cubicBezTo>
                    <a:pt x="586" y="217"/>
                    <a:pt x="535" y="173"/>
                    <a:pt x="474" y="173"/>
                  </a:cubicBezTo>
                  <a:cubicBezTo>
                    <a:pt x="460" y="173"/>
                    <a:pt x="447" y="175"/>
                    <a:pt x="434" y="179"/>
                  </a:cubicBezTo>
                  <a:cubicBezTo>
                    <a:pt x="427" y="117"/>
                    <a:pt x="374" y="68"/>
                    <a:pt x="310" y="68"/>
                  </a:cubicBezTo>
                  <a:cubicBezTo>
                    <a:pt x="277" y="68"/>
                    <a:pt x="247" y="81"/>
                    <a:pt x="225" y="101"/>
                  </a:cubicBezTo>
                  <a:cubicBezTo>
                    <a:pt x="214" y="44"/>
                    <a:pt x="163" y="0"/>
                    <a:pt x="102" y="0"/>
                  </a:cubicBezTo>
                  <a:cubicBezTo>
                    <a:pt x="60" y="0"/>
                    <a:pt x="23" y="20"/>
                    <a:pt x="0" y="52"/>
                  </a:cubicBezTo>
                  <a:cubicBezTo>
                    <a:pt x="22" y="34"/>
                    <a:pt x="49" y="23"/>
                    <a:pt x="80" y="23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Oval 103"/>
            <p:cNvSpPr>
              <a:spLocks noChangeArrowheads="1"/>
            </p:cNvSpPr>
            <p:nvPr/>
          </p:nvSpPr>
          <p:spPr bwMode="gray">
            <a:xfrm>
              <a:off x="11085812" y="5396233"/>
              <a:ext cx="103188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Oval 104"/>
            <p:cNvSpPr>
              <a:spLocks noChangeArrowheads="1"/>
            </p:cNvSpPr>
            <p:nvPr/>
          </p:nvSpPr>
          <p:spPr bwMode="gray">
            <a:xfrm>
              <a:off x="10884200" y="5396233"/>
              <a:ext cx="101600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05"/>
            <p:cNvSpPr>
              <a:spLocks/>
            </p:cNvSpPr>
            <p:nvPr/>
          </p:nvSpPr>
          <p:spPr bwMode="gray">
            <a:xfrm>
              <a:off x="10884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1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06"/>
            <p:cNvSpPr>
              <a:spLocks/>
            </p:cNvSpPr>
            <p:nvPr/>
          </p:nvSpPr>
          <p:spPr bwMode="gray">
            <a:xfrm>
              <a:off x="11085812" y="5412108"/>
              <a:ext cx="87313" cy="87312"/>
            </a:xfrm>
            <a:custGeom>
              <a:avLst/>
              <a:gdLst>
                <a:gd name="T0" fmla="*/ 37 w 63"/>
                <a:gd name="T1" fmla="*/ 63 h 63"/>
                <a:gd name="T2" fmla="*/ 63 w 63"/>
                <a:gd name="T3" fmla="*/ 52 h 63"/>
                <a:gd name="T4" fmla="*/ 11 w 63"/>
                <a:gd name="T5" fmla="*/ 0 h 63"/>
                <a:gd name="T6" fmla="*/ 0 w 63"/>
                <a:gd name="T7" fmla="*/ 26 h 63"/>
                <a:gd name="T8" fmla="*/ 37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37" y="63"/>
                  </a:moveTo>
                  <a:cubicBezTo>
                    <a:pt x="47" y="63"/>
                    <a:pt x="56" y="59"/>
                    <a:pt x="63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7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4041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131958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5784415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dirty="0"/>
              <a:t>Click to edit Master text styles</a:t>
            </a:r>
          </a:p>
          <a:p>
            <a:pPr marL="712788" marR="0" lvl="1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Second level</a:t>
            </a:r>
          </a:p>
          <a:p>
            <a:pPr marL="908050" marR="0" lvl="2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Third level</a:t>
            </a:r>
          </a:p>
          <a:p>
            <a:pPr marL="1109662" marR="0" lvl="3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Fourth level</a:t>
            </a:r>
          </a:p>
          <a:p>
            <a:pPr marL="1311275" marR="0" lvl="4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636596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Click to edit Master text styles</a:t>
            </a:r>
          </a:p>
          <a:p>
            <a:pPr marL="427038" marR="0" lvl="1" indent="-17145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Second level</a:t>
            </a:r>
          </a:p>
          <a:p>
            <a:pPr marL="639763" marR="0" lvl="2" indent="-1889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Third level</a:t>
            </a:r>
          </a:p>
          <a:p>
            <a:pPr marL="828675" marR="0" lvl="3" indent="-1762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Fourth level</a:t>
            </a:r>
          </a:p>
          <a:p>
            <a:pPr marL="1023938" marR="0" lvl="4" indent="-16986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193163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25205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91993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80903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6" name="Freeform: Shape 105"/>
          <p:cNvSpPr>
            <a:spLocks/>
          </p:cNvSpPr>
          <p:nvPr userDrawn="1"/>
        </p:nvSpPr>
        <p:spPr bwMode="gray">
          <a:xfrm>
            <a:off x="5441950" y="4251325"/>
            <a:ext cx="6994525" cy="2743200"/>
          </a:xfrm>
          <a:custGeom>
            <a:avLst/>
            <a:gdLst>
              <a:gd name="connsiteX0" fmla="*/ 237491 w 7007806"/>
              <a:gd name="connsiteY0" fmla="*/ 0 h 2048448"/>
              <a:gd name="connsiteX1" fmla="*/ 966532 w 7007806"/>
              <a:gd name="connsiteY1" fmla="*/ 0 h 2048448"/>
              <a:gd name="connsiteX2" fmla="*/ 966532 w 7007806"/>
              <a:gd name="connsiteY2" fmla="*/ 578198 h 2048448"/>
              <a:gd name="connsiteX3" fmla="*/ 1425492 w 7007806"/>
              <a:gd name="connsiteY3" fmla="*/ 606386 h 2048448"/>
              <a:gd name="connsiteX4" fmla="*/ 1677037 w 7007806"/>
              <a:gd name="connsiteY4" fmla="*/ 606386 h 2048448"/>
              <a:gd name="connsiteX5" fmla="*/ 1677037 w 7007806"/>
              <a:gd name="connsiteY5" fmla="*/ 483901 h 2048448"/>
              <a:gd name="connsiteX6" fmla="*/ 1686642 w 7007806"/>
              <a:gd name="connsiteY6" fmla="*/ 483901 h 2048448"/>
              <a:gd name="connsiteX7" fmla="*/ 1686642 w 7007806"/>
              <a:gd name="connsiteY7" fmla="*/ 225552 h 2048448"/>
              <a:gd name="connsiteX8" fmla="*/ 2059578 w 7007806"/>
              <a:gd name="connsiteY8" fmla="*/ 225552 h 2048448"/>
              <a:gd name="connsiteX9" fmla="*/ 2059578 w 7007806"/>
              <a:gd name="connsiteY9" fmla="*/ 339268 h 2048448"/>
              <a:gd name="connsiteX10" fmla="*/ 2098045 w 7007806"/>
              <a:gd name="connsiteY10" fmla="*/ 339268 h 2048448"/>
              <a:gd name="connsiteX11" fmla="*/ 2098045 w 7007806"/>
              <a:gd name="connsiteY11" fmla="*/ 483901 h 2048448"/>
              <a:gd name="connsiteX12" fmla="*/ 2204842 w 7007806"/>
              <a:gd name="connsiteY12" fmla="*/ 483901 h 2048448"/>
              <a:gd name="connsiteX13" fmla="*/ 2204842 w 7007806"/>
              <a:gd name="connsiteY13" fmla="*/ 643969 h 2048448"/>
              <a:gd name="connsiteX14" fmla="*/ 2602307 w 7007806"/>
              <a:gd name="connsiteY14" fmla="*/ 643969 h 2048448"/>
              <a:gd name="connsiteX15" fmla="*/ 2602307 w 7007806"/>
              <a:gd name="connsiteY15" fmla="*/ 744644 h 2048448"/>
              <a:gd name="connsiteX16" fmla="*/ 3055683 w 7007806"/>
              <a:gd name="connsiteY16" fmla="*/ 744644 h 2048448"/>
              <a:gd name="connsiteX17" fmla="*/ 3055683 w 7007806"/>
              <a:gd name="connsiteY17" fmla="*/ 777377 h 2048448"/>
              <a:gd name="connsiteX18" fmla="*/ 3075299 w 7007806"/>
              <a:gd name="connsiteY18" fmla="*/ 777377 h 2048448"/>
              <a:gd name="connsiteX19" fmla="*/ 3075299 w 7007806"/>
              <a:gd name="connsiteY19" fmla="*/ 965361 h 2048448"/>
              <a:gd name="connsiteX20" fmla="*/ 3423979 w 7007806"/>
              <a:gd name="connsiteY20" fmla="*/ 965361 h 2048448"/>
              <a:gd name="connsiteX21" fmla="*/ 3423979 w 7007806"/>
              <a:gd name="connsiteY21" fmla="*/ 525721 h 2048448"/>
              <a:gd name="connsiteX22" fmla="*/ 3527067 w 7007806"/>
              <a:gd name="connsiteY22" fmla="*/ 525721 h 2048448"/>
              <a:gd name="connsiteX23" fmla="*/ 3527067 w 7007806"/>
              <a:gd name="connsiteY23" fmla="*/ 386248 h 2048448"/>
              <a:gd name="connsiteX24" fmla="*/ 3830268 w 7007806"/>
              <a:gd name="connsiteY24" fmla="*/ 386248 h 2048448"/>
              <a:gd name="connsiteX25" fmla="*/ 3830268 w 7007806"/>
              <a:gd name="connsiteY25" fmla="*/ 525721 h 2048448"/>
              <a:gd name="connsiteX26" fmla="*/ 3927292 w 7007806"/>
              <a:gd name="connsiteY26" fmla="*/ 525721 h 2048448"/>
              <a:gd name="connsiteX27" fmla="*/ 3927292 w 7007806"/>
              <a:gd name="connsiteY27" fmla="*/ 58792 h 2048448"/>
              <a:gd name="connsiteX28" fmla="*/ 4630716 w 7007806"/>
              <a:gd name="connsiteY28" fmla="*/ 58792 h 2048448"/>
              <a:gd name="connsiteX29" fmla="*/ 4630716 w 7007806"/>
              <a:gd name="connsiteY29" fmla="*/ 616681 h 2048448"/>
              <a:gd name="connsiteX30" fmla="*/ 5073388 w 7007806"/>
              <a:gd name="connsiteY30" fmla="*/ 255872 h 2048448"/>
              <a:gd name="connsiteX31" fmla="*/ 5073388 w 7007806"/>
              <a:gd name="connsiteY31" fmla="*/ 643969 h 2048448"/>
              <a:gd name="connsiteX32" fmla="*/ 5315948 w 7007806"/>
              <a:gd name="connsiteY32" fmla="*/ 643969 h 2048448"/>
              <a:gd name="connsiteX33" fmla="*/ 5315948 w 7007806"/>
              <a:gd name="connsiteY33" fmla="*/ 525721 h 2048448"/>
              <a:gd name="connsiteX34" fmla="*/ 5419036 w 7007806"/>
              <a:gd name="connsiteY34" fmla="*/ 525721 h 2048448"/>
              <a:gd name="connsiteX35" fmla="*/ 5419036 w 7007806"/>
              <a:gd name="connsiteY35" fmla="*/ 386248 h 2048448"/>
              <a:gd name="connsiteX36" fmla="*/ 5722237 w 7007806"/>
              <a:gd name="connsiteY36" fmla="*/ 386248 h 2048448"/>
              <a:gd name="connsiteX37" fmla="*/ 5722237 w 7007806"/>
              <a:gd name="connsiteY37" fmla="*/ 525721 h 2048448"/>
              <a:gd name="connsiteX38" fmla="*/ 5825325 w 7007806"/>
              <a:gd name="connsiteY38" fmla="*/ 525721 h 2048448"/>
              <a:gd name="connsiteX39" fmla="*/ 5825325 w 7007806"/>
              <a:gd name="connsiteY39" fmla="*/ 965361 h 2048448"/>
              <a:gd name="connsiteX40" fmla="*/ 6170974 w 7007806"/>
              <a:gd name="connsiteY40" fmla="*/ 965361 h 2048448"/>
              <a:gd name="connsiteX41" fmla="*/ 6170974 w 7007806"/>
              <a:gd name="connsiteY41" fmla="*/ 777377 h 2048448"/>
              <a:gd name="connsiteX42" fmla="*/ 6646998 w 7007806"/>
              <a:gd name="connsiteY42" fmla="*/ 777377 h 2048448"/>
              <a:gd name="connsiteX43" fmla="*/ 6646998 w 7007806"/>
              <a:gd name="connsiteY43" fmla="*/ 1374681 h 2048448"/>
              <a:gd name="connsiteX44" fmla="*/ 7007806 w 7007806"/>
              <a:gd name="connsiteY44" fmla="*/ 1374681 h 2048448"/>
              <a:gd name="connsiteX45" fmla="*/ 7007806 w 7007806"/>
              <a:gd name="connsiteY45" fmla="*/ 1677881 h 2048448"/>
              <a:gd name="connsiteX46" fmla="*/ 6995117 w 7007806"/>
              <a:gd name="connsiteY46" fmla="*/ 1677881 h 2048448"/>
              <a:gd name="connsiteX47" fmla="*/ 6995117 w 7007806"/>
              <a:gd name="connsiteY47" fmla="*/ 2048448 h 2048448"/>
              <a:gd name="connsiteX48" fmla="*/ 0 w 7007806"/>
              <a:gd name="connsiteY48" fmla="*/ 2048448 h 2048448"/>
              <a:gd name="connsiteX49" fmla="*/ 0 w 7007806"/>
              <a:gd name="connsiteY49" fmla="*/ 339268 h 2048448"/>
              <a:gd name="connsiteX50" fmla="*/ 136873 w 7007806"/>
              <a:gd name="connsiteY50" fmla="*/ 339268 h 2048448"/>
              <a:gd name="connsiteX51" fmla="*/ 136873 w 7007806"/>
              <a:gd name="connsiteY51" fmla="*/ 483901 h 2048448"/>
              <a:gd name="connsiteX52" fmla="*/ 237491 w 7007806"/>
              <a:gd name="connsiteY52" fmla="*/ 483901 h 20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7007806" h="2048448">
                <a:moveTo>
                  <a:pt x="237491" y="0"/>
                </a:moveTo>
                <a:lnTo>
                  <a:pt x="966532" y="0"/>
                </a:lnTo>
                <a:lnTo>
                  <a:pt x="966532" y="578198"/>
                </a:lnTo>
                <a:lnTo>
                  <a:pt x="1425492" y="606386"/>
                </a:lnTo>
                <a:lnTo>
                  <a:pt x="1677037" y="606386"/>
                </a:lnTo>
                <a:lnTo>
                  <a:pt x="1677037" y="483901"/>
                </a:lnTo>
                <a:lnTo>
                  <a:pt x="1686642" y="483901"/>
                </a:lnTo>
                <a:lnTo>
                  <a:pt x="1686642" y="225552"/>
                </a:lnTo>
                <a:lnTo>
                  <a:pt x="2059578" y="225552"/>
                </a:lnTo>
                <a:lnTo>
                  <a:pt x="2059578" y="339268"/>
                </a:lnTo>
                <a:lnTo>
                  <a:pt x="2098045" y="339268"/>
                </a:lnTo>
                <a:lnTo>
                  <a:pt x="2098045" y="483901"/>
                </a:lnTo>
                <a:lnTo>
                  <a:pt x="2204842" y="483901"/>
                </a:lnTo>
                <a:lnTo>
                  <a:pt x="2204842" y="643969"/>
                </a:lnTo>
                <a:lnTo>
                  <a:pt x="2602307" y="643969"/>
                </a:lnTo>
                <a:lnTo>
                  <a:pt x="2602307" y="744644"/>
                </a:lnTo>
                <a:lnTo>
                  <a:pt x="3055683" y="744644"/>
                </a:lnTo>
                <a:lnTo>
                  <a:pt x="3055683" y="777377"/>
                </a:lnTo>
                <a:lnTo>
                  <a:pt x="3075299" y="777377"/>
                </a:lnTo>
                <a:lnTo>
                  <a:pt x="3075299" y="965361"/>
                </a:lnTo>
                <a:lnTo>
                  <a:pt x="3423979" y="965361"/>
                </a:lnTo>
                <a:lnTo>
                  <a:pt x="3423979" y="525721"/>
                </a:lnTo>
                <a:lnTo>
                  <a:pt x="3527067" y="525721"/>
                </a:lnTo>
                <a:lnTo>
                  <a:pt x="3527067" y="386248"/>
                </a:lnTo>
                <a:lnTo>
                  <a:pt x="3830268" y="386248"/>
                </a:lnTo>
                <a:lnTo>
                  <a:pt x="3830268" y="525721"/>
                </a:lnTo>
                <a:lnTo>
                  <a:pt x="3927292" y="525721"/>
                </a:lnTo>
                <a:lnTo>
                  <a:pt x="3927292" y="58792"/>
                </a:lnTo>
                <a:lnTo>
                  <a:pt x="4630716" y="58792"/>
                </a:lnTo>
                <a:lnTo>
                  <a:pt x="4630716" y="616681"/>
                </a:lnTo>
                <a:lnTo>
                  <a:pt x="5073388" y="255872"/>
                </a:lnTo>
                <a:lnTo>
                  <a:pt x="5073388" y="643969"/>
                </a:lnTo>
                <a:lnTo>
                  <a:pt x="5315948" y="643969"/>
                </a:lnTo>
                <a:lnTo>
                  <a:pt x="5315948" y="525721"/>
                </a:lnTo>
                <a:lnTo>
                  <a:pt x="5419036" y="525721"/>
                </a:lnTo>
                <a:lnTo>
                  <a:pt x="5419036" y="386248"/>
                </a:lnTo>
                <a:lnTo>
                  <a:pt x="5722237" y="386248"/>
                </a:lnTo>
                <a:lnTo>
                  <a:pt x="5722237" y="525721"/>
                </a:lnTo>
                <a:lnTo>
                  <a:pt x="5825325" y="525721"/>
                </a:lnTo>
                <a:lnTo>
                  <a:pt x="5825325" y="965361"/>
                </a:lnTo>
                <a:lnTo>
                  <a:pt x="6170974" y="965361"/>
                </a:lnTo>
                <a:lnTo>
                  <a:pt x="6170974" y="777377"/>
                </a:lnTo>
                <a:lnTo>
                  <a:pt x="6646998" y="777377"/>
                </a:lnTo>
                <a:lnTo>
                  <a:pt x="6646998" y="1374681"/>
                </a:lnTo>
                <a:lnTo>
                  <a:pt x="7007806" y="1374681"/>
                </a:lnTo>
                <a:lnTo>
                  <a:pt x="7007806" y="1677881"/>
                </a:lnTo>
                <a:lnTo>
                  <a:pt x="6995117" y="1677881"/>
                </a:lnTo>
                <a:lnTo>
                  <a:pt x="6995117" y="2048448"/>
                </a:lnTo>
                <a:lnTo>
                  <a:pt x="0" y="2048448"/>
                </a:lnTo>
                <a:lnTo>
                  <a:pt x="0" y="339268"/>
                </a:lnTo>
                <a:lnTo>
                  <a:pt x="136873" y="339268"/>
                </a:lnTo>
                <a:lnTo>
                  <a:pt x="136873" y="483901"/>
                </a:lnTo>
                <a:lnTo>
                  <a:pt x="237491" y="483901"/>
                </a:lnTo>
                <a:close/>
              </a:path>
            </a:pathLst>
          </a:custGeom>
          <a:solidFill>
            <a:srgbClr val="409AE1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pic>
        <p:nvPicPr>
          <p:cNvPr id="142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  <p:grpSp>
        <p:nvGrpSpPr>
          <p:cNvPr id="143" name="Group 142"/>
          <p:cNvGrpSpPr>
            <a:grpSpLocks noChangeAspect="1"/>
          </p:cNvGrpSpPr>
          <p:nvPr userDrawn="1"/>
        </p:nvGrpSpPr>
        <p:grpSpPr bwMode="gray">
          <a:xfrm>
            <a:off x="7462446" y="3200401"/>
            <a:ext cx="4577461" cy="3539940"/>
            <a:chOff x="8496600" y="3495586"/>
            <a:chExt cx="3009906" cy="2327684"/>
          </a:xfrm>
        </p:grpSpPr>
        <p:sp>
          <p:nvSpPr>
            <p:cNvPr id="144" name="Freeform 9"/>
            <p:cNvSpPr>
              <a:spLocks/>
            </p:cNvSpPr>
            <p:nvPr/>
          </p:nvSpPr>
          <p:spPr bwMode="gray">
            <a:xfrm>
              <a:off x="8496600" y="5501008"/>
              <a:ext cx="646113" cy="82550"/>
            </a:xfrm>
            <a:custGeom>
              <a:avLst/>
              <a:gdLst>
                <a:gd name="T0" fmla="*/ 437 w 467"/>
                <a:gd name="T1" fmla="*/ 60 h 60"/>
                <a:gd name="T2" fmla="*/ 30 w 467"/>
                <a:gd name="T3" fmla="*/ 60 h 60"/>
                <a:gd name="T4" fmla="*/ 0 w 467"/>
                <a:gd name="T5" fmla="*/ 30 h 60"/>
                <a:gd name="T6" fmla="*/ 30 w 467"/>
                <a:gd name="T7" fmla="*/ 0 h 60"/>
                <a:gd name="T8" fmla="*/ 437 w 467"/>
                <a:gd name="T9" fmla="*/ 0 h 60"/>
                <a:gd name="T10" fmla="*/ 467 w 467"/>
                <a:gd name="T11" fmla="*/ 30 h 60"/>
                <a:gd name="T12" fmla="*/ 437 w 467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60">
                  <a:moveTo>
                    <a:pt x="437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53" y="0"/>
                    <a:pt x="467" y="13"/>
                    <a:pt x="467" y="30"/>
                  </a:cubicBezTo>
                  <a:cubicBezTo>
                    <a:pt x="467" y="46"/>
                    <a:pt x="453" y="60"/>
                    <a:pt x="437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0"/>
            <p:cNvSpPr>
              <a:spLocks/>
            </p:cNvSpPr>
            <p:nvPr/>
          </p:nvSpPr>
          <p:spPr bwMode="gray">
            <a:xfrm>
              <a:off x="10804831" y="3495586"/>
              <a:ext cx="701675" cy="371475"/>
            </a:xfrm>
            <a:custGeom>
              <a:avLst/>
              <a:gdLst>
                <a:gd name="T0" fmla="*/ 440 w 507"/>
                <a:gd name="T1" fmla="*/ 127 h 271"/>
                <a:gd name="T2" fmla="*/ 306 w 507"/>
                <a:gd name="T3" fmla="*/ 0 h 271"/>
                <a:gd name="T4" fmla="*/ 174 w 507"/>
                <a:gd name="T5" fmla="*/ 106 h 271"/>
                <a:gd name="T6" fmla="*/ 99 w 507"/>
                <a:gd name="T7" fmla="*/ 72 h 271"/>
                <a:gd name="T8" fmla="*/ 0 w 507"/>
                <a:gd name="T9" fmla="*/ 171 h 271"/>
                <a:gd name="T10" fmla="*/ 99 w 507"/>
                <a:gd name="T11" fmla="*/ 271 h 271"/>
                <a:gd name="T12" fmla="*/ 435 w 507"/>
                <a:gd name="T13" fmla="*/ 271 h 271"/>
                <a:gd name="T14" fmla="*/ 507 w 507"/>
                <a:gd name="T15" fmla="*/ 199 h 271"/>
                <a:gd name="T16" fmla="*/ 440 w 507"/>
                <a:gd name="T17" fmla="*/ 12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71">
                  <a:moveTo>
                    <a:pt x="440" y="127"/>
                  </a:moveTo>
                  <a:cubicBezTo>
                    <a:pt x="436" y="56"/>
                    <a:pt x="378" y="0"/>
                    <a:pt x="306" y="0"/>
                  </a:cubicBezTo>
                  <a:cubicBezTo>
                    <a:pt x="241" y="0"/>
                    <a:pt x="187" y="46"/>
                    <a:pt x="174" y="106"/>
                  </a:cubicBezTo>
                  <a:cubicBezTo>
                    <a:pt x="156" y="85"/>
                    <a:pt x="129" y="72"/>
                    <a:pt x="99" y="72"/>
                  </a:cubicBezTo>
                  <a:cubicBezTo>
                    <a:pt x="44" y="72"/>
                    <a:pt x="0" y="116"/>
                    <a:pt x="0" y="171"/>
                  </a:cubicBezTo>
                  <a:cubicBezTo>
                    <a:pt x="0" y="226"/>
                    <a:pt x="44" y="271"/>
                    <a:pt x="99" y="271"/>
                  </a:cubicBezTo>
                  <a:cubicBezTo>
                    <a:pt x="99" y="271"/>
                    <a:pt x="434" y="271"/>
                    <a:pt x="435" y="271"/>
                  </a:cubicBezTo>
                  <a:cubicBezTo>
                    <a:pt x="475" y="271"/>
                    <a:pt x="507" y="238"/>
                    <a:pt x="507" y="199"/>
                  </a:cubicBezTo>
                  <a:cubicBezTo>
                    <a:pt x="507" y="161"/>
                    <a:pt x="478" y="130"/>
                    <a:pt x="44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1"/>
            <p:cNvSpPr>
              <a:spLocks/>
            </p:cNvSpPr>
            <p:nvPr/>
          </p:nvSpPr>
          <p:spPr bwMode="gray">
            <a:xfrm>
              <a:off x="10001550" y="5497833"/>
              <a:ext cx="1504950" cy="82550"/>
            </a:xfrm>
            <a:custGeom>
              <a:avLst/>
              <a:gdLst>
                <a:gd name="T0" fmla="*/ 1059 w 1089"/>
                <a:gd name="T1" fmla="*/ 60 h 60"/>
                <a:gd name="T2" fmla="*/ 30 w 1089"/>
                <a:gd name="T3" fmla="*/ 60 h 60"/>
                <a:gd name="T4" fmla="*/ 0 w 1089"/>
                <a:gd name="T5" fmla="*/ 30 h 60"/>
                <a:gd name="T6" fmla="*/ 30 w 1089"/>
                <a:gd name="T7" fmla="*/ 0 h 60"/>
                <a:gd name="T8" fmla="*/ 1059 w 1089"/>
                <a:gd name="T9" fmla="*/ 0 h 60"/>
                <a:gd name="T10" fmla="*/ 1089 w 1089"/>
                <a:gd name="T11" fmla="*/ 30 h 60"/>
                <a:gd name="T12" fmla="*/ 1059 w 108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60">
                  <a:moveTo>
                    <a:pt x="1059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059" y="0"/>
                    <a:pt x="1059" y="0"/>
                    <a:pt x="1059" y="0"/>
                  </a:cubicBezTo>
                  <a:cubicBezTo>
                    <a:pt x="1076" y="0"/>
                    <a:pt x="1089" y="13"/>
                    <a:pt x="1089" y="30"/>
                  </a:cubicBezTo>
                  <a:cubicBezTo>
                    <a:pt x="1089" y="46"/>
                    <a:pt x="1076" y="60"/>
                    <a:pt x="1059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2"/>
            <p:cNvSpPr>
              <a:spLocks/>
            </p:cNvSpPr>
            <p:nvPr/>
          </p:nvSpPr>
          <p:spPr bwMode="gray">
            <a:xfrm>
              <a:off x="9110962" y="5713733"/>
              <a:ext cx="1012825" cy="109537"/>
            </a:xfrm>
            <a:custGeom>
              <a:avLst/>
              <a:gdLst>
                <a:gd name="T0" fmla="*/ 692 w 732"/>
                <a:gd name="T1" fmla="*/ 80 h 80"/>
                <a:gd name="T2" fmla="*/ 40 w 732"/>
                <a:gd name="T3" fmla="*/ 80 h 80"/>
                <a:gd name="T4" fmla="*/ 0 w 732"/>
                <a:gd name="T5" fmla="*/ 40 h 80"/>
                <a:gd name="T6" fmla="*/ 40 w 732"/>
                <a:gd name="T7" fmla="*/ 0 h 80"/>
                <a:gd name="T8" fmla="*/ 692 w 732"/>
                <a:gd name="T9" fmla="*/ 0 h 80"/>
                <a:gd name="T10" fmla="*/ 732 w 732"/>
                <a:gd name="T11" fmla="*/ 40 h 80"/>
                <a:gd name="T12" fmla="*/ 692 w 73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80">
                  <a:moveTo>
                    <a:pt x="692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714" y="0"/>
                    <a:pt x="732" y="18"/>
                    <a:pt x="732" y="40"/>
                  </a:cubicBezTo>
                  <a:cubicBezTo>
                    <a:pt x="732" y="62"/>
                    <a:pt x="714" y="80"/>
                    <a:pt x="692" y="8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"/>
            <p:cNvSpPr>
              <a:spLocks/>
            </p:cNvSpPr>
            <p:nvPr/>
          </p:nvSpPr>
          <p:spPr bwMode="gray">
            <a:xfrm>
              <a:off x="8910937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1 w 21"/>
                <a:gd name="T3" fmla="*/ 10 h 49"/>
                <a:gd name="T4" fmla="*/ 0 w 21"/>
                <a:gd name="T5" fmla="*/ 49 h 49"/>
                <a:gd name="T6" fmla="*/ 12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12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4"/>
            <p:cNvSpPr>
              <a:spLocks/>
            </p:cNvSpPr>
            <p:nvPr/>
          </p:nvSpPr>
          <p:spPr bwMode="gray">
            <a:xfrm>
              <a:off x="8929987" y="4935858"/>
              <a:ext cx="14288" cy="77787"/>
            </a:xfrm>
            <a:custGeom>
              <a:avLst/>
              <a:gdLst>
                <a:gd name="T0" fmla="*/ 5 w 9"/>
                <a:gd name="T1" fmla="*/ 0 h 49"/>
                <a:gd name="T2" fmla="*/ 5 w 9"/>
                <a:gd name="T3" fmla="*/ 11 h 49"/>
                <a:gd name="T4" fmla="*/ 0 w 9"/>
                <a:gd name="T5" fmla="*/ 49 h 49"/>
                <a:gd name="T6" fmla="*/ 9 w 9"/>
                <a:gd name="T7" fmla="*/ 11 h 49"/>
                <a:gd name="T8" fmla="*/ 9 w 9"/>
                <a:gd name="T9" fmla="*/ 0 h 49"/>
                <a:gd name="T10" fmla="*/ 5 w 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9">
                  <a:moveTo>
                    <a:pt x="5" y="0"/>
                  </a:moveTo>
                  <a:lnTo>
                    <a:pt x="5" y="11"/>
                  </a:lnTo>
                  <a:lnTo>
                    <a:pt x="0" y="49"/>
                  </a:lnTo>
                  <a:lnTo>
                    <a:pt x="9" y="11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5"/>
            <p:cNvSpPr>
              <a:spLocks/>
            </p:cNvSpPr>
            <p:nvPr/>
          </p:nvSpPr>
          <p:spPr bwMode="gray">
            <a:xfrm>
              <a:off x="8910937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1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6"/>
            <p:cNvSpPr>
              <a:spLocks/>
            </p:cNvSpPr>
            <p:nvPr/>
          </p:nvSpPr>
          <p:spPr bwMode="gray">
            <a:xfrm>
              <a:off x="8912525" y="4997770"/>
              <a:ext cx="33338" cy="47625"/>
            </a:xfrm>
            <a:custGeom>
              <a:avLst/>
              <a:gdLst>
                <a:gd name="T0" fmla="*/ 0 w 24"/>
                <a:gd name="T1" fmla="*/ 0 h 34"/>
                <a:gd name="T2" fmla="*/ 0 w 24"/>
                <a:gd name="T3" fmla="*/ 34 h 34"/>
                <a:gd name="T4" fmla="*/ 22 w 24"/>
                <a:gd name="T5" fmla="*/ 34 h 34"/>
                <a:gd name="T6" fmla="*/ 24 w 24"/>
                <a:gd name="T7" fmla="*/ 32 h 34"/>
                <a:gd name="T8" fmla="*/ 24 w 24"/>
                <a:gd name="T9" fmla="*/ 27 h 34"/>
                <a:gd name="T10" fmla="*/ 22 w 24"/>
                <a:gd name="T11" fmla="*/ 24 h 34"/>
                <a:gd name="T12" fmla="*/ 15 w 24"/>
                <a:gd name="T13" fmla="*/ 16 h 34"/>
                <a:gd name="T14" fmla="*/ 15 w 24"/>
                <a:gd name="T15" fmla="*/ 0 h 34"/>
                <a:gd name="T16" fmla="*/ 0 w 2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4" y="26"/>
                    <a:pt x="22" y="24"/>
                  </a:cubicBezTo>
                  <a:cubicBezTo>
                    <a:pt x="20" y="23"/>
                    <a:pt x="16" y="18"/>
                    <a:pt x="15" y="1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7"/>
            <p:cNvSpPr>
              <a:spLocks/>
            </p:cNvSpPr>
            <p:nvPr/>
          </p:nvSpPr>
          <p:spPr bwMode="gray">
            <a:xfrm>
              <a:off x="89125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2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2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2" y="4"/>
                    <a:pt x="2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8"/>
            <p:cNvSpPr>
              <a:spLocks/>
            </p:cNvSpPr>
            <p:nvPr/>
          </p:nvSpPr>
          <p:spPr bwMode="gray">
            <a:xfrm>
              <a:off x="8933162" y="5019995"/>
              <a:ext cx="12700" cy="25400"/>
            </a:xfrm>
            <a:custGeom>
              <a:avLst/>
              <a:gdLst>
                <a:gd name="T0" fmla="*/ 7 w 9"/>
                <a:gd name="T1" fmla="*/ 18 h 18"/>
                <a:gd name="T2" fmla="*/ 9 w 9"/>
                <a:gd name="T3" fmla="*/ 16 h 18"/>
                <a:gd name="T4" fmla="*/ 9 w 9"/>
                <a:gd name="T5" fmla="*/ 11 h 18"/>
                <a:gd name="T6" fmla="*/ 7 w 9"/>
                <a:gd name="T7" fmla="*/ 8 h 18"/>
                <a:gd name="T8" fmla="*/ 0 w 9"/>
                <a:gd name="T9" fmla="*/ 0 h 18"/>
                <a:gd name="T10" fmla="*/ 0 w 9"/>
                <a:gd name="T11" fmla="*/ 18 h 18"/>
                <a:gd name="T12" fmla="*/ 7 w 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cubicBezTo>
                    <a:pt x="7" y="18"/>
                    <a:pt x="9" y="18"/>
                    <a:pt x="9" y="16"/>
                  </a:cubicBezTo>
                  <a:cubicBezTo>
                    <a:pt x="9" y="14"/>
                    <a:pt x="9" y="11"/>
                    <a:pt x="9" y="11"/>
                  </a:cubicBezTo>
                  <a:cubicBezTo>
                    <a:pt x="9" y="11"/>
                    <a:pt x="9" y="10"/>
                    <a:pt x="7" y="8"/>
                  </a:cubicBezTo>
                  <a:cubicBezTo>
                    <a:pt x="5" y="7"/>
                    <a:pt x="1" y="2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9"/>
            <p:cNvSpPr>
              <a:spLocks/>
            </p:cNvSpPr>
            <p:nvPr/>
          </p:nvSpPr>
          <p:spPr bwMode="gray">
            <a:xfrm>
              <a:off x="8874425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0 w 21"/>
                <a:gd name="T3" fmla="*/ 10 h 49"/>
                <a:gd name="T4" fmla="*/ 0 w 21"/>
                <a:gd name="T5" fmla="*/ 49 h 49"/>
                <a:gd name="T6" fmla="*/ 13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13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0"/>
            <p:cNvSpPr>
              <a:spLocks/>
            </p:cNvSpPr>
            <p:nvPr/>
          </p:nvSpPr>
          <p:spPr bwMode="gray">
            <a:xfrm>
              <a:off x="8895062" y="4935858"/>
              <a:ext cx="12700" cy="77787"/>
            </a:xfrm>
            <a:custGeom>
              <a:avLst/>
              <a:gdLst>
                <a:gd name="T0" fmla="*/ 4 w 8"/>
                <a:gd name="T1" fmla="*/ 0 h 49"/>
                <a:gd name="T2" fmla="*/ 4 w 8"/>
                <a:gd name="T3" fmla="*/ 11 h 49"/>
                <a:gd name="T4" fmla="*/ 0 w 8"/>
                <a:gd name="T5" fmla="*/ 49 h 49"/>
                <a:gd name="T6" fmla="*/ 8 w 8"/>
                <a:gd name="T7" fmla="*/ 11 h 49"/>
                <a:gd name="T8" fmla="*/ 8 w 8"/>
                <a:gd name="T9" fmla="*/ 0 h 49"/>
                <a:gd name="T10" fmla="*/ 4 w 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9">
                  <a:moveTo>
                    <a:pt x="4" y="0"/>
                  </a:moveTo>
                  <a:lnTo>
                    <a:pt x="4" y="11"/>
                  </a:lnTo>
                  <a:lnTo>
                    <a:pt x="0" y="49"/>
                  </a:lnTo>
                  <a:lnTo>
                    <a:pt x="8" y="11"/>
                  </a:lnTo>
                  <a:lnTo>
                    <a:pt x="8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1"/>
            <p:cNvSpPr>
              <a:spLocks/>
            </p:cNvSpPr>
            <p:nvPr/>
          </p:nvSpPr>
          <p:spPr bwMode="gray">
            <a:xfrm>
              <a:off x="8874425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0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2"/>
            <p:cNvSpPr>
              <a:spLocks/>
            </p:cNvSpPr>
            <p:nvPr/>
          </p:nvSpPr>
          <p:spPr bwMode="gray">
            <a:xfrm>
              <a:off x="8874425" y="4997770"/>
              <a:ext cx="34925" cy="47625"/>
            </a:xfrm>
            <a:custGeom>
              <a:avLst/>
              <a:gdLst>
                <a:gd name="T0" fmla="*/ 0 w 25"/>
                <a:gd name="T1" fmla="*/ 0 h 34"/>
                <a:gd name="T2" fmla="*/ 0 w 25"/>
                <a:gd name="T3" fmla="*/ 34 h 34"/>
                <a:gd name="T4" fmla="*/ 23 w 25"/>
                <a:gd name="T5" fmla="*/ 34 h 34"/>
                <a:gd name="T6" fmla="*/ 24 w 25"/>
                <a:gd name="T7" fmla="*/ 32 h 34"/>
                <a:gd name="T8" fmla="*/ 24 w 25"/>
                <a:gd name="T9" fmla="*/ 27 h 34"/>
                <a:gd name="T10" fmla="*/ 22 w 25"/>
                <a:gd name="T11" fmla="*/ 24 h 34"/>
                <a:gd name="T12" fmla="*/ 16 w 25"/>
                <a:gd name="T13" fmla="*/ 16 h 34"/>
                <a:gd name="T14" fmla="*/ 16 w 25"/>
                <a:gd name="T15" fmla="*/ 0 h 34"/>
                <a:gd name="T16" fmla="*/ 0 w 2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5" y="26"/>
                    <a:pt x="22" y="24"/>
                  </a:cubicBezTo>
                  <a:cubicBezTo>
                    <a:pt x="20" y="23"/>
                    <a:pt x="16" y="18"/>
                    <a:pt x="16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3"/>
            <p:cNvSpPr>
              <a:spLocks/>
            </p:cNvSpPr>
            <p:nvPr/>
          </p:nvSpPr>
          <p:spPr bwMode="gray">
            <a:xfrm>
              <a:off x="88744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3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3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4"/>
            <p:cNvSpPr>
              <a:spLocks/>
            </p:cNvSpPr>
            <p:nvPr/>
          </p:nvSpPr>
          <p:spPr bwMode="gray">
            <a:xfrm>
              <a:off x="8896650" y="5019995"/>
              <a:ext cx="11113" cy="25400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18 h 18"/>
                <a:gd name="T4" fmla="*/ 7 w 8"/>
                <a:gd name="T5" fmla="*/ 18 h 18"/>
                <a:gd name="T6" fmla="*/ 8 w 8"/>
                <a:gd name="T7" fmla="*/ 16 h 18"/>
                <a:gd name="T8" fmla="*/ 8 w 8"/>
                <a:gd name="T9" fmla="*/ 11 h 18"/>
                <a:gd name="T10" fmla="*/ 8 w 8"/>
                <a:gd name="T11" fmla="*/ 11 h 18"/>
                <a:gd name="T12" fmla="*/ 8 w 8"/>
                <a:gd name="T13" fmla="*/ 11 h 18"/>
                <a:gd name="T14" fmla="*/ 8 w 8"/>
                <a:gd name="T15" fmla="*/ 11 h 18"/>
                <a:gd name="T16" fmla="*/ 6 w 8"/>
                <a:gd name="T17" fmla="*/ 8 h 18"/>
                <a:gd name="T18" fmla="*/ 0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8"/>
                    <a:pt x="8" y="16"/>
                  </a:cubicBezTo>
                  <a:cubicBezTo>
                    <a:pt x="8" y="14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9"/>
                    <a:pt x="6" y="8"/>
                  </a:cubicBezTo>
                  <a:cubicBezTo>
                    <a:pt x="4" y="7"/>
                    <a:pt x="0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5"/>
            <p:cNvSpPr>
              <a:spLocks/>
            </p:cNvSpPr>
            <p:nvPr/>
          </p:nvSpPr>
          <p:spPr bwMode="gray">
            <a:xfrm>
              <a:off x="8929987" y="4756470"/>
              <a:ext cx="9525" cy="1587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  <a:gd name="T4" fmla="*/ 6 w 6"/>
                <a:gd name="T5" fmla="*/ 1 h 1"/>
                <a:gd name="T6" fmla="*/ 0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6"/>
            <p:cNvSpPr>
              <a:spLocks/>
            </p:cNvSpPr>
            <p:nvPr/>
          </p:nvSpPr>
          <p:spPr bwMode="gray">
            <a:xfrm>
              <a:off x="8917287" y="4731070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7"/>
            <p:cNvSpPr>
              <a:spLocks/>
            </p:cNvSpPr>
            <p:nvPr/>
          </p:nvSpPr>
          <p:spPr bwMode="gray">
            <a:xfrm>
              <a:off x="8899825" y="4724720"/>
              <a:ext cx="50800" cy="57150"/>
            </a:xfrm>
            <a:custGeom>
              <a:avLst/>
              <a:gdLst>
                <a:gd name="T0" fmla="*/ 33 w 36"/>
                <a:gd name="T1" fmla="*/ 16 h 42"/>
                <a:gd name="T2" fmla="*/ 28 w 36"/>
                <a:gd name="T3" fmla="*/ 7 h 42"/>
                <a:gd name="T4" fmla="*/ 27 w 36"/>
                <a:gd name="T5" fmla="*/ 5 h 42"/>
                <a:gd name="T6" fmla="*/ 27 w 36"/>
                <a:gd name="T7" fmla="*/ 5 h 42"/>
                <a:gd name="T8" fmla="*/ 17 w 36"/>
                <a:gd name="T9" fmla="*/ 4 h 42"/>
                <a:gd name="T10" fmla="*/ 13 w 36"/>
                <a:gd name="T11" fmla="*/ 0 h 42"/>
                <a:gd name="T12" fmla="*/ 13 w 36"/>
                <a:gd name="T13" fmla="*/ 0 h 42"/>
                <a:gd name="T14" fmla="*/ 13 w 36"/>
                <a:gd name="T15" fmla="*/ 5 h 42"/>
                <a:gd name="T16" fmla="*/ 13 w 36"/>
                <a:gd name="T17" fmla="*/ 6 h 42"/>
                <a:gd name="T18" fmla="*/ 13 w 36"/>
                <a:gd name="T19" fmla="*/ 11 h 42"/>
                <a:gd name="T20" fmla="*/ 14 w 36"/>
                <a:gd name="T21" fmla="*/ 14 h 42"/>
                <a:gd name="T22" fmla="*/ 11 w 36"/>
                <a:gd name="T23" fmla="*/ 14 h 42"/>
                <a:gd name="T24" fmla="*/ 6 w 36"/>
                <a:gd name="T25" fmla="*/ 11 h 42"/>
                <a:gd name="T26" fmla="*/ 3 w 36"/>
                <a:gd name="T27" fmla="*/ 12 h 42"/>
                <a:gd name="T28" fmla="*/ 4 w 36"/>
                <a:gd name="T29" fmla="*/ 17 h 42"/>
                <a:gd name="T30" fmla="*/ 5 w 36"/>
                <a:gd name="T31" fmla="*/ 20 h 42"/>
                <a:gd name="T32" fmla="*/ 6 w 36"/>
                <a:gd name="T33" fmla="*/ 22 h 42"/>
                <a:gd name="T34" fmla="*/ 6 w 36"/>
                <a:gd name="T35" fmla="*/ 22 h 42"/>
                <a:gd name="T36" fmla="*/ 6 w 36"/>
                <a:gd name="T37" fmla="*/ 22 h 42"/>
                <a:gd name="T38" fmla="*/ 2 w 36"/>
                <a:gd name="T39" fmla="*/ 31 h 42"/>
                <a:gd name="T40" fmla="*/ 0 w 36"/>
                <a:gd name="T41" fmla="*/ 30 h 42"/>
                <a:gd name="T42" fmla="*/ 2 w 36"/>
                <a:gd name="T43" fmla="*/ 41 h 42"/>
                <a:gd name="T44" fmla="*/ 19 w 36"/>
                <a:gd name="T45" fmla="*/ 42 h 42"/>
                <a:gd name="T46" fmla="*/ 18 w 36"/>
                <a:gd name="T47" fmla="*/ 36 h 42"/>
                <a:gd name="T48" fmla="*/ 23 w 36"/>
                <a:gd name="T49" fmla="*/ 37 h 42"/>
                <a:gd name="T50" fmla="*/ 28 w 36"/>
                <a:gd name="T51" fmla="*/ 34 h 42"/>
                <a:gd name="T52" fmla="*/ 29 w 36"/>
                <a:gd name="T53" fmla="*/ 29 h 42"/>
                <a:gd name="T54" fmla="*/ 29 w 36"/>
                <a:gd name="T55" fmla="*/ 24 h 42"/>
                <a:gd name="T56" fmla="*/ 30 w 36"/>
                <a:gd name="T57" fmla="*/ 20 h 42"/>
                <a:gd name="T58" fmla="*/ 33 w 36"/>
                <a:gd name="T5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2">
                  <a:moveTo>
                    <a:pt x="33" y="16"/>
                  </a:moveTo>
                  <a:cubicBezTo>
                    <a:pt x="33" y="16"/>
                    <a:pt x="28" y="8"/>
                    <a:pt x="28" y="7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3" y="6"/>
                    <a:pt x="20" y="5"/>
                    <a:pt x="17" y="4"/>
                  </a:cubicBezTo>
                  <a:cubicBezTo>
                    <a:pt x="15" y="2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2"/>
                    <a:pt x="14" y="14"/>
                    <a:pt x="14" y="14"/>
                  </a:cubicBezTo>
                  <a:cubicBezTo>
                    <a:pt x="14" y="16"/>
                    <a:pt x="11" y="14"/>
                    <a:pt x="11" y="14"/>
                  </a:cubicBezTo>
                  <a:cubicBezTo>
                    <a:pt x="11" y="14"/>
                    <a:pt x="9" y="12"/>
                    <a:pt x="6" y="11"/>
                  </a:cubicBezTo>
                  <a:cubicBezTo>
                    <a:pt x="5" y="11"/>
                    <a:pt x="4" y="11"/>
                    <a:pt x="3" y="12"/>
                  </a:cubicBezTo>
                  <a:cubicBezTo>
                    <a:pt x="3" y="13"/>
                    <a:pt x="3" y="15"/>
                    <a:pt x="4" y="17"/>
                  </a:cubicBezTo>
                  <a:cubicBezTo>
                    <a:pt x="4" y="18"/>
                    <a:pt x="4" y="20"/>
                    <a:pt x="5" y="20"/>
                  </a:cubicBezTo>
                  <a:cubicBezTo>
                    <a:pt x="5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8"/>
                    <a:pt x="2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0" y="37"/>
                    <a:pt x="21" y="37"/>
                    <a:pt x="23" y="37"/>
                  </a:cubicBezTo>
                  <a:cubicBezTo>
                    <a:pt x="28" y="37"/>
                    <a:pt x="28" y="34"/>
                    <a:pt x="28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6" y="19"/>
                    <a:pt x="34" y="17"/>
                    <a:pt x="33" y="16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8"/>
            <p:cNvSpPr>
              <a:spLocks/>
            </p:cNvSpPr>
            <p:nvPr/>
          </p:nvSpPr>
          <p:spPr bwMode="gray">
            <a:xfrm>
              <a:off x="8907762" y="4772345"/>
              <a:ext cx="17463" cy="4762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  <a:gd name="T4" fmla="*/ 12 w 12"/>
                <a:gd name="T5" fmla="*/ 1 h 3"/>
                <a:gd name="T6" fmla="*/ 0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1" y="1"/>
                    <a:pt x="4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9"/>
            <p:cNvSpPr>
              <a:spLocks/>
            </p:cNvSpPr>
            <p:nvPr/>
          </p:nvSpPr>
          <p:spPr bwMode="gray">
            <a:xfrm>
              <a:off x="8934750" y="4758058"/>
              <a:ext cx="4763" cy="4762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"/>
                    <a:pt x="4" y="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0"/>
            <p:cNvSpPr>
              <a:spLocks/>
            </p:cNvSpPr>
            <p:nvPr/>
          </p:nvSpPr>
          <p:spPr bwMode="gray">
            <a:xfrm>
              <a:off x="8937925" y="4758058"/>
              <a:ext cx="1588" cy="317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1"/>
            <p:cNvSpPr>
              <a:spLocks/>
            </p:cNvSpPr>
            <p:nvPr/>
          </p:nvSpPr>
          <p:spPr bwMode="gray">
            <a:xfrm>
              <a:off x="8934750" y="4739008"/>
              <a:ext cx="4763" cy="31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3 h 3"/>
                <a:gd name="T4" fmla="*/ 0 w 3"/>
                <a:gd name="T5" fmla="*/ 2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2"/>
            <p:cNvSpPr>
              <a:spLocks/>
            </p:cNvSpPr>
            <p:nvPr/>
          </p:nvSpPr>
          <p:spPr bwMode="gray">
            <a:xfrm>
              <a:off x="8893475" y="4772345"/>
              <a:ext cx="34925" cy="22225"/>
            </a:xfrm>
            <a:custGeom>
              <a:avLst/>
              <a:gdLst>
                <a:gd name="T0" fmla="*/ 0 w 22"/>
                <a:gd name="T1" fmla="*/ 8 h 14"/>
                <a:gd name="T2" fmla="*/ 2 w 22"/>
                <a:gd name="T3" fmla="*/ 0 h 14"/>
                <a:gd name="T4" fmla="*/ 22 w 22"/>
                <a:gd name="T5" fmla="*/ 4 h 14"/>
                <a:gd name="T6" fmla="*/ 22 w 22"/>
                <a:gd name="T7" fmla="*/ 14 h 14"/>
                <a:gd name="T8" fmla="*/ 0 w 22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8"/>
                  </a:moveTo>
                  <a:lnTo>
                    <a:pt x="2" y="0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3"/>
            <p:cNvSpPr>
              <a:spLocks/>
            </p:cNvSpPr>
            <p:nvPr/>
          </p:nvSpPr>
          <p:spPr bwMode="gray">
            <a:xfrm>
              <a:off x="8855375" y="4777108"/>
              <a:ext cx="103188" cy="166687"/>
            </a:xfrm>
            <a:custGeom>
              <a:avLst/>
              <a:gdLst>
                <a:gd name="T0" fmla="*/ 31 w 74"/>
                <a:gd name="T1" fmla="*/ 4 h 121"/>
                <a:gd name="T2" fmla="*/ 14 w 74"/>
                <a:gd name="T3" fmla="*/ 24 h 121"/>
                <a:gd name="T4" fmla="*/ 0 w 74"/>
                <a:gd name="T5" fmla="*/ 119 h 121"/>
                <a:gd name="T6" fmla="*/ 68 w 74"/>
                <a:gd name="T7" fmla="*/ 115 h 121"/>
                <a:gd name="T8" fmla="*/ 62 w 74"/>
                <a:gd name="T9" fmla="*/ 16 h 121"/>
                <a:gd name="T10" fmla="*/ 31 w 74"/>
                <a:gd name="T11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21">
                  <a:moveTo>
                    <a:pt x="31" y="4"/>
                  </a:moveTo>
                  <a:cubicBezTo>
                    <a:pt x="17" y="5"/>
                    <a:pt x="14" y="22"/>
                    <a:pt x="14" y="24"/>
                  </a:cubicBezTo>
                  <a:cubicBezTo>
                    <a:pt x="13" y="49"/>
                    <a:pt x="11" y="118"/>
                    <a:pt x="0" y="119"/>
                  </a:cubicBezTo>
                  <a:cubicBezTo>
                    <a:pt x="60" y="119"/>
                    <a:pt x="62" y="121"/>
                    <a:pt x="68" y="115"/>
                  </a:cubicBezTo>
                  <a:cubicBezTo>
                    <a:pt x="74" y="109"/>
                    <a:pt x="62" y="16"/>
                    <a:pt x="62" y="16"/>
                  </a:cubicBezTo>
                  <a:cubicBezTo>
                    <a:pt x="61" y="0"/>
                    <a:pt x="48" y="3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4"/>
            <p:cNvSpPr>
              <a:spLocks/>
            </p:cNvSpPr>
            <p:nvPr/>
          </p:nvSpPr>
          <p:spPr bwMode="gray">
            <a:xfrm>
              <a:off x="8855375" y="4780283"/>
              <a:ext cx="69850" cy="160337"/>
            </a:xfrm>
            <a:custGeom>
              <a:avLst/>
              <a:gdLst>
                <a:gd name="T0" fmla="*/ 31 w 50"/>
                <a:gd name="T1" fmla="*/ 1 h 116"/>
                <a:gd name="T2" fmla="*/ 14 w 50"/>
                <a:gd name="T3" fmla="*/ 21 h 116"/>
                <a:gd name="T4" fmla="*/ 0 w 50"/>
                <a:gd name="T5" fmla="*/ 116 h 116"/>
                <a:gd name="T6" fmla="*/ 9 w 50"/>
                <a:gd name="T7" fmla="*/ 116 h 116"/>
                <a:gd name="T8" fmla="*/ 8 w 50"/>
                <a:gd name="T9" fmla="*/ 116 h 116"/>
                <a:gd name="T10" fmla="*/ 22 w 50"/>
                <a:gd name="T11" fmla="*/ 31 h 116"/>
                <a:gd name="T12" fmla="*/ 40 w 50"/>
                <a:gd name="T13" fmla="*/ 2 h 116"/>
                <a:gd name="T14" fmla="*/ 49 w 50"/>
                <a:gd name="T15" fmla="*/ 0 h 116"/>
                <a:gd name="T16" fmla="*/ 31 w 50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6">
                  <a:moveTo>
                    <a:pt x="31" y="1"/>
                  </a:moveTo>
                  <a:cubicBezTo>
                    <a:pt x="17" y="2"/>
                    <a:pt x="14" y="19"/>
                    <a:pt x="14" y="21"/>
                  </a:cubicBezTo>
                  <a:cubicBezTo>
                    <a:pt x="13" y="46"/>
                    <a:pt x="11" y="115"/>
                    <a:pt x="0" y="116"/>
                  </a:cubicBezTo>
                  <a:cubicBezTo>
                    <a:pt x="3" y="116"/>
                    <a:pt x="6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20" y="115"/>
                    <a:pt x="21" y="55"/>
                    <a:pt x="22" y="31"/>
                  </a:cubicBezTo>
                  <a:cubicBezTo>
                    <a:pt x="22" y="29"/>
                    <a:pt x="26" y="3"/>
                    <a:pt x="40" y="2"/>
                  </a:cubicBezTo>
                  <a:cubicBezTo>
                    <a:pt x="43" y="2"/>
                    <a:pt x="50" y="1"/>
                    <a:pt x="49" y="0"/>
                  </a:cubicBezTo>
                  <a:cubicBezTo>
                    <a:pt x="44" y="0"/>
                    <a:pt x="38" y="0"/>
                    <a:pt x="31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5"/>
            <p:cNvSpPr>
              <a:spLocks/>
            </p:cNvSpPr>
            <p:nvPr/>
          </p:nvSpPr>
          <p:spPr bwMode="gray">
            <a:xfrm>
              <a:off x="8890300" y="4850133"/>
              <a:ext cx="87313" cy="55562"/>
            </a:xfrm>
            <a:custGeom>
              <a:avLst/>
              <a:gdLst>
                <a:gd name="T0" fmla="*/ 63 w 63"/>
                <a:gd name="T1" fmla="*/ 36 h 41"/>
                <a:gd name="T2" fmla="*/ 57 w 63"/>
                <a:gd name="T3" fmla="*/ 41 h 41"/>
                <a:gd name="T4" fmla="*/ 6 w 63"/>
                <a:gd name="T5" fmla="*/ 41 h 41"/>
                <a:gd name="T6" fmla="*/ 0 w 63"/>
                <a:gd name="T7" fmla="*/ 36 h 41"/>
                <a:gd name="T8" fmla="*/ 0 w 63"/>
                <a:gd name="T9" fmla="*/ 6 h 41"/>
                <a:gd name="T10" fmla="*/ 6 w 63"/>
                <a:gd name="T11" fmla="*/ 0 h 41"/>
                <a:gd name="T12" fmla="*/ 57 w 63"/>
                <a:gd name="T13" fmla="*/ 0 h 41"/>
                <a:gd name="T14" fmla="*/ 63 w 63"/>
                <a:gd name="T15" fmla="*/ 6 h 41"/>
                <a:gd name="T16" fmla="*/ 63 w 63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1">
                  <a:moveTo>
                    <a:pt x="63" y="36"/>
                  </a:moveTo>
                  <a:cubicBezTo>
                    <a:pt x="63" y="39"/>
                    <a:pt x="60" y="41"/>
                    <a:pt x="57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6"/>
            <p:cNvSpPr>
              <a:spLocks/>
            </p:cNvSpPr>
            <p:nvPr/>
          </p:nvSpPr>
          <p:spPr bwMode="gray">
            <a:xfrm>
              <a:off x="8960150" y="4897758"/>
              <a:ext cx="19050" cy="20637"/>
            </a:xfrm>
            <a:custGeom>
              <a:avLst/>
              <a:gdLst>
                <a:gd name="T0" fmla="*/ 0 w 14"/>
                <a:gd name="T1" fmla="*/ 10 h 15"/>
                <a:gd name="T2" fmla="*/ 0 w 14"/>
                <a:gd name="T3" fmla="*/ 10 h 15"/>
                <a:gd name="T4" fmla="*/ 1 w 14"/>
                <a:gd name="T5" fmla="*/ 12 h 15"/>
                <a:gd name="T6" fmla="*/ 6 w 14"/>
                <a:gd name="T7" fmla="*/ 15 h 15"/>
                <a:gd name="T8" fmla="*/ 8 w 14"/>
                <a:gd name="T9" fmla="*/ 14 h 15"/>
                <a:gd name="T10" fmla="*/ 9 w 14"/>
                <a:gd name="T11" fmla="*/ 13 h 15"/>
                <a:gd name="T12" fmla="*/ 11 w 14"/>
                <a:gd name="T13" fmla="*/ 12 h 15"/>
                <a:gd name="T14" fmla="*/ 11 w 14"/>
                <a:gd name="T15" fmla="*/ 10 h 15"/>
                <a:gd name="T16" fmla="*/ 13 w 14"/>
                <a:gd name="T17" fmla="*/ 9 h 15"/>
                <a:gd name="T18" fmla="*/ 12 w 14"/>
                <a:gd name="T19" fmla="*/ 6 h 15"/>
                <a:gd name="T20" fmla="*/ 11 w 14"/>
                <a:gd name="T21" fmla="*/ 6 h 15"/>
                <a:gd name="T22" fmla="*/ 13 w 14"/>
                <a:gd name="T23" fmla="*/ 5 h 15"/>
                <a:gd name="T24" fmla="*/ 13 w 14"/>
                <a:gd name="T25" fmla="*/ 3 h 15"/>
                <a:gd name="T26" fmla="*/ 8 w 14"/>
                <a:gd name="T27" fmla="*/ 0 h 15"/>
                <a:gd name="T28" fmla="*/ 6 w 14"/>
                <a:gd name="T29" fmla="*/ 0 h 15"/>
                <a:gd name="T30" fmla="*/ 0 w 14"/>
                <a:gd name="T3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5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8" y="15"/>
                    <a:pt x="8" y="14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4"/>
                    <a:pt x="14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2" y="2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7"/>
            <p:cNvSpPr>
              <a:spLocks/>
            </p:cNvSpPr>
            <p:nvPr/>
          </p:nvSpPr>
          <p:spPr bwMode="gray">
            <a:xfrm>
              <a:off x="8960150" y="4892995"/>
              <a:ext cx="15875" cy="6350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10 w 11"/>
                <a:gd name="T5" fmla="*/ 0 h 4"/>
                <a:gd name="T6" fmla="*/ 11 w 11"/>
                <a:gd name="T7" fmla="*/ 2 h 4"/>
                <a:gd name="T8" fmla="*/ 11 w 11"/>
                <a:gd name="T9" fmla="*/ 2 h 4"/>
                <a:gd name="T10" fmla="*/ 10 w 11"/>
                <a:gd name="T11" fmla="*/ 4 h 4"/>
                <a:gd name="T12" fmla="*/ 2 w 11"/>
                <a:gd name="T13" fmla="*/ 4 h 4"/>
                <a:gd name="T14" fmla="*/ 0 w 11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38"/>
            <p:cNvSpPr>
              <a:spLocks/>
            </p:cNvSpPr>
            <p:nvPr/>
          </p:nvSpPr>
          <p:spPr bwMode="gray">
            <a:xfrm>
              <a:off x="8893475" y="4797745"/>
              <a:ext cx="77788" cy="115887"/>
            </a:xfrm>
            <a:custGeom>
              <a:avLst/>
              <a:gdLst>
                <a:gd name="T0" fmla="*/ 48 w 57"/>
                <a:gd name="T1" fmla="*/ 84 h 84"/>
                <a:gd name="T2" fmla="*/ 42 w 57"/>
                <a:gd name="T3" fmla="*/ 82 h 84"/>
                <a:gd name="T4" fmla="*/ 18 w 57"/>
                <a:gd name="T5" fmla="*/ 59 h 84"/>
                <a:gd name="T6" fmla="*/ 1 w 57"/>
                <a:gd name="T7" fmla="*/ 11 h 84"/>
                <a:gd name="T8" fmla="*/ 6 w 57"/>
                <a:gd name="T9" fmla="*/ 1 h 84"/>
                <a:gd name="T10" fmla="*/ 16 w 57"/>
                <a:gd name="T11" fmla="*/ 6 h 84"/>
                <a:gd name="T12" fmla="*/ 32 w 57"/>
                <a:gd name="T13" fmla="*/ 50 h 84"/>
                <a:gd name="T14" fmla="*/ 53 w 57"/>
                <a:gd name="T15" fmla="*/ 70 h 84"/>
                <a:gd name="T16" fmla="*/ 54 w 57"/>
                <a:gd name="T17" fmla="*/ 81 h 84"/>
                <a:gd name="T18" fmla="*/ 48 w 57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4">
                  <a:moveTo>
                    <a:pt x="48" y="84"/>
                  </a:moveTo>
                  <a:cubicBezTo>
                    <a:pt x="46" y="84"/>
                    <a:pt x="44" y="83"/>
                    <a:pt x="42" y="82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7" y="73"/>
                    <a:pt x="57" y="78"/>
                    <a:pt x="54" y="81"/>
                  </a:cubicBezTo>
                  <a:cubicBezTo>
                    <a:pt x="52" y="83"/>
                    <a:pt x="50" y="84"/>
                    <a:pt x="4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39"/>
            <p:cNvSpPr>
              <a:spLocks/>
            </p:cNvSpPr>
            <p:nvPr/>
          </p:nvSpPr>
          <p:spPr bwMode="gray">
            <a:xfrm>
              <a:off x="8893475" y="4799333"/>
              <a:ext cx="69850" cy="114300"/>
            </a:xfrm>
            <a:custGeom>
              <a:avLst/>
              <a:gdLst>
                <a:gd name="T0" fmla="*/ 48 w 51"/>
                <a:gd name="T1" fmla="*/ 76 h 82"/>
                <a:gd name="T2" fmla="*/ 23 w 51"/>
                <a:gd name="T3" fmla="*/ 53 h 82"/>
                <a:gd name="T4" fmla="*/ 5 w 51"/>
                <a:gd name="T5" fmla="*/ 2 h 82"/>
                <a:gd name="T6" fmla="*/ 4 w 51"/>
                <a:gd name="T7" fmla="*/ 0 h 82"/>
                <a:gd name="T8" fmla="*/ 1 w 51"/>
                <a:gd name="T9" fmla="*/ 9 h 82"/>
                <a:gd name="T10" fmla="*/ 18 w 51"/>
                <a:gd name="T11" fmla="*/ 57 h 82"/>
                <a:gd name="T12" fmla="*/ 42 w 51"/>
                <a:gd name="T13" fmla="*/ 80 h 82"/>
                <a:gd name="T14" fmla="*/ 48 w 51"/>
                <a:gd name="T15" fmla="*/ 82 h 82"/>
                <a:gd name="T16" fmla="*/ 51 w 51"/>
                <a:gd name="T17" fmla="*/ 81 h 82"/>
                <a:gd name="T18" fmla="*/ 48 w 51"/>
                <a:gd name="T1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2">
                  <a:moveTo>
                    <a:pt x="48" y="76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4" y="81"/>
                    <a:pt x="46" y="82"/>
                    <a:pt x="48" y="82"/>
                  </a:cubicBezTo>
                  <a:cubicBezTo>
                    <a:pt x="49" y="82"/>
                    <a:pt x="50" y="82"/>
                    <a:pt x="51" y="81"/>
                  </a:cubicBezTo>
                  <a:cubicBezTo>
                    <a:pt x="51" y="79"/>
                    <a:pt x="50" y="78"/>
                    <a:pt x="48" y="7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0"/>
            <p:cNvSpPr>
              <a:spLocks/>
            </p:cNvSpPr>
            <p:nvPr/>
          </p:nvSpPr>
          <p:spPr bwMode="gray">
            <a:xfrm>
              <a:off x="8869662" y="4696145"/>
              <a:ext cx="73025" cy="73025"/>
            </a:xfrm>
            <a:custGeom>
              <a:avLst/>
              <a:gdLst>
                <a:gd name="T0" fmla="*/ 49 w 53"/>
                <a:gd name="T1" fmla="*/ 11 h 53"/>
                <a:gd name="T2" fmla="*/ 42 w 53"/>
                <a:gd name="T3" fmla="*/ 6 h 53"/>
                <a:gd name="T4" fmla="*/ 40 w 53"/>
                <a:gd name="T5" fmla="*/ 6 h 53"/>
                <a:gd name="T6" fmla="*/ 33 w 53"/>
                <a:gd name="T7" fmla="*/ 1 h 53"/>
                <a:gd name="T8" fmla="*/ 29 w 53"/>
                <a:gd name="T9" fmla="*/ 3 h 53"/>
                <a:gd name="T10" fmla="*/ 23 w 53"/>
                <a:gd name="T11" fmla="*/ 0 h 53"/>
                <a:gd name="T12" fmla="*/ 15 w 53"/>
                <a:gd name="T13" fmla="*/ 4 h 53"/>
                <a:gd name="T14" fmla="*/ 14 w 53"/>
                <a:gd name="T15" fmla="*/ 4 h 53"/>
                <a:gd name="T16" fmla="*/ 6 w 53"/>
                <a:gd name="T17" fmla="*/ 12 h 53"/>
                <a:gd name="T18" fmla="*/ 6 w 53"/>
                <a:gd name="T19" fmla="*/ 13 h 53"/>
                <a:gd name="T20" fmla="*/ 0 w 53"/>
                <a:gd name="T21" fmla="*/ 21 h 53"/>
                <a:gd name="T22" fmla="*/ 1 w 53"/>
                <a:gd name="T23" fmla="*/ 25 h 53"/>
                <a:gd name="T24" fmla="*/ 0 w 53"/>
                <a:gd name="T25" fmla="*/ 30 h 53"/>
                <a:gd name="T26" fmla="*/ 4 w 53"/>
                <a:gd name="T27" fmla="*/ 37 h 53"/>
                <a:gd name="T28" fmla="*/ 4 w 53"/>
                <a:gd name="T29" fmla="*/ 38 h 53"/>
                <a:gd name="T30" fmla="*/ 3 w 53"/>
                <a:gd name="T31" fmla="*/ 39 h 53"/>
                <a:gd name="T32" fmla="*/ 11 w 53"/>
                <a:gd name="T33" fmla="*/ 48 h 53"/>
                <a:gd name="T34" fmla="*/ 11 w 53"/>
                <a:gd name="T35" fmla="*/ 48 h 53"/>
                <a:gd name="T36" fmla="*/ 16 w 53"/>
                <a:gd name="T37" fmla="*/ 52 h 53"/>
                <a:gd name="T38" fmla="*/ 19 w 53"/>
                <a:gd name="T39" fmla="*/ 52 h 53"/>
                <a:gd name="T40" fmla="*/ 22 w 53"/>
                <a:gd name="T41" fmla="*/ 53 h 53"/>
                <a:gd name="T42" fmla="*/ 22 w 53"/>
                <a:gd name="T43" fmla="*/ 53 h 53"/>
                <a:gd name="T44" fmla="*/ 22 w 53"/>
                <a:gd name="T45" fmla="*/ 53 h 53"/>
                <a:gd name="T46" fmla="*/ 26 w 53"/>
                <a:gd name="T47" fmla="*/ 50 h 53"/>
                <a:gd name="T48" fmla="*/ 31 w 53"/>
                <a:gd name="T49" fmla="*/ 49 h 53"/>
                <a:gd name="T50" fmla="*/ 31 w 53"/>
                <a:gd name="T51" fmla="*/ 40 h 53"/>
                <a:gd name="T52" fmla="*/ 38 w 53"/>
                <a:gd name="T53" fmla="*/ 39 h 53"/>
                <a:gd name="T54" fmla="*/ 38 w 53"/>
                <a:gd name="T55" fmla="*/ 31 h 53"/>
                <a:gd name="T56" fmla="*/ 43 w 53"/>
                <a:gd name="T57" fmla="*/ 30 h 53"/>
                <a:gd name="T58" fmla="*/ 45 w 53"/>
                <a:gd name="T59" fmla="*/ 26 h 53"/>
                <a:gd name="T60" fmla="*/ 49 w 53"/>
                <a:gd name="T61" fmla="*/ 26 h 53"/>
                <a:gd name="T62" fmla="*/ 49 w 53"/>
                <a:gd name="T63" fmla="*/ 26 h 53"/>
                <a:gd name="T64" fmla="*/ 53 w 53"/>
                <a:gd name="T65" fmla="*/ 17 h 53"/>
                <a:gd name="T66" fmla="*/ 49 w 53"/>
                <a:gd name="T6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3">
                  <a:moveTo>
                    <a:pt x="49" y="11"/>
                  </a:moveTo>
                  <a:cubicBezTo>
                    <a:pt x="48" y="8"/>
                    <a:pt x="45" y="6"/>
                    <a:pt x="42" y="6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3"/>
                    <a:pt x="36" y="1"/>
                    <a:pt x="33" y="1"/>
                  </a:cubicBezTo>
                  <a:cubicBezTo>
                    <a:pt x="32" y="1"/>
                    <a:pt x="30" y="2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19" y="0"/>
                    <a:pt x="16" y="2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4"/>
                    <a:pt x="6" y="8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4"/>
                    <a:pt x="0" y="17"/>
                    <a:pt x="0" y="21"/>
                  </a:cubicBezTo>
                  <a:cubicBezTo>
                    <a:pt x="0" y="22"/>
                    <a:pt x="1" y="24"/>
                    <a:pt x="1" y="25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0" y="33"/>
                    <a:pt x="1" y="36"/>
                    <a:pt x="4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3" y="44"/>
                    <a:pt x="7" y="47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50"/>
                    <a:pt x="14" y="52"/>
                    <a:pt x="16" y="52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20" y="52"/>
                    <a:pt x="21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4" y="52"/>
                    <a:pt x="25" y="51"/>
                    <a:pt x="26" y="50"/>
                  </a:cubicBezTo>
                  <a:cubicBezTo>
                    <a:pt x="27" y="50"/>
                    <a:pt x="29" y="50"/>
                    <a:pt x="31" y="49"/>
                  </a:cubicBezTo>
                  <a:cubicBezTo>
                    <a:pt x="39" y="46"/>
                    <a:pt x="32" y="45"/>
                    <a:pt x="31" y="40"/>
                  </a:cubicBezTo>
                  <a:cubicBezTo>
                    <a:pt x="31" y="35"/>
                    <a:pt x="36" y="40"/>
                    <a:pt x="38" y="39"/>
                  </a:cubicBezTo>
                  <a:cubicBezTo>
                    <a:pt x="40" y="39"/>
                    <a:pt x="38" y="35"/>
                    <a:pt x="38" y="31"/>
                  </a:cubicBezTo>
                  <a:cubicBezTo>
                    <a:pt x="37" y="27"/>
                    <a:pt x="39" y="30"/>
                    <a:pt x="43" y="30"/>
                  </a:cubicBezTo>
                  <a:cubicBezTo>
                    <a:pt x="46" y="29"/>
                    <a:pt x="46" y="28"/>
                    <a:pt x="45" y="26"/>
                  </a:cubicBezTo>
                  <a:cubicBezTo>
                    <a:pt x="47" y="26"/>
                    <a:pt x="48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24"/>
                    <a:pt x="53" y="20"/>
                    <a:pt x="53" y="17"/>
                  </a:cubicBezTo>
                  <a:cubicBezTo>
                    <a:pt x="52" y="14"/>
                    <a:pt x="51" y="13"/>
                    <a:pt x="49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1"/>
            <p:cNvSpPr>
              <a:spLocks/>
            </p:cNvSpPr>
            <p:nvPr/>
          </p:nvSpPr>
          <p:spPr bwMode="gray">
            <a:xfrm>
              <a:off x="8861725" y="4683445"/>
              <a:ext cx="82550" cy="65087"/>
            </a:xfrm>
            <a:custGeom>
              <a:avLst/>
              <a:gdLst>
                <a:gd name="T0" fmla="*/ 60 w 60"/>
                <a:gd name="T1" fmla="*/ 26 h 47"/>
                <a:gd name="T2" fmla="*/ 59 w 60"/>
                <a:gd name="T3" fmla="*/ 21 h 47"/>
                <a:gd name="T4" fmla="*/ 22 w 60"/>
                <a:gd name="T5" fmla="*/ 6 h 47"/>
                <a:gd name="T6" fmla="*/ 6 w 60"/>
                <a:gd name="T7" fmla="*/ 43 h 47"/>
                <a:gd name="T8" fmla="*/ 8 w 60"/>
                <a:gd name="T9" fmla="*/ 47 h 47"/>
                <a:gd name="T10" fmla="*/ 60 w 60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60" y="26"/>
                  </a:moveTo>
                  <a:cubicBezTo>
                    <a:pt x="60" y="24"/>
                    <a:pt x="59" y="23"/>
                    <a:pt x="59" y="21"/>
                  </a:cubicBezTo>
                  <a:cubicBezTo>
                    <a:pt x="53" y="7"/>
                    <a:pt x="36" y="0"/>
                    <a:pt x="22" y="6"/>
                  </a:cubicBezTo>
                  <a:cubicBezTo>
                    <a:pt x="7" y="12"/>
                    <a:pt x="0" y="29"/>
                    <a:pt x="6" y="43"/>
                  </a:cubicBezTo>
                  <a:cubicBezTo>
                    <a:pt x="7" y="44"/>
                    <a:pt x="7" y="46"/>
                    <a:pt x="8" y="47"/>
                  </a:cubicBezTo>
                  <a:lnTo>
                    <a:pt x="60" y="2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2"/>
            <p:cNvSpPr>
              <a:spLocks/>
            </p:cNvSpPr>
            <p:nvPr/>
          </p:nvSpPr>
          <p:spPr bwMode="gray">
            <a:xfrm>
              <a:off x="8885537" y="4683445"/>
              <a:ext cx="58738" cy="38100"/>
            </a:xfrm>
            <a:custGeom>
              <a:avLst/>
              <a:gdLst>
                <a:gd name="T0" fmla="*/ 34 w 42"/>
                <a:gd name="T1" fmla="*/ 24 h 28"/>
                <a:gd name="T2" fmla="*/ 35 w 42"/>
                <a:gd name="T3" fmla="*/ 28 h 28"/>
                <a:gd name="T4" fmla="*/ 42 w 42"/>
                <a:gd name="T5" fmla="*/ 26 h 28"/>
                <a:gd name="T6" fmla="*/ 41 w 42"/>
                <a:gd name="T7" fmla="*/ 21 h 28"/>
                <a:gd name="T8" fmla="*/ 4 w 42"/>
                <a:gd name="T9" fmla="*/ 6 h 28"/>
                <a:gd name="T10" fmla="*/ 0 w 42"/>
                <a:gd name="T11" fmla="*/ 8 h 28"/>
                <a:gd name="T12" fmla="*/ 34 w 42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34" y="24"/>
                  </a:moveTo>
                  <a:cubicBezTo>
                    <a:pt x="34" y="26"/>
                    <a:pt x="34" y="27"/>
                    <a:pt x="35" y="28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4"/>
                    <a:pt x="41" y="23"/>
                    <a:pt x="41" y="21"/>
                  </a:cubicBezTo>
                  <a:cubicBezTo>
                    <a:pt x="35" y="7"/>
                    <a:pt x="18" y="0"/>
                    <a:pt x="4" y="6"/>
                  </a:cubicBezTo>
                  <a:cubicBezTo>
                    <a:pt x="2" y="7"/>
                    <a:pt x="1" y="7"/>
                    <a:pt x="0" y="8"/>
                  </a:cubicBezTo>
                  <a:cubicBezTo>
                    <a:pt x="14" y="4"/>
                    <a:pt x="28" y="11"/>
                    <a:pt x="34" y="24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3"/>
            <p:cNvSpPr>
              <a:spLocks/>
            </p:cNvSpPr>
            <p:nvPr/>
          </p:nvSpPr>
          <p:spPr bwMode="gray">
            <a:xfrm>
              <a:off x="8864900" y="4692970"/>
              <a:ext cx="26988" cy="55562"/>
            </a:xfrm>
            <a:custGeom>
              <a:avLst/>
              <a:gdLst>
                <a:gd name="T0" fmla="*/ 20 w 20"/>
                <a:gd name="T1" fmla="*/ 0 h 40"/>
                <a:gd name="T2" fmla="*/ 16 w 20"/>
                <a:gd name="T3" fmla="*/ 1 h 40"/>
                <a:gd name="T4" fmla="*/ 3 w 20"/>
                <a:gd name="T5" fmla="*/ 30 h 40"/>
                <a:gd name="T6" fmla="*/ 3 w 20"/>
                <a:gd name="T7" fmla="*/ 30 h 40"/>
                <a:gd name="T8" fmla="*/ 3 w 20"/>
                <a:gd name="T9" fmla="*/ 31 h 40"/>
                <a:gd name="T10" fmla="*/ 4 w 20"/>
                <a:gd name="T11" fmla="*/ 36 h 40"/>
                <a:gd name="T12" fmla="*/ 6 w 20"/>
                <a:gd name="T13" fmla="*/ 40 h 40"/>
                <a:gd name="T14" fmla="*/ 10 w 20"/>
                <a:gd name="T15" fmla="*/ 38 h 40"/>
                <a:gd name="T16" fmla="*/ 13 w 20"/>
                <a:gd name="T17" fmla="*/ 37 h 40"/>
                <a:gd name="T18" fmla="*/ 11 w 20"/>
                <a:gd name="T19" fmla="*/ 33 h 40"/>
                <a:gd name="T20" fmla="*/ 20 w 2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18" y="0"/>
                    <a:pt x="17" y="1"/>
                    <a:pt x="16" y="1"/>
                  </a:cubicBezTo>
                  <a:cubicBezTo>
                    <a:pt x="6" y="7"/>
                    <a:pt x="0" y="1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3"/>
                    <a:pt x="4" y="34"/>
                    <a:pt x="4" y="36"/>
                  </a:cubicBezTo>
                  <a:cubicBezTo>
                    <a:pt x="5" y="37"/>
                    <a:pt x="6" y="39"/>
                    <a:pt x="6" y="40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2" y="34"/>
                    <a:pt x="11" y="33"/>
                  </a:cubicBezTo>
                  <a:cubicBezTo>
                    <a:pt x="6" y="21"/>
                    <a:pt x="10" y="8"/>
                    <a:pt x="20" y="0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4"/>
            <p:cNvSpPr>
              <a:spLocks/>
            </p:cNvSpPr>
            <p:nvPr/>
          </p:nvSpPr>
          <p:spPr bwMode="gray">
            <a:xfrm>
              <a:off x="8864900" y="4708845"/>
              <a:ext cx="84138" cy="39687"/>
            </a:xfrm>
            <a:custGeom>
              <a:avLst/>
              <a:gdLst>
                <a:gd name="T0" fmla="*/ 58 w 61"/>
                <a:gd name="T1" fmla="*/ 0 h 29"/>
                <a:gd name="T2" fmla="*/ 1 w 61"/>
                <a:gd name="T3" fmla="*/ 23 h 29"/>
                <a:gd name="T4" fmla="*/ 1 w 61"/>
                <a:gd name="T5" fmla="*/ 27 h 29"/>
                <a:gd name="T6" fmla="*/ 3 w 61"/>
                <a:gd name="T7" fmla="*/ 29 h 29"/>
                <a:gd name="T8" fmla="*/ 61 w 61"/>
                <a:gd name="T9" fmla="*/ 5 h 29"/>
                <a:gd name="T10" fmla="*/ 61 w 61"/>
                <a:gd name="T11" fmla="*/ 2 h 29"/>
                <a:gd name="T12" fmla="*/ 58 w 61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9">
                  <a:moveTo>
                    <a:pt x="58" y="0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5"/>
                    <a:pt x="1" y="27"/>
                  </a:cubicBezTo>
                  <a:cubicBezTo>
                    <a:pt x="2" y="28"/>
                    <a:pt x="3" y="29"/>
                    <a:pt x="3" y="29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4"/>
                    <a:pt x="61" y="2"/>
                  </a:cubicBezTo>
                  <a:cubicBezTo>
                    <a:pt x="6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5"/>
            <p:cNvSpPr>
              <a:spLocks noEditPoints="1"/>
            </p:cNvSpPr>
            <p:nvPr/>
          </p:nvSpPr>
          <p:spPr bwMode="gray">
            <a:xfrm>
              <a:off x="8693450" y="5112070"/>
              <a:ext cx="246063" cy="301625"/>
            </a:xfrm>
            <a:custGeom>
              <a:avLst/>
              <a:gdLst>
                <a:gd name="T0" fmla="*/ 100 w 178"/>
                <a:gd name="T1" fmla="*/ 161 h 219"/>
                <a:gd name="T2" fmla="*/ 175 w 178"/>
                <a:gd name="T3" fmla="*/ 114 h 219"/>
                <a:gd name="T4" fmla="*/ 176 w 178"/>
                <a:gd name="T5" fmla="*/ 113 h 219"/>
                <a:gd name="T6" fmla="*/ 176 w 178"/>
                <a:gd name="T7" fmla="*/ 113 h 219"/>
                <a:gd name="T8" fmla="*/ 177 w 178"/>
                <a:gd name="T9" fmla="*/ 112 h 219"/>
                <a:gd name="T10" fmla="*/ 177 w 178"/>
                <a:gd name="T11" fmla="*/ 110 h 219"/>
                <a:gd name="T12" fmla="*/ 177 w 178"/>
                <a:gd name="T13" fmla="*/ 109 h 219"/>
                <a:gd name="T14" fmla="*/ 177 w 178"/>
                <a:gd name="T15" fmla="*/ 108 h 219"/>
                <a:gd name="T16" fmla="*/ 176 w 178"/>
                <a:gd name="T17" fmla="*/ 107 h 219"/>
                <a:gd name="T18" fmla="*/ 176 w 178"/>
                <a:gd name="T19" fmla="*/ 107 h 219"/>
                <a:gd name="T20" fmla="*/ 175 w 178"/>
                <a:gd name="T21" fmla="*/ 106 h 219"/>
                <a:gd name="T22" fmla="*/ 174 w 178"/>
                <a:gd name="T23" fmla="*/ 105 h 219"/>
                <a:gd name="T24" fmla="*/ 100 w 178"/>
                <a:gd name="T25" fmla="*/ 58 h 219"/>
                <a:gd name="T26" fmla="*/ 176 w 178"/>
                <a:gd name="T27" fmla="*/ 3 h 219"/>
                <a:gd name="T28" fmla="*/ 89 w 178"/>
                <a:gd name="T29" fmla="*/ 51 h 219"/>
                <a:gd name="T30" fmla="*/ 2 w 178"/>
                <a:gd name="T31" fmla="*/ 3 h 219"/>
                <a:gd name="T32" fmla="*/ 78 w 178"/>
                <a:gd name="T33" fmla="*/ 58 h 219"/>
                <a:gd name="T34" fmla="*/ 3 w 178"/>
                <a:gd name="T35" fmla="*/ 105 h 219"/>
                <a:gd name="T36" fmla="*/ 2 w 178"/>
                <a:gd name="T37" fmla="*/ 106 h 219"/>
                <a:gd name="T38" fmla="*/ 2 w 178"/>
                <a:gd name="T39" fmla="*/ 107 h 219"/>
                <a:gd name="T40" fmla="*/ 2 w 178"/>
                <a:gd name="T41" fmla="*/ 107 h 219"/>
                <a:gd name="T42" fmla="*/ 1 w 178"/>
                <a:gd name="T43" fmla="*/ 108 h 219"/>
                <a:gd name="T44" fmla="*/ 1 w 178"/>
                <a:gd name="T45" fmla="*/ 109 h 219"/>
                <a:gd name="T46" fmla="*/ 1 w 178"/>
                <a:gd name="T47" fmla="*/ 110 h 219"/>
                <a:gd name="T48" fmla="*/ 1 w 178"/>
                <a:gd name="T49" fmla="*/ 112 h 219"/>
                <a:gd name="T50" fmla="*/ 1 w 178"/>
                <a:gd name="T51" fmla="*/ 113 h 219"/>
                <a:gd name="T52" fmla="*/ 2 w 178"/>
                <a:gd name="T53" fmla="*/ 113 h 219"/>
                <a:gd name="T54" fmla="*/ 3 w 178"/>
                <a:gd name="T55" fmla="*/ 114 h 219"/>
                <a:gd name="T56" fmla="*/ 78 w 178"/>
                <a:gd name="T57" fmla="*/ 161 h 219"/>
                <a:gd name="T58" fmla="*/ 2 w 178"/>
                <a:gd name="T59" fmla="*/ 216 h 219"/>
                <a:gd name="T60" fmla="*/ 10 w 178"/>
                <a:gd name="T61" fmla="*/ 218 h 219"/>
                <a:gd name="T62" fmla="*/ 168 w 178"/>
                <a:gd name="T63" fmla="*/ 218 h 219"/>
                <a:gd name="T64" fmla="*/ 176 w 178"/>
                <a:gd name="T65" fmla="*/ 216 h 219"/>
                <a:gd name="T66" fmla="*/ 18 w 178"/>
                <a:gd name="T67" fmla="*/ 110 h 219"/>
                <a:gd name="T68" fmla="*/ 160 w 178"/>
                <a:gd name="T69" fmla="*/ 110 h 219"/>
                <a:gd name="T70" fmla="*/ 18 w 178"/>
                <a:gd name="T7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8" h="219">
                  <a:moveTo>
                    <a:pt x="174" y="208"/>
                  </a:moveTo>
                  <a:cubicBezTo>
                    <a:pt x="100" y="161"/>
                    <a:pt x="100" y="161"/>
                    <a:pt x="100" y="161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6" y="114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7" y="10"/>
                    <a:pt x="178" y="6"/>
                    <a:pt x="176" y="3"/>
                  </a:cubicBezTo>
                  <a:cubicBezTo>
                    <a:pt x="174" y="1"/>
                    <a:pt x="171" y="0"/>
                    <a:pt x="168" y="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78" y="161"/>
                    <a:pt x="78" y="161"/>
                    <a:pt x="78" y="161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1" y="210"/>
                    <a:pt x="0" y="213"/>
                    <a:pt x="2" y="216"/>
                  </a:cubicBezTo>
                  <a:cubicBezTo>
                    <a:pt x="3" y="218"/>
                    <a:pt x="5" y="219"/>
                    <a:pt x="7" y="219"/>
                  </a:cubicBezTo>
                  <a:cubicBezTo>
                    <a:pt x="8" y="219"/>
                    <a:pt x="9" y="219"/>
                    <a:pt x="10" y="218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9" y="219"/>
                    <a:pt x="170" y="219"/>
                    <a:pt x="171" y="219"/>
                  </a:cubicBezTo>
                  <a:cubicBezTo>
                    <a:pt x="173" y="219"/>
                    <a:pt x="175" y="218"/>
                    <a:pt x="176" y="216"/>
                  </a:cubicBezTo>
                  <a:cubicBezTo>
                    <a:pt x="178" y="213"/>
                    <a:pt x="177" y="210"/>
                    <a:pt x="174" y="208"/>
                  </a:cubicBezTo>
                  <a:close/>
                  <a:moveTo>
                    <a:pt x="18" y="110"/>
                  </a:moveTo>
                  <a:cubicBezTo>
                    <a:pt x="89" y="65"/>
                    <a:pt x="89" y="65"/>
                    <a:pt x="89" y="65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89" y="154"/>
                    <a:pt x="89" y="154"/>
                    <a:pt x="89" y="154"/>
                  </a:cubicBezTo>
                  <a:lnTo>
                    <a:pt x="18" y="11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6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50 w 250"/>
                <a:gd name="T1" fmla="*/ 72 h 81"/>
                <a:gd name="T2" fmla="*/ 241 w 250"/>
                <a:gd name="T3" fmla="*/ 81 h 81"/>
                <a:gd name="T4" fmla="*/ 9 w 250"/>
                <a:gd name="T5" fmla="*/ 81 h 81"/>
                <a:gd name="T6" fmla="*/ 0 w 250"/>
                <a:gd name="T7" fmla="*/ 72 h 81"/>
                <a:gd name="T8" fmla="*/ 0 w 250"/>
                <a:gd name="T9" fmla="*/ 9 h 81"/>
                <a:gd name="T10" fmla="*/ 9 w 250"/>
                <a:gd name="T11" fmla="*/ 0 h 81"/>
                <a:gd name="T12" fmla="*/ 241 w 250"/>
                <a:gd name="T13" fmla="*/ 0 h 81"/>
                <a:gd name="T14" fmla="*/ 250 w 250"/>
                <a:gd name="T15" fmla="*/ 9 h 81"/>
                <a:gd name="T16" fmla="*/ 250 w 250"/>
                <a:gd name="T17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81">
                  <a:moveTo>
                    <a:pt x="250" y="72"/>
                  </a:moveTo>
                  <a:cubicBezTo>
                    <a:pt x="250" y="77"/>
                    <a:pt x="246" y="81"/>
                    <a:pt x="24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lnTo>
                    <a:pt x="250" y="7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47"/>
            <p:cNvSpPr>
              <a:spLocks/>
            </p:cNvSpPr>
            <p:nvPr/>
          </p:nvSpPr>
          <p:spPr bwMode="gray">
            <a:xfrm>
              <a:off x="8642650" y="5405758"/>
              <a:ext cx="327025" cy="93662"/>
            </a:xfrm>
            <a:custGeom>
              <a:avLst/>
              <a:gdLst>
                <a:gd name="T0" fmla="*/ 22 w 236"/>
                <a:gd name="T1" fmla="*/ 55 h 68"/>
                <a:gd name="T2" fmla="*/ 14 w 236"/>
                <a:gd name="T3" fmla="*/ 46 h 68"/>
                <a:gd name="T4" fmla="*/ 14 w 236"/>
                <a:gd name="T5" fmla="*/ 0 h 68"/>
                <a:gd name="T6" fmla="*/ 0 w 236"/>
                <a:gd name="T7" fmla="*/ 0 h 68"/>
                <a:gd name="T8" fmla="*/ 0 w 236"/>
                <a:gd name="T9" fmla="*/ 59 h 68"/>
                <a:gd name="T10" fmla="*/ 9 w 236"/>
                <a:gd name="T11" fmla="*/ 68 h 68"/>
                <a:gd name="T12" fmla="*/ 236 w 236"/>
                <a:gd name="T13" fmla="*/ 68 h 68"/>
                <a:gd name="T14" fmla="*/ 236 w 236"/>
                <a:gd name="T15" fmla="*/ 55 h 68"/>
                <a:gd name="T16" fmla="*/ 22 w 236"/>
                <a:gd name="T17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8">
                  <a:moveTo>
                    <a:pt x="22" y="55"/>
                  </a:moveTo>
                  <a:cubicBezTo>
                    <a:pt x="17" y="55"/>
                    <a:pt x="14" y="51"/>
                    <a:pt x="14" y="4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4"/>
                    <a:pt x="4" y="68"/>
                    <a:pt x="9" y="68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6" y="55"/>
                    <a:pt x="236" y="55"/>
                    <a:pt x="236" y="55"/>
                  </a:cubicBezTo>
                  <a:lnTo>
                    <a:pt x="22" y="5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48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41 w 250"/>
                <a:gd name="T1" fmla="*/ 81 h 81"/>
                <a:gd name="T2" fmla="*/ 236 w 250"/>
                <a:gd name="T3" fmla="*/ 81 h 81"/>
                <a:gd name="T4" fmla="*/ 236 w 250"/>
                <a:gd name="T5" fmla="*/ 22 h 81"/>
                <a:gd name="T6" fmla="*/ 228 w 250"/>
                <a:gd name="T7" fmla="*/ 13 h 81"/>
                <a:gd name="T8" fmla="*/ 0 w 250"/>
                <a:gd name="T9" fmla="*/ 13 h 81"/>
                <a:gd name="T10" fmla="*/ 0 w 250"/>
                <a:gd name="T11" fmla="*/ 9 h 81"/>
                <a:gd name="T12" fmla="*/ 9 w 250"/>
                <a:gd name="T13" fmla="*/ 0 h 81"/>
                <a:gd name="T14" fmla="*/ 241 w 250"/>
                <a:gd name="T15" fmla="*/ 0 h 81"/>
                <a:gd name="T16" fmla="*/ 250 w 250"/>
                <a:gd name="T17" fmla="*/ 9 h 81"/>
                <a:gd name="T18" fmla="*/ 250 w 250"/>
                <a:gd name="T19" fmla="*/ 72 h 81"/>
                <a:gd name="T20" fmla="*/ 241 w 250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81">
                  <a:moveTo>
                    <a:pt x="241" y="81"/>
                  </a:moveTo>
                  <a:cubicBezTo>
                    <a:pt x="236" y="81"/>
                    <a:pt x="236" y="81"/>
                    <a:pt x="236" y="8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7"/>
                    <a:pt x="232" y="13"/>
                    <a:pt x="22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0" y="77"/>
                    <a:pt x="246" y="81"/>
                    <a:pt x="241" y="8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Oval 49"/>
            <p:cNvSpPr>
              <a:spLocks noChangeArrowheads="1"/>
            </p:cNvSpPr>
            <p:nvPr/>
          </p:nvSpPr>
          <p:spPr bwMode="gray">
            <a:xfrm>
              <a:off x="8674400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50"/>
            <p:cNvSpPr>
              <a:spLocks noChangeArrowheads="1"/>
            </p:cNvSpPr>
            <p:nvPr/>
          </p:nvSpPr>
          <p:spPr bwMode="gray">
            <a:xfrm>
              <a:off x="8693450" y="5474020"/>
              <a:ext cx="49213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51"/>
            <p:cNvSpPr>
              <a:spLocks/>
            </p:cNvSpPr>
            <p:nvPr/>
          </p:nvSpPr>
          <p:spPr bwMode="gray">
            <a:xfrm>
              <a:off x="8693450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Oval 52"/>
            <p:cNvSpPr>
              <a:spLocks noChangeArrowheads="1"/>
            </p:cNvSpPr>
            <p:nvPr/>
          </p:nvSpPr>
          <p:spPr bwMode="gray">
            <a:xfrm>
              <a:off x="8869662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Oval 53"/>
            <p:cNvSpPr>
              <a:spLocks noChangeArrowheads="1"/>
            </p:cNvSpPr>
            <p:nvPr/>
          </p:nvSpPr>
          <p:spPr bwMode="gray">
            <a:xfrm>
              <a:off x="8887125" y="5474020"/>
              <a:ext cx="50800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4"/>
            <p:cNvSpPr>
              <a:spLocks/>
            </p:cNvSpPr>
            <p:nvPr/>
          </p:nvSpPr>
          <p:spPr bwMode="gray">
            <a:xfrm>
              <a:off x="8887125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5"/>
            <p:cNvSpPr>
              <a:spLocks noEditPoints="1"/>
            </p:cNvSpPr>
            <p:nvPr/>
          </p:nvSpPr>
          <p:spPr bwMode="gray">
            <a:xfrm>
              <a:off x="8631537" y="4907283"/>
              <a:ext cx="368300" cy="223837"/>
            </a:xfrm>
            <a:custGeom>
              <a:avLst/>
              <a:gdLst>
                <a:gd name="T0" fmla="*/ 258 w 266"/>
                <a:gd name="T1" fmla="*/ 0 h 163"/>
                <a:gd name="T2" fmla="*/ 8 w 266"/>
                <a:gd name="T3" fmla="*/ 0 h 163"/>
                <a:gd name="T4" fmla="*/ 0 w 266"/>
                <a:gd name="T5" fmla="*/ 8 h 163"/>
                <a:gd name="T6" fmla="*/ 8 w 266"/>
                <a:gd name="T7" fmla="*/ 16 h 163"/>
                <a:gd name="T8" fmla="*/ 23 w 266"/>
                <a:gd name="T9" fmla="*/ 16 h 163"/>
                <a:gd name="T10" fmla="*/ 23 w 266"/>
                <a:gd name="T11" fmla="*/ 102 h 163"/>
                <a:gd name="T12" fmla="*/ 17 w 266"/>
                <a:gd name="T13" fmla="*/ 102 h 163"/>
                <a:gd name="T14" fmla="*/ 8 w 266"/>
                <a:gd name="T15" fmla="*/ 111 h 163"/>
                <a:gd name="T16" fmla="*/ 8 w 266"/>
                <a:gd name="T17" fmla="*/ 155 h 163"/>
                <a:gd name="T18" fmla="*/ 17 w 266"/>
                <a:gd name="T19" fmla="*/ 163 h 163"/>
                <a:gd name="T20" fmla="*/ 249 w 266"/>
                <a:gd name="T21" fmla="*/ 163 h 163"/>
                <a:gd name="T22" fmla="*/ 258 w 266"/>
                <a:gd name="T23" fmla="*/ 155 h 163"/>
                <a:gd name="T24" fmla="*/ 258 w 266"/>
                <a:gd name="T25" fmla="*/ 111 h 163"/>
                <a:gd name="T26" fmla="*/ 249 w 266"/>
                <a:gd name="T27" fmla="*/ 102 h 163"/>
                <a:gd name="T28" fmla="*/ 243 w 266"/>
                <a:gd name="T29" fmla="*/ 102 h 163"/>
                <a:gd name="T30" fmla="*/ 243 w 266"/>
                <a:gd name="T31" fmla="*/ 16 h 163"/>
                <a:gd name="T32" fmla="*/ 258 w 266"/>
                <a:gd name="T33" fmla="*/ 16 h 163"/>
                <a:gd name="T34" fmla="*/ 266 w 266"/>
                <a:gd name="T35" fmla="*/ 8 h 163"/>
                <a:gd name="T36" fmla="*/ 258 w 266"/>
                <a:gd name="T37" fmla="*/ 0 h 163"/>
                <a:gd name="T38" fmla="*/ 189 w 266"/>
                <a:gd name="T39" fmla="*/ 16 h 163"/>
                <a:gd name="T40" fmla="*/ 189 w 266"/>
                <a:gd name="T41" fmla="*/ 102 h 163"/>
                <a:gd name="T42" fmla="*/ 160 w 266"/>
                <a:gd name="T43" fmla="*/ 102 h 163"/>
                <a:gd name="T44" fmla="*/ 160 w 266"/>
                <a:gd name="T45" fmla="*/ 16 h 163"/>
                <a:gd name="T46" fmla="*/ 189 w 266"/>
                <a:gd name="T47" fmla="*/ 16 h 163"/>
                <a:gd name="T48" fmla="*/ 148 w 266"/>
                <a:gd name="T49" fmla="*/ 16 h 163"/>
                <a:gd name="T50" fmla="*/ 148 w 266"/>
                <a:gd name="T51" fmla="*/ 102 h 163"/>
                <a:gd name="T52" fmla="*/ 118 w 266"/>
                <a:gd name="T53" fmla="*/ 102 h 163"/>
                <a:gd name="T54" fmla="*/ 118 w 266"/>
                <a:gd name="T55" fmla="*/ 16 h 163"/>
                <a:gd name="T56" fmla="*/ 148 w 266"/>
                <a:gd name="T57" fmla="*/ 16 h 163"/>
                <a:gd name="T58" fmla="*/ 106 w 266"/>
                <a:gd name="T59" fmla="*/ 16 h 163"/>
                <a:gd name="T60" fmla="*/ 106 w 266"/>
                <a:gd name="T61" fmla="*/ 102 h 163"/>
                <a:gd name="T62" fmla="*/ 77 w 266"/>
                <a:gd name="T63" fmla="*/ 102 h 163"/>
                <a:gd name="T64" fmla="*/ 77 w 266"/>
                <a:gd name="T65" fmla="*/ 16 h 163"/>
                <a:gd name="T66" fmla="*/ 106 w 266"/>
                <a:gd name="T67" fmla="*/ 16 h 163"/>
                <a:gd name="T68" fmla="*/ 35 w 266"/>
                <a:gd name="T69" fmla="*/ 16 h 163"/>
                <a:gd name="T70" fmla="*/ 65 w 266"/>
                <a:gd name="T71" fmla="*/ 16 h 163"/>
                <a:gd name="T72" fmla="*/ 65 w 266"/>
                <a:gd name="T73" fmla="*/ 102 h 163"/>
                <a:gd name="T74" fmla="*/ 35 w 266"/>
                <a:gd name="T75" fmla="*/ 102 h 163"/>
                <a:gd name="T76" fmla="*/ 35 w 266"/>
                <a:gd name="T77" fmla="*/ 16 h 163"/>
                <a:gd name="T78" fmla="*/ 201 w 266"/>
                <a:gd name="T79" fmla="*/ 102 h 163"/>
                <a:gd name="T80" fmla="*/ 201 w 266"/>
                <a:gd name="T81" fmla="*/ 16 h 163"/>
                <a:gd name="T82" fmla="*/ 231 w 266"/>
                <a:gd name="T83" fmla="*/ 16 h 163"/>
                <a:gd name="T84" fmla="*/ 231 w 266"/>
                <a:gd name="T85" fmla="*/ 102 h 163"/>
                <a:gd name="T86" fmla="*/ 201 w 266"/>
                <a:gd name="T87" fmla="*/ 10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" h="163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2" y="102"/>
                    <a:pt x="8" y="106"/>
                    <a:pt x="8" y="111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8" y="160"/>
                    <a:pt x="12" y="163"/>
                    <a:pt x="17" y="163"/>
                  </a:cubicBezTo>
                  <a:cubicBezTo>
                    <a:pt x="249" y="163"/>
                    <a:pt x="249" y="163"/>
                    <a:pt x="249" y="163"/>
                  </a:cubicBezTo>
                  <a:cubicBezTo>
                    <a:pt x="254" y="163"/>
                    <a:pt x="258" y="160"/>
                    <a:pt x="258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06"/>
                    <a:pt x="254" y="102"/>
                    <a:pt x="249" y="102"/>
                  </a:cubicBezTo>
                  <a:cubicBezTo>
                    <a:pt x="243" y="102"/>
                    <a:pt x="243" y="102"/>
                    <a:pt x="243" y="102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2" y="16"/>
                    <a:pt x="266" y="13"/>
                    <a:pt x="266" y="8"/>
                  </a:cubicBezTo>
                  <a:cubicBezTo>
                    <a:pt x="266" y="4"/>
                    <a:pt x="262" y="0"/>
                    <a:pt x="258" y="0"/>
                  </a:cubicBezTo>
                  <a:close/>
                  <a:moveTo>
                    <a:pt x="189" y="16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16"/>
                    <a:pt x="160" y="16"/>
                    <a:pt x="160" y="16"/>
                  </a:cubicBezTo>
                  <a:lnTo>
                    <a:pt x="189" y="16"/>
                  </a:lnTo>
                  <a:close/>
                  <a:moveTo>
                    <a:pt x="148" y="16"/>
                  </a:moveTo>
                  <a:cubicBezTo>
                    <a:pt x="148" y="102"/>
                    <a:pt x="148" y="102"/>
                    <a:pt x="14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6"/>
                    <a:pt x="118" y="16"/>
                    <a:pt x="118" y="16"/>
                  </a:cubicBezTo>
                  <a:lnTo>
                    <a:pt x="148" y="16"/>
                  </a:lnTo>
                  <a:close/>
                  <a:moveTo>
                    <a:pt x="106" y="16"/>
                  </a:moveTo>
                  <a:cubicBezTo>
                    <a:pt x="106" y="102"/>
                    <a:pt x="106" y="102"/>
                    <a:pt x="106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6"/>
                    <a:pt x="77" y="16"/>
                    <a:pt x="77" y="16"/>
                  </a:cubicBezTo>
                  <a:lnTo>
                    <a:pt x="106" y="16"/>
                  </a:lnTo>
                  <a:close/>
                  <a:moveTo>
                    <a:pt x="3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35" y="102"/>
                    <a:pt x="35" y="102"/>
                    <a:pt x="35" y="102"/>
                  </a:cubicBezTo>
                  <a:lnTo>
                    <a:pt x="35" y="16"/>
                  </a:lnTo>
                  <a:close/>
                  <a:moveTo>
                    <a:pt x="201" y="102"/>
                  </a:moveTo>
                  <a:cubicBezTo>
                    <a:pt x="201" y="16"/>
                    <a:pt x="201" y="16"/>
                    <a:pt x="20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102"/>
                    <a:pt x="231" y="102"/>
                    <a:pt x="231" y="102"/>
                  </a:cubicBezTo>
                  <a:lnTo>
                    <a:pt x="201" y="10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6"/>
            <p:cNvSpPr>
              <a:spLocks/>
            </p:cNvSpPr>
            <p:nvPr/>
          </p:nvSpPr>
          <p:spPr bwMode="gray">
            <a:xfrm>
              <a:off x="8642650" y="5067620"/>
              <a:ext cx="327025" cy="63500"/>
            </a:xfrm>
            <a:custGeom>
              <a:avLst/>
              <a:gdLst>
                <a:gd name="T0" fmla="*/ 22 w 236"/>
                <a:gd name="T1" fmla="*/ 34 h 47"/>
                <a:gd name="T2" fmla="*/ 14 w 236"/>
                <a:gd name="T3" fmla="*/ 25 h 47"/>
                <a:gd name="T4" fmla="*/ 14 w 236"/>
                <a:gd name="T5" fmla="*/ 0 h 47"/>
                <a:gd name="T6" fmla="*/ 0 w 236"/>
                <a:gd name="T7" fmla="*/ 0 h 47"/>
                <a:gd name="T8" fmla="*/ 0 w 236"/>
                <a:gd name="T9" fmla="*/ 39 h 47"/>
                <a:gd name="T10" fmla="*/ 9 w 236"/>
                <a:gd name="T11" fmla="*/ 47 h 47"/>
                <a:gd name="T12" fmla="*/ 236 w 236"/>
                <a:gd name="T13" fmla="*/ 47 h 47"/>
                <a:gd name="T14" fmla="*/ 236 w 236"/>
                <a:gd name="T15" fmla="*/ 34 h 47"/>
                <a:gd name="T16" fmla="*/ 22 w 236"/>
                <a:gd name="T1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47">
                  <a:moveTo>
                    <a:pt x="22" y="34"/>
                  </a:moveTo>
                  <a:cubicBezTo>
                    <a:pt x="17" y="34"/>
                    <a:pt x="14" y="30"/>
                    <a:pt x="14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4" y="47"/>
                    <a:pt x="9" y="47"/>
                  </a:cubicBezTo>
                  <a:cubicBezTo>
                    <a:pt x="236" y="47"/>
                    <a:pt x="236" y="47"/>
                    <a:pt x="236" y="47"/>
                  </a:cubicBezTo>
                  <a:cubicBezTo>
                    <a:pt x="236" y="34"/>
                    <a:pt x="236" y="34"/>
                    <a:pt x="236" y="34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7"/>
            <p:cNvSpPr>
              <a:spLocks/>
            </p:cNvSpPr>
            <p:nvPr/>
          </p:nvSpPr>
          <p:spPr bwMode="gray">
            <a:xfrm>
              <a:off x="8642650" y="5046983"/>
              <a:ext cx="346075" cy="84137"/>
            </a:xfrm>
            <a:custGeom>
              <a:avLst/>
              <a:gdLst>
                <a:gd name="T0" fmla="*/ 241 w 250"/>
                <a:gd name="T1" fmla="*/ 61 h 61"/>
                <a:gd name="T2" fmla="*/ 236 w 250"/>
                <a:gd name="T3" fmla="*/ 61 h 61"/>
                <a:gd name="T4" fmla="*/ 236 w 250"/>
                <a:gd name="T5" fmla="*/ 22 h 61"/>
                <a:gd name="T6" fmla="*/ 228 w 250"/>
                <a:gd name="T7" fmla="*/ 14 h 61"/>
                <a:gd name="T8" fmla="*/ 0 w 250"/>
                <a:gd name="T9" fmla="*/ 14 h 61"/>
                <a:gd name="T10" fmla="*/ 0 w 250"/>
                <a:gd name="T11" fmla="*/ 9 h 61"/>
                <a:gd name="T12" fmla="*/ 9 w 250"/>
                <a:gd name="T13" fmla="*/ 0 h 61"/>
                <a:gd name="T14" fmla="*/ 241 w 250"/>
                <a:gd name="T15" fmla="*/ 0 h 61"/>
                <a:gd name="T16" fmla="*/ 250 w 250"/>
                <a:gd name="T17" fmla="*/ 9 h 61"/>
                <a:gd name="T18" fmla="*/ 250 w 250"/>
                <a:gd name="T19" fmla="*/ 53 h 61"/>
                <a:gd name="T20" fmla="*/ 241 w 250"/>
                <a:gd name="T2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61">
                  <a:moveTo>
                    <a:pt x="241" y="61"/>
                  </a:moveTo>
                  <a:cubicBezTo>
                    <a:pt x="236" y="61"/>
                    <a:pt x="236" y="61"/>
                    <a:pt x="236" y="6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8"/>
                    <a:pt x="232" y="14"/>
                    <a:pt x="22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53"/>
                    <a:pt x="250" y="53"/>
                    <a:pt x="250" y="53"/>
                  </a:cubicBezTo>
                  <a:cubicBezTo>
                    <a:pt x="250" y="58"/>
                    <a:pt x="246" y="61"/>
                    <a:pt x="241" y="6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58"/>
            <p:cNvSpPr>
              <a:spLocks/>
            </p:cNvSpPr>
            <p:nvPr/>
          </p:nvSpPr>
          <p:spPr bwMode="gray">
            <a:xfrm>
              <a:off x="10792125" y="4919983"/>
              <a:ext cx="61913" cy="311150"/>
            </a:xfrm>
            <a:custGeom>
              <a:avLst/>
              <a:gdLst>
                <a:gd name="T0" fmla="*/ 39 w 45"/>
                <a:gd name="T1" fmla="*/ 180 h 226"/>
                <a:gd name="T2" fmla="*/ 33 w 45"/>
                <a:gd name="T3" fmla="*/ 180 h 226"/>
                <a:gd name="T4" fmla="*/ 33 w 45"/>
                <a:gd name="T5" fmla="*/ 0 h 226"/>
                <a:gd name="T6" fmla="*/ 12 w 45"/>
                <a:gd name="T7" fmla="*/ 0 h 226"/>
                <a:gd name="T8" fmla="*/ 12 w 45"/>
                <a:gd name="T9" fmla="*/ 180 h 226"/>
                <a:gd name="T10" fmla="*/ 5 w 45"/>
                <a:gd name="T11" fmla="*/ 180 h 226"/>
                <a:gd name="T12" fmla="*/ 0 w 45"/>
                <a:gd name="T13" fmla="*/ 186 h 226"/>
                <a:gd name="T14" fmla="*/ 0 w 45"/>
                <a:gd name="T15" fmla="*/ 226 h 226"/>
                <a:gd name="T16" fmla="*/ 45 w 45"/>
                <a:gd name="T17" fmla="*/ 226 h 226"/>
                <a:gd name="T18" fmla="*/ 45 w 45"/>
                <a:gd name="T19" fmla="*/ 186 h 226"/>
                <a:gd name="T20" fmla="*/ 39 w 45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26">
                  <a:moveTo>
                    <a:pt x="39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2"/>
                    <a:pt x="42" y="180"/>
                    <a:pt x="39" y="18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59"/>
            <p:cNvSpPr>
              <a:spLocks/>
            </p:cNvSpPr>
            <p:nvPr/>
          </p:nvSpPr>
          <p:spPr bwMode="gray">
            <a:xfrm>
              <a:off x="10827050" y="4919983"/>
              <a:ext cx="26988" cy="311150"/>
            </a:xfrm>
            <a:custGeom>
              <a:avLst/>
              <a:gdLst>
                <a:gd name="T0" fmla="*/ 14 w 20"/>
                <a:gd name="T1" fmla="*/ 180 h 226"/>
                <a:gd name="T2" fmla="*/ 8 w 20"/>
                <a:gd name="T3" fmla="*/ 180 h 226"/>
                <a:gd name="T4" fmla="*/ 8 w 20"/>
                <a:gd name="T5" fmla="*/ 0 h 226"/>
                <a:gd name="T6" fmla="*/ 0 w 20"/>
                <a:gd name="T7" fmla="*/ 0 h 226"/>
                <a:gd name="T8" fmla="*/ 0 w 20"/>
                <a:gd name="T9" fmla="*/ 180 h 226"/>
                <a:gd name="T10" fmla="*/ 6 w 20"/>
                <a:gd name="T11" fmla="*/ 180 h 226"/>
                <a:gd name="T12" fmla="*/ 12 w 20"/>
                <a:gd name="T13" fmla="*/ 186 h 226"/>
                <a:gd name="T14" fmla="*/ 12 w 20"/>
                <a:gd name="T15" fmla="*/ 226 h 226"/>
                <a:gd name="T16" fmla="*/ 20 w 20"/>
                <a:gd name="T17" fmla="*/ 226 h 226"/>
                <a:gd name="T18" fmla="*/ 20 w 20"/>
                <a:gd name="T19" fmla="*/ 186 h 226"/>
                <a:gd name="T20" fmla="*/ 14 w 20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26">
                  <a:moveTo>
                    <a:pt x="14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9" y="180"/>
                    <a:pt x="12" y="182"/>
                    <a:pt x="12" y="18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20" y="226"/>
                    <a:pt x="20" y="226"/>
                    <a:pt x="20" y="22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2"/>
                    <a:pt x="17" y="180"/>
                    <a:pt x="14" y="18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0"/>
            <p:cNvSpPr>
              <a:spLocks/>
            </p:cNvSpPr>
            <p:nvPr/>
          </p:nvSpPr>
          <p:spPr bwMode="gray">
            <a:xfrm>
              <a:off x="10792125" y="4919983"/>
              <a:ext cx="25400" cy="311150"/>
            </a:xfrm>
            <a:custGeom>
              <a:avLst/>
              <a:gdLst>
                <a:gd name="T0" fmla="*/ 19 w 19"/>
                <a:gd name="T1" fmla="*/ 0 h 226"/>
                <a:gd name="T2" fmla="*/ 12 w 19"/>
                <a:gd name="T3" fmla="*/ 0 h 226"/>
                <a:gd name="T4" fmla="*/ 12 w 19"/>
                <a:gd name="T5" fmla="*/ 180 h 226"/>
                <a:gd name="T6" fmla="*/ 5 w 19"/>
                <a:gd name="T7" fmla="*/ 180 h 226"/>
                <a:gd name="T8" fmla="*/ 0 w 19"/>
                <a:gd name="T9" fmla="*/ 186 h 226"/>
                <a:gd name="T10" fmla="*/ 0 w 19"/>
                <a:gd name="T11" fmla="*/ 226 h 226"/>
                <a:gd name="T12" fmla="*/ 7 w 19"/>
                <a:gd name="T13" fmla="*/ 226 h 226"/>
                <a:gd name="T14" fmla="*/ 7 w 19"/>
                <a:gd name="T15" fmla="*/ 186 h 226"/>
                <a:gd name="T16" fmla="*/ 13 w 19"/>
                <a:gd name="T17" fmla="*/ 180 h 226"/>
                <a:gd name="T18" fmla="*/ 19 w 19"/>
                <a:gd name="T19" fmla="*/ 180 h 226"/>
                <a:gd name="T20" fmla="*/ 19 w 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26"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2"/>
                    <a:pt x="10" y="180"/>
                    <a:pt x="13" y="180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1"/>
            <p:cNvSpPr>
              <a:spLocks/>
            </p:cNvSpPr>
            <p:nvPr/>
          </p:nvSpPr>
          <p:spPr bwMode="gray">
            <a:xfrm>
              <a:off x="10068225" y="4172270"/>
              <a:ext cx="242888" cy="239712"/>
            </a:xfrm>
            <a:custGeom>
              <a:avLst/>
              <a:gdLst>
                <a:gd name="T0" fmla="*/ 153 w 153"/>
                <a:gd name="T1" fmla="*/ 98 h 151"/>
                <a:gd name="T2" fmla="*/ 100 w 153"/>
                <a:gd name="T3" fmla="*/ 151 h 151"/>
                <a:gd name="T4" fmla="*/ 0 w 153"/>
                <a:gd name="T5" fmla="*/ 52 h 151"/>
                <a:gd name="T6" fmla="*/ 53 w 153"/>
                <a:gd name="T7" fmla="*/ 0 h 151"/>
                <a:gd name="T8" fmla="*/ 153 w 153"/>
                <a:gd name="T9" fmla="*/ 9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1">
                  <a:moveTo>
                    <a:pt x="153" y="98"/>
                  </a:moveTo>
                  <a:lnTo>
                    <a:pt x="100" y="151"/>
                  </a:lnTo>
                  <a:lnTo>
                    <a:pt x="0" y="52"/>
                  </a:lnTo>
                  <a:lnTo>
                    <a:pt x="53" y="0"/>
                  </a:lnTo>
                  <a:lnTo>
                    <a:pt x="153" y="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2"/>
            <p:cNvSpPr>
              <a:spLocks/>
            </p:cNvSpPr>
            <p:nvPr/>
          </p:nvSpPr>
          <p:spPr bwMode="gray">
            <a:xfrm>
              <a:off x="9560225" y="3665858"/>
              <a:ext cx="579438" cy="576262"/>
            </a:xfrm>
            <a:custGeom>
              <a:avLst/>
              <a:gdLst>
                <a:gd name="T0" fmla="*/ 415 w 419"/>
                <a:gd name="T1" fmla="*/ 379 h 419"/>
                <a:gd name="T2" fmla="*/ 415 w 419"/>
                <a:gd name="T3" fmla="*/ 392 h 419"/>
                <a:gd name="T4" fmla="*/ 392 w 419"/>
                <a:gd name="T5" fmla="*/ 415 h 419"/>
                <a:gd name="T6" fmla="*/ 380 w 419"/>
                <a:gd name="T7" fmla="*/ 415 h 419"/>
                <a:gd name="T8" fmla="*/ 3 w 419"/>
                <a:gd name="T9" fmla="*/ 39 h 419"/>
                <a:gd name="T10" fmla="*/ 3 w 419"/>
                <a:gd name="T11" fmla="*/ 27 h 419"/>
                <a:gd name="T12" fmla="*/ 27 w 419"/>
                <a:gd name="T13" fmla="*/ 3 h 419"/>
                <a:gd name="T14" fmla="*/ 39 w 419"/>
                <a:gd name="T15" fmla="*/ 3 h 419"/>
                <a:gd name="T16" fmla="*/ 415 w 419"/>
                <a:gd name="T17" fmla="*/ 37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419">
                  <a:moveTo>
                    <a:pt x="415" y="379"/>
                  </a:moveTo>
                  <a:cubicBezTo>
                    <a:pt x="419" y="383"/>
                    <a:pt x="419" y="388"/>
                    <a:pt x="415" y="392"/>
                  </a:cubicBezTo>
                  <a:cubicBezTo>
                    <a:pt x="392" y="415"/>
                    <a:pt x="392" y="415"/>
                    <a:pt x="392" y="415"/>
                  </a:cubicBezTo>
                  <a:cubicBezTo>
                    <a:pt x="388" y="419"/>
                    <a:pt x="383" y="419"/>
                    <a:pt x="380" y="4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5"/>
                    <a:pt x="0" y="30"/>
                    <a:pt x="3" y="2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0" y="0"/>
                    <a:pt x="36" y="0"/>
                    <a:pt x="39" y="3"/>
                  </a:cubicBezTo>
                  <a:lnTo>
                    <a:pt x="415" y="3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3"/>
            <p:cNvSpPr>
              <a:spLocks/>
            </p:cNvSpPr>
            <p:nvPr/>
          </p:nvSpPr>
          <p:spPr bwMode="gray">
            <a:xfrm>
              <a:off x="10185700" y="4288158"/>
              <a:ext cx="1066800" cy="1058862"/>
            </a:xfrm>
            <a:custGeom>
              <a:avLst/>
              <a:gdLst>
                <a:gd name="T0" fmla="*/ 672 w 672"/>
                <a:gd name="T1" fmla="*/ 594 h 667"/>
                <a:gd name="T2" fmla="*/ 597 w 672"/>
                <a:gd name="T3" fmla="*/ 667 h 667"/>
                <a:gd name="T4" fmla="*/ 0 w 672"/>
                <a:gd name="T5" fmla="*/ 74 h 667"/>
                <a:gd name="T6" fmla="*/ 74 w 672"/>
                <a:gd name="T7" fmla="*/ 0 h 667"/>
                <a:gd name="T8" fmla="*/ 672 w 672"/>
                <a:gd name="T9" fmla="*/ 59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67">
                  <a:moveTo>
                    <a:pt x="672" y="594"/>
                  </a:moveTo>
                  <a:lnTo>
                    <a:pt x="597" y="667"/>
                  </a:lnTo>
                  <a:lnTo>
                    <a:pt x="0" y="74"/>
                  </a:lnTo>
                  <a:lnTo>
                    <a:pt x="74" y="0"/>
                  </a:lnTo>
                  <a:lnTo>
                    <a:pt x="672" y="594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4"/>
            <p:cNvSpPr>
              <a:spLocks/>
            </p:cNvSpPr>
            <p:nvPr/>
          </p:nvSpPr>
          <p:spPr bwMode="gray">
            <a:xfrm>
              <a:off x="10055525" y="4159570"/>
              <a:ext cx="109538" cy="106362"/>
            </a:xfrm>
            <a:custGeom>
              <a:avLst/>
              <a:gdLst>
                <a:gd name="T0" fmla="*/ 9 w 79"/>
                <a:gd name="T1" fmla="*/ 77 h 77"/>
                <a:gd name="T2" fmla="*/ 4 w 79"/>
                <a:gd name="T3" fmla="*/ 75 h 77"/>
                <a:gd name="T4" fmla="*/ 4 w 79"/>
                <a:gd name="T5" fmla="*/ 64 h 77"/>
                <a:gd name="T6" fmla="*/ 64 w 79"/>
                <a:gd name="T7" fmla="*/ 3 h 77"/>
                <a:gd name="T8" fmla="*/ 75 w 79"/>
                <a:gd name="T9" fmla="*/ 3 h 77"/>
                <a:gd name="T10" fmla="*/ 75 w 79"/>
                <a:gd name="T11" fmla="*/ 15 h 77"/>
                <a:gd name="T12" fmla="*/ 15 w 79"/>
                <a:gd name="T13" fmla="*/ 75 h 77"/>
                <a:gd name="T14" fmla="*/ 9 w 79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7">
                  <a:moveTo>
                    <a:pt x="9" y="77"/>
                  </a:moveTo>
                  <a:cubicBezTo>
                    <a:pt x="7" y="77"/>
                    <a:pt x="5" y="77"/>
                    <a:pt x="4" y="75"/>
                  </a:cubicBezTo>
                  <a:cubicBezTo>
                    <a:pt x="0" y="72"/>
                    <a:pt x="0" y="67"/>
                    <a:pt x="4" y="64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7" y="0"/>
                    <a:pt x="72" y="0"/>
                    <a:pt x="75" y="3"/>
                  </a:cubicBezTo>
                  <a:cubicBezTo>
                    <a:pt x="79" y="6"/>
                    <a:pt x="79" y="12"/>
                    <a:pt x="75" y="1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3" y="77"/>
                    <a:pt x="11" y="77"/>
                    <a:pt x="9" y="7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5"/>
            <p:cNvSpPr>
              <a:spLocks/>
            </p:cNvSpPr>
            <p:nvPr/>
          </p:nvSpPr>
          <p:spPr bwMode="gray">
            <a:xfrm>
              <a:off x="9787237" y="3891283"/>
              <a:ext cx="79375" cy="77787"/>
            </a:xfrm>
            <a:custGeom>
              <a:avLst/>
              <a:gdLst>
                <a:gd name="T0" fmla="*/ 9 w 58"/>
                <a:gd name="T1" fmla="*/ 57 h 57"/>
                <a:gd name="T2" fmla="*/ 3 w 58"/>
                <a:gd name="T3" fmla="*/ 55 h 57"/>
                <a:gd name="T4" fmla="*/ 3 w 58"/>
                <a:gd name="T5" fmla="*/ 44 h 57"/>
                <a:gd name="T6" fmla="*/ 44 w 58"/>
                <a:gd name="T7" fmla="*/ 3 h 57"/>
                <a:gd name="T8" fmla="*/ 55 w 58"/>
                <a:gd name="T9" fmla="*/ 3 h 57"/>
                <a:gd name="T10" fmla="*/ 55 w 58"/>
                <a:gd name="T11" fmla="*/ 14 h 57"/>
                <a:gd name="T12" fmla="*/ 15 w 58"/>
                <a:gd name="T13" fmla="*/ 55 h 57"/>
                <a:gd name="T14" fmla="*/ 9 w 58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7">
                  <a:moveTo>
                    <a:pt x="9" y="57"/>
                  </a:moveTo>
                  <a:cubicBezTo>
                    <a:pt x="7" y="57"/>
                    <a:pt x="5" y="56"/>
                    <a:pt x="3" y="55"/>
                  </a:cubicBezTo>
                  <a:cubicBezTo>
                    <a:pt x="0" y="52"/>
                    <a:pt x="0" y="47"/>
                    <a:pt x="3" y="4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52" y="0"/>
                    <a:pt x="55" y="3"/>
                  </a:cubicBezTo>
                  <a:cubicBezTo>
                    <a:pt x="58" y="6"/>
                    <a:pt x="58" y="11"/>
                    <a:pt x="55" y="1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3" y="56"/>
                    <a:pt x="11" y="57"/>
                    <a:pt x="9" y="5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6"/>
            <p:cNvSpPr>
              <a:spLocks/>
            </p:cNvSpPr>
            <p:nvPr/>
          </p:nvSpPr>
          <p:spPr bwMode="gray">
            <a:xfrm>
              <a:off x="10168237" y="4270695"/>
              <a:ext cx="153988" cy="150812"/>
            </a:xfrm>
            <a:custGeom>
              <a:avLst/>
              <a:gdLst>
                <a:gd name="T0" fmla="*/ 9 w 111"/>
                <a:gd name="T1" fmla="*/ 110 h 110"/>
                <a:gd name="T2" fmla="*/ 3 w 111"/>
                <a:gd name="T3" fmla="*/ 108 h 110"/>
                <a:gd name="T4" fmla="*/ 3 w 111"/>
                <a:gd name="T5" fmla="*/ 96 h 110"/>
                <a:gd name="T6" fmla="*/ 96 w 111"/>
                <a:gd name="T7" fmla="*/ 3 h 110"/>
                <a:gd name="T8" fmla="*/ 108 w 111"/>
                <a:gd name="T9" fmla="*/ 3 h 110"/>
                <a:gd name="T10" fmla="*/ 108 w 111"/>
                <a:gd name="T11" fmla="*/ 15 h 110"/>
                <a:gd name="T12" fmla="*/ 15 w 111"/>
                <a:gd name="T13" fmla="*/ 108 h 110"/>
                <a:gd name="T14" fmla="*/ 9 w 111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10">
                  <a:moveTo>
                    <a:pt x="9" y="110"/>
                  </a:moveTo>
                  <a:cubicBezTo>
                    <a:pt x="7" y="110"/>
                    <a:pt x="5" y="109"/>
                    <a:pt x="3" y="108"/>
                  </a:cubicBezTo>
                  <a:cubicBezTo>
                    <a:pt x="0" y="104"/>
                    <a:pt x="0" y="99"/>
                    <a:pt x="3" y="96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100" y="0"/>
                    <a:pt x="105" y="0"/>
                    <a:pt x="108" y="3"/>
                  </a:cubicBezTo>
                  <a:cubicBezTo>
                    <a:pt x="111" y="6"/>
                    <a:pt x="111" y="11"/>
                    <a:pt x="108" y="1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3" y="109"/>
                    <a:pt x="11" y="110"/>
                    <a:pt x="9" y="11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7"/>
            <p:cNvSpPr>
              <a:spLocks/>
            </p:cNvSpPr>
            <p:nvPr/>
          </p:nvSpPr>
          <p:spPr bwMode="gray">
            <a:xfrm>
              <a:off x="10269837" y="4296095"/>
              <a:ext cx="982663" cy="944562"/>
            </a:xfrm>
            <a:custGeom>
              <a:avLst/>
              <a:gdLst>
                <a:gd name="T0" fmla="*/ 619 w 619"/>
                <a:gd name="T1" fmla="*/ 589 h 595"/>
                <a:gd name="T2" fmla="*/ 613 w 619"/>
                <a:gd name="T3" fmla="*/ 595 h 595"/>
                <a:gd name="T4" fmla="*/ 0 w 619"/>
                <a:gd name="T5" fmla="*/ 26 h 595"/>
                <a:gd name="T6" fmla="*/ 27 w 619"/>
                <a:gd name="T7" fmla="*/ 0 h 595"/>
                <a:gd name="T8" fmla="*/ 619 w 619"/>
                <a:gd name="T9" fmla="*/ 58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95">
                  <a:moveTo>
                    <a:pt x="619" y="589"/>
                  </a:moveTo>
                  <a:lnTo>
                    <a:pt x="613" y="595"/>
                  </a:lnTo>
                  <a:lnTo>
                    <a:pt x="0" y="26"/>
                  </a:lnTo>
                  <a:lnTo>
                    <a:pt x="27" y="0"/>
                  </a:lnTo>
                  <a:lnTo>
                    <a:pt x="619" y="589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68"/>
            <p:cNvSpPr>
              <a:spLocks/>
            </p:cNvSpPr>
            <p:nvPr/>
          </p:nvSpPr>
          <p:spPr bwMode="gray">
            <a:xfrm>
              <a:off x="10193637" y="4370708"/>
              <a:ext cx="949325" cy="976312"/>
            </a:xfrm>
            <a:custGeom>
              <a:avLst/>
              <a:gdLst>
                <a:gd name="T0" fmla="*/ 592 w 598"/>
                <a:gd name="T1" fmla="*/ 615 h 615"/>
                <a:gd name="T2" fmla="*/ 598 w 598"/>
                <a:gd name="T3" fmla="*/ 610 h 615"/>
                <a:gd name="T4" fmla="*/ 27 w 598"/>
                <a:gd name="T5" fmla="*/ 0 h 615"/>
                <a:gd name="T6" fmla="*/ 0 w 598"/>
                <a:gd name="T7" fmla="*/ 27 h 615"/>
                <a:gd name="T8" fmla="*/ 592 w 598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615">
                  <a:moveTo>
                    <a:pt x="592" y="615"/>
                  </a:moveTo>
                  <a:lnTo>
                    <a:pt x="598" y="610"/>
                  </a:lnTo>
                  <a:lnTo>
                    <a:pt x="27" y="0"/>
                  </a:lnTo>
                  <a:lnTo>
                    <a:pt x="0" y="27"/>
                  </a:lnTo>
                  <a:lnTo>
                    <a:pt x="592" y="61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69"/>
            <p:cNvSpPr>
              <a:spLocks/>
            </p:cNvSpPr>
            <p:nvPr/>
          </p:nvSpPr>
          <p:spPr bwMode="gray">
            <a:xfrm>
              <a:off x="10615912" y="5231133"/>
              <a:ext cx="665163" cy="93662"/>
            </a:xfrm>
            <a:custGeom>
              <a:avLst/>
              <a:gdLst>
                <a:gd name="T0" fmla="*/ 481 w 481"/>
                <a:gd name="T1" fmla="*/ 14 h 69"/>
                <a:gd name="T2" fmla="*/ 467 w 481"/>
                <a:gd name="T3" fmla="*/ 0 h 69"/>
                <a:gd name="T4" fmla="*/ 15 w 481"/>
                <a:gd name="T5" fmla="*/ 0 h 69"/>
                <a:gd name="T6" fmla="*/ 0 w 481"/>
                <a:gd name="T7" fmla="*/ 14 h 69"/>
                <a:gd name="T8" fmla="*/ 0 w 481"/>
                <a:gd name="T9" fmla="*/ 55 h 69"/>
                <a:gd name="T10" fmla="*/ 15 w 481"/>
                <a:gd name="T11" fmla="*/ 69 h 69"/>
                <a:gd name="T12" fmla="*/ 467 w 481"/>
                <a:gd name="T13" fmla="*/ 69 h 69"/>
                <a:gd name="T14" fmla="*/ 481 w 481"/>
                <a:gd name="T15" fmla="*/ 55 h 69"/>
                <a:gd name="T16" fmla="*/ 481 w 481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1" h="69">
                  <a:moveTo>
                    <a:pt x="481" y="14"/>
                  </a:moveTo>
                  <a:cubicBezTo>
                    <a:pt x="481" y="6"/>
                    <a:pt x="475" y="0"/>
                    <a:pt x="46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3"/>
                    <a:pt x="7" y="69"/>
                    <a:pt x="15" y="69"/>
                  </a:cubicBezTo>
                  <a:cubicBezTo>
                    <a:pt x="467" y="69"/>
                    <a:pt x="467" y="69"/>
                    <a:pt x="467" y="69"/>
                  </a:cubicBezTo>
                  <a:cubicBezTo>
                    <a:pt x="475" y="69"/>
                    <a:pt x="481" y="63"/>
                    <a:pt x="481" y="55"/>
                  </a:cubicBezTo>
                  <a:lnTo>
                    <a:pt x="481" y="1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70"/>
            <p:cNvSpPr>
              <a:spLocks noChangeArrowheads="1"/>
            </p:cNvSpPr>
            <p:nvPr/>
          </p:nvSpPr>
          <p:spPr bwMode="gray">
            <a:xfrm>
              <a:off x="103127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Oval 71"/>
            <p:cNvSpPr>
              <a:spLocks noChangeArrowheads="1"/>
            </p:cNvSpPr>
            <p:nvPr/>
          </p:nvSpPr>
          <p:spPr bwMode="gray">
            <a:xfrm>
              <a:off x="10695287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Oval 72"/>
            <p:cNvSpPr>
              <a:spLocks noChangeArrowheads="1"/>
            </p:cNvSpPr>
            <p:nvPr/>
          </p:nvSpPr>
          <p:spPr bwMode="gray">
            <a:xfrm>
              <a:off x="109858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3"/>
            <p:cNvSpPr>
              <a:spLocks/>
            </p:cNvSpPr>
            <p:nvPr/>
          </p:nvSpPr>
          <p:spPr bwMode="gray">
            <a:xfrm>
              <a:off x="10176175" y="5042220"/>
              <a:ext cx="341313" cy="404812"/>
            </a:xfrm>
            <a:custGeom>
              <a:avLst/>
              <a:gdLst>
                <a:gd name="T0" fmla="*/ 247 w 247"/>
                <a:gd name="T1" fmla="*/ 0 h 295"/>
                <a:gd name="T2" fmla="*/ 66 w 247"/>
                <a:gd name="T3" fmla="*/ 0 h 295"/>
                <a:gd name="T4" fmla="*/ 16 w 247"/>
                <a:gd name="T5" fmla="*/ 295 h 295"/>
                <a:gd name="T6" fmla="*/ 197 w 247"/>
                <a:gd name="T7" fmla="*/ 295 h 295"/>
                <a:gd name="T8" fmla="*/ 247 w 247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95">
                  <a:moveTo>
                    <a:pt x="247" y="0"/>
                  </a:moveTo>
                  <a:cubicBezTo>
                    <a:pt x="193" y="0"/>
                    <a:pt x="97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197" y="295"/>
                    <a:pt x="197" y="295"/>
                    <a:pt x="197" y="295"/>
                  </a:cubicBezTo>
                  <a:cubicBezTo>
                    <a:pt x="197" y="295"/>
                    <a:pt x="181" y="76"/>
                    <a:pt x="247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4"/>
            <p:cNvSpPr>
              <a:spLocks/>
            </p:cNvSpPr>
            <p:nvPr/>
          </p:nvSpPr>
          <p:spPr bwMode="gray">
            <a:xfrm>
              <a:off x="10727037" y="5324795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75"/>
            <p:cNvSpPr>
              <a:spLocks/>
            </p:cNvSpPr>
            <p:nvPr/>
          </p:nvSpPr>
          <p:spPr bwMode="gray">
            <a:xfrm>
              <a:off x="10512725" y="5324795"/>
              <a:ext cx="3175" cy="1587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0 h 1"/>
                <a:gd name="T4" fmla="*/ 0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76"/>
            <p:cNvSpPr>
              <a:spLocks/>
            </p:cNvSpPr>
            <p:nvPr/>
          </p:nvSpPr>
          <p:spPr bwMode="gray">
            <a:xfrm>
              <a:off x="10176175" y="5042220"/>
              <a:ext cx="127000" cy="404812"/>
            </a:xfrm>
            <a:custGeom>
              <a:avLst/>
              <a:gdLst>
                <a:gd name="T0" fmla="*/ 92 w 92"/>
                <a:gd name="T1" fmla="*/ 0 h 295"/>
                <a:gd name="T2" fmla="*/ 66 w 92"/>
                <a:gd name="T3" fmla="*/ 0 h 295"/>
                <a:gd name="T4" fmla="*/ 16 w 92"/>
                <a:gd name="T5" fmla="*/ 295 h 295"/>
                <a:gd name="T6" fmla="*/ 42 w 92"/>
                <a:gd name="T7" fmla="*/ 295 h 295"/>
                <a:gd name="T8" fmla="*/ 92 w 92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5">
                  <a:moveTo>
                    <a:pt x="92" y="0"/>
                  </a:moveTo>
                  <a:cubicBezTo>
                    <a:pt x="82" y="0"/>
                    <a:pt x="73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42" y="295"/>
                    <a:pt x="42" y="295"/>
                    <a:pt x="42" y="295"/>
                  </a:cubicBezTo>
                  <a:cubicBezTo>
                    <a:pt x="42" y="295"/>
                    <a:pt x="26" y="76"/>
                    <a:pt x="92" y="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Rectangle 77"/>
            <p:cNvSpPr>
              <a:spLocks noChangeArrowheads="1"/>
            </p:cNvSpPr>
            <p:nvPr/>
          </p:nvSpPr>
          <p:spPr bwMode="gray">
            <a:xfrm>
              <a:off x="9574512" y="3729358"/>
              <a:ext cx="22225" cy="69373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78"/>
            <p:cNvSpPr>
              <a:spLocks/>
            </p:cNvSpPr>
            <p:nvPr/>
          </p:nvSpPr>
          <p:spPr bwMode="gray">
            <a:xfrm>
              <a:off x="10393662" y="5042220"/>
              <a:ext cx="906463" cy="404812"/>
            </a:xfrm>
            <a:custGeom>
              <a:avLst/>
              <a:gdLst>
                <a:gd name="T0" fmla="*/ 642 w 656"/>
                <a:gd name="T1" fmla="*/ 206 h 295"/>
                <a:gd name="T2" fmla="*/ 219 w 656"/>
                <a:gd name="T3" fmla="*/ 206 h 295"/>
                <a:gd name="T4" fmla="*/ 217 w 656"/>
                <a:gd name="T5" fmla="*/ 207 h 295"/>
                <a:gd name="T6" fmla="*/ 217 w 656"/>
                <a:gd name="T7" fmla="*/ 0 h 295"/>
                <a:gd name="T8" fmla="*/ 66 w 656"/>
                <a:gd name="T9" fmla="*/ 0 h 295"/>
                <a:gd name="T10" fmla="*/ 16 w 656"/>
                <a:gd name="T11" fmla="*/ 295 h 295"/>
                <a:gd name="T12" fmla="*/ 642 w 656"/>
                <a:gd name="T13" fmla="*/ 295 h 295"/>
                <a:gd name="T14" fmla="*/ 656 w 656"/>
                <a:gd name="T15" fmla="*/ 281 h 295"/>
                <a:gd name="T16" fmla="*/ 656 w 656"/>
                <a:gd name="T17" fmla="*/ 221 h 295"/>
                <a:gd name="T18" fmla="*/ 642 w 656"/>
                <a:gd name="T19" fmla="*/ 20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6" h="295">
                  <a:moveTo>
                    <a:pt x="642" y="206"/>
                  </a:moveTo>
                  <a:cubicBezTo>
                    <a:pt x="219" y="206"/>
                    <a:pt x="219" y="206"/>
                    <a:pt x="219" y="206"/>
                  </a:cubicBezTo>
                  <a:cubicBezTo>
                    <a:pt x="219" y="206"/>
                    <a:pt x="218" y="206"/>
                    <a:pt x="217" y="207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642" y="295"/>
                    <a:pt x="642" y="295"/>
                    <a:pt x="642" y="295"/>
                  </a:cubicBezTo>
                  <a:cubicBezTo>
                    <a:pt x="650" y="295"/>
                    <a:pt x="656" y="289"/>
                    <a:pt x="656" y="281"/>
                  </a:cubicBezTo>
                  <a:cubicBezTo>
                    <a:pt x="656" y="221"/>
                    <a:pt x="656" y="221"/>
                    <a:pt x="656" y="221"/>
                  </a:cubicBezTo>
                  <a:cubicBezTo>
                    <a:pt x="656" y="213"/>
                    <a:pt x="650" y="206"/>
                    <a:pt x="642" y="206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79"/>
            <p:cNvSpPr>
              <a:spLocks/>
            </p:cNvSpPr>
            <p:nvPr/>
          </p:nvSpPr>
          <p:spPr bwMode="gray">
            <a:xfrm>
              <a:off x="10393662" y="5042220"/>
              <a:ext cx="300038" cy="404812"/>
            </a:xfrm>
            <a:custGeom>
              <a:avLst/>
              <a:gdLst>
                <a:gd name="T0" fmla="*/ 81 w 217"/>
                <a:gd name="T1" fmla="*/ 15 h 295"/>
                <a:gd name="T2" fmla="*/ 217 w 217"/>
                <a:gd name="T3" fmla="*/ 15 h 295"/>
                <a:gd name="T4" fmla="*/ 217 w 217"/>
                <a:gd name="T5" fmla="*/ 0 h 295"/>
                <a:gd name="T6" fmla="*/ 66 w 217"/>
                <a:gd name="T7" fmla="*/ 0 h 295"/>
                <a:gd name="T8" fmla="*/ 16 w 217"/>
                <a:gd name="T9" fmla="*/ 295 h 295"/>
                <a:gd name="T10" fmla="*/ 30 w 217"/>
                <a:gd name="T11" fmla="*/ 295 h 295"/>
                <a:gd name="T12" fmla="*/ 81 w 217"/>
                <a:gd name="T13" fmla="*/ 1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95">
                  <a:moveTo>
                    <a:pt x="81" y="15"/>
                  </a:moveTo>
                  <a:cubicBezTo>
                    <a:pt x="122" y="15"/>
                    <a:pt x="188" y="15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28" y="244"/>
                    <a:pt x="25" y="79"/>
                    <a:pt x="81" y="15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0"/>
            <p:cNvSpPr>
              <a:spLocks/>
            </p:cNvSpPr>
            <p:nvPr/>
          </p:nvSpPr>
          <p:spPr bwMode="gray">
            <a:xfrm>
              <a:off x="10414300" y="54279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1"/>
            <p:cNvSpPr>
              <a:spLocks/>
            </p:cNvSpPr>
            <p:nvPr/>
          </p:nvSpPr>
          <p:spPr bwMode="gray">
            <a:xfrm>
              <a:off x="10414300" y="5432745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2"/>
            <p:cNvSpPr>
              <a:spLocks/>
            </p:cNvSpPr>
            <p:nvPr/>
          </p:nvSpPr>
          <p:spPr bwMode="gray">
            <a:xfrm>
              <a:off x="10414300" y="54406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3"/>
            <p:cNvSpPr>
              <a:spLocks/>
            </p:cNvSpPr>
            <p:nvPr/>
          </p:nvSpPr>
          <p:spPr bwMode="gray">
            <a:xfrm>
              <a:off x="10433350" y="5324795"/>
              <a:ext cx="866775" cy="122237"/>
            </a:xfrm>
            <a:custGeom>
              <a:avLst/>
              <a:gdLst>
                <a:gd name="T0" fmla="*/ 613 w 627"/>
                <a:gd name="T1" fmla="*/ 0 h 89"/>
                <a:gd name="T2" fmla="*/ 613 w 627"/>
                <a:gd name="T3" fmla="*/ 56 h 89"/>
                <a:gd name="T4" fmla="*/ 599 w 627"/>
                <a:gd name="T5" fmla="*/ 71 h 89"/>
                <a:gd name="T6" fmla="*/ 0 w 627"/>
                <a:gd name="T7" fmla="*/ 71 h 89"/>
                <a:gd name="T8" fmla="*/ 1 w 627"/>
                <a:gd name="T9" fmla="*/ 89 h 89"/>
                <a:gd name="T10" fmla="*/ 613 w 627"/>
                <a:gd name="T11" fmla="*/ 89 h 89"/>
                <a:gd name="T12" fmla="*/ 627 w 627"/>
                <a:gd name="T13" fmla="*/ 75 h 89"/>
                <a:gd name="T14" fmla="*/ 627 w 627"/>
                <a:gd name="T15" fmla="*/ 15 h 89"/>
                <a:gd name="T16" fmla="*/ 613 w 627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89">
                  <a:moveTo>
                    <a:pt x="613" y="0"/>
                  </a:moveTo>
                  <a:cubicBezTo>
                    <a:pt x="613" y="56"/>
                    <a:pt x="613" y="56"/>
                    <a:pt x="613" y="56"/>
                  </a:cubicBezTo>
                  <a:cubicBezTo>
                    <a:pt x="613" y="64"/>
                    <a:pt x="607" y="71"/>
                    <a:pt x="59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1" y="84"/>
                    <a:pt x="1" y="89"/>
                  </a:cubicBezTo>
                  <a:cubicBezTo>
                    <a:pt x="613" y="89"/>
                    <a:pt x="613" y="89"/>
                    <a:pt x="613" y="89"/>
                  </a:cubicBezTo>
                  <a:cubicBezTo>
                    <a:pt x="621" y="89"/>
                    <a:pt x="627" y="83"/>
                    <a:pt x="627" y="75"/>
                  </a:cubicBezTo>
                  <a:cubicBezTo>
                    <a:pt x="627" y="15"/>
                    <a:pt x="627" y="15"/>
                    <a:pt x="627" y="15"/>
                  </a:cubicBezTo>
                  <a:cubicBezTo>
                    <a:pt x="627" y="7"/>
                    <a:pt x="621" y="1"/>
                    <a:pt x="613" y="0"/>
                  </a:cubicBezTo>
                  <a:close/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84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146 w 146"/>
                <a:gd name="T3" fmla="*/ 0 h 174"/>
                <a:gd name="T4" fmla="*/ 40 w 146"/>
                <a:gd name="T5" fmla="*/ 0 h 174"/>
                <a:gd name="T6" fmla="*/ 0 w 146"/>
                <a:gd name="T7" fmla="*/ 174 h 174"/>
                <a:gd name="T8" fmla="*/ 146 w 14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82" y="0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85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40 w 146"/>
                <a:gd name="T3" fmla="*/ 0 h 174"/>
                <a:gd name="T4" fmla="*/ 0 w 146"/>
                <a:gd name="T5" fmla="*/ 174 h 174"/>
                <a:gd name="T6" fmla="*/ 146 w 1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174"/>
                    <a:pt x="84" y="73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86"/>
            <p:cNvSpPr>
              <a:spLocks noChangeArrowheads="1"/>
            </p:cNvSpPr>
            <p:nvPr/>
          </p:nvSpPr>
          <p:spPr bwMode="gray">
            <a:xfrm>
              <a:off x="10458750" y="5353370"/>
              <a:ext cx="188913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87"/>
            <p:cNvSpPr>
              <a:spLocks noChangeArrowheads="1"/>
            </p:cNvSpPr>
            <p:nvPr/>
          </p:nvSpPr>
          <p:spPr bwMode="gray">
            <a:xfrm>
              <a:off x="10503200" y="5396233"/>
              <a:ext cx="100013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Oval 88"/>
            <p:cNvSpPr>
              <a:spLocks noChangeArrowheads="1"/>
            </p:cNvSpPr>
            <p:nvPr/>
          </p:nvSpPr>
          <p:spPr bwMode="gray">
            <a:xfrm>
              <a:off x="11041362" y="5353370"/>
              <a:ext cx="192088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Oval 89"/>
            <p:cNvSpPr>
              <a:spLocks noChangeArrowheads="1"/>
            </p:cNvSpPr>
            <p:nvPr/>
          </p:nvSpPr>
          <p:spPr bwMode="gray">
            <a:xfrm>
              <a:off x="1083975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0"/>
            <p:cNvSpPr>
              <a:spLocks/>
            </p:cNvSpPr>
            <p:nvPr/>
          </p:nvSpPr>
          <p:spPr bwMode="gray">
            <a:xfrm>
              <a:off x="10503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0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91"/>
            <p:cNvSpPr>
              <a:spLocks/>
            </p:cNvSpPr>
            <p:nvPr/>
          </p:nvSpPr>
          <p:spPr bwMode="gray">
            <a:xfrm>
              <a:off x="10241262" y="5359720"/>
              <a:ext cx="120650" cy="15875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9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92"/>
            <p:cNvSpPr>
              <a:spLocks/>
            </p:cNvSpPr>
            <p:nvPr/>
          </p:nvSpPr>
          <p:spPr bwMode="gray">
            <a:xfrm>
              <a:off x="10241262" y="5396233"/>
              <a:ext cx="120650" cy="17462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10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3"/>
            <p:cNvSpPr>
              <a:spLocks/>
            </p:cNvSpPr>
            <p:nvPr/>
          </p:nvSpPr>
          <p:spPr bwMode="gray">
            <a:xfrm>
              <a:off x="10209512" y="5086670"/>
              <a:ext cx="227013" cy="239712"/>
            </a:xfrm>
            <a:custGeom>
              <a:avLst/>
              <a:gdLst>
                <a:gd name="T0" fmla="*/ 31 w 164"/>
                <a:gd name="T1" fmla="*/ 0 h 175"/>
                <a:gd name="T2" fmla="*/ 0 w 164"/>
                <a:gd name="T3" fmla="*/ 175 h 175"/>
                <a:gd name="T4" fmla="*/ 133 w 164"/>
                <a:gd name="T5" fmla="*/ 175 h 175"/>
                <a:gd name="T6" fmla="*/ 164 w 164"/>
                <a:gd name="T7" fmla="*/ 0 h 175"/>
                <a:gd name="T8" fmla="*/ 31 w 16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142" y="49"/>
                    <a:pt x="164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4"/>
            <p:cNvSpPr>
              <a:spLocks/>
            </p:cNvSpPr>
            <p:nvPr/>
          </p:nvSpPr>
          <p:spPr bwMode="gray">
            <a:xfrm>
              <a:off x="10209512" y="5086670"/>
              <a:ext cx="185738" cy="239712"/>
            </a:xfrm>
            <a:custGeom>
              <a:avLst/>
              <a:gdLst>
                <a:gd name="T0" fmla="*/ 31 w 134"/>
                <a:gd name="T1" fmla="*/ 0 h 175"/>
                <a:gd name="T2" fmla="*/ 0 w 134"/>
                <a:gd name="T3" fmla="*/ 175 h 175"/>
                <a:gd name="T4" fmla="*/ 133 w 134"/>
                <a:gd name="T5" fmla="*/ 175 h 175"/>
                <a:gd name="T6" fmla="*/ 31 w 134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5"/>
            <p:cNvSpPr>
              <a:spLocks noEditPoints="1"/>
            </p:cNvSpPr>
            <p:nvPr/>
          </p:nvSpPr>
          <p:spPr bwMode="gray">
            <a:xfrm>
              <a:off x="9257012" y="4496120"/>
              <a:ext cx="280988" cy="279400"/>
            </a:xfrm>
            <a:custGeom>
              <a:avLst/>
              <a:gdLst>
                <a:gd name="T0" fmla="*/ 203 w 203"/>
                <a:gd name="T1" fmla="*/ 93 h 203"/>
                <a:gd name="T2" fmla="*/ 187 w 203"/>
                <a:gd name="T3" fmla="*/ 77 h 203"/>
                <a:gd name="T4" fmla="*/ 192 w 203"/>
                <a:gd name="T5" fmla="*/ 54 h 203"/>
                <a:gd name="T6" fmla="*/ 170 w 203"/>
                <a:gd name="T7" fmla="*/ 46 h 203"/>
                <a:gd name="T8" fmla="*/ 167 w 203"/>
                <a:gd name="T9" fmla="*/ 23 h 203"/>
                <a:gd name="T10" fmla="*/ 144 w 203"/>
                <a:gd name="T11" fmla="*/ 25 h 203"/>
                <a:gd name="T12" fmla="*/ 132 w 203"/>
                <a:gd name="T13" fmla="*/ 4 h 203"/>
                <a:gd name="T14" fmla="*/ 111 w 203"/>
                <a:gd name="T15" fmla="*/ 15 h 203"/>
                <a:gd name="T16" fmla="*/ 92 w 203"/>
                <a:gd name="T17" fmla="*/ 0 h 203"/>
                <a:gd name="T18" fmla="*/ 77 w 203"/>
                <a:gd name="T19" fmla="*/ 18 h 203"/>
                <a:gd name="T20" fmla="*/ 54 w 203"/>
                <a:gd name="T21" fmla="*/ 11 h 203"/>
                <a:gd name="T22" fmla="*/ 47 w 203"/>
                <a:gd name="T23" fmla="*/ 33 h 203"/>
                <a:gd name="T24" fmla="*/ 23 w 203"/>
                <a:gd name="T25" fmla="*/ 36 h 203"/>
                <a:gd name="T26" fmla="*/ 24 w 203"/>
                <a:gd name="T27" fmla="*/ 59 h 203"/>
                <a:gd name="T28" fmla="*/ 4 w 203"/>
                <a:gd name="T29" fmla="*/ 71 h 203"/>
                <a:gd name="T30" fmla="*/ 14 w 203"/>
                <a:gd name="T31" fmla="*/ 93 h 203"/>
                <a:gd name="T32" fmla="*/ 0 w 203"/>
                <a:gd name="T33" fmla="*/ 112 h 203"/>
                <a:gd name="T34" fmla="*/ 16 w 203"/>
                <a:gd name="T35" fmla="*/ 127 h 203"/>
                <a:gd name="T36" fmla="*/ 11 w 203"/>
                <a:gd name="T37" fmla="*/ 149 h 203"/>
                <a:gd name="T38" fmla="*/ 32 w 203"/>
                <a:gd name="T39" fmla="*/ 158 h 203"/>
                <a:gd name="T40" fmla="*/ 36 w 203"/>
                <a:gd name="T41" fmla="*/ 180 h 203"/>
                <a:gd name="T42" fmla="*/ 59 w 203"/>
                <a:gd name="T43" fmla="*/ 180 h 203"/>
                <a:gd name="T44" fmla="*/ 71 w 203"/>
                <a:gd name="T45" fmla="*/ 199 h 203"/>
                <a:gd name="T46" fmla="*/ 92 w 203"/>
                <a:gd name="T47" fmla="*/ 191 h 203"/>
                <a:gd name="T48" fmla="*/ 111 w 203"/>
                <a:gd name="T49" fmla="*/ 203 h 203"/>
                <a:gd name="T50" fmla="*/ 127 w 203"/>
                <a:gd name="T51" fmla="*/ 188 h 203"/>
                <a:gd name="T52" fmla="*/ 149 w 203"/>
                <a:gd name="T53" fmla="*/ 192 h 203"/>
                <a:gd name="T54" fmla="*/ 158 w 203"/>
                <a:gd name="T55" fmla="*/ 171 h 203"/>
                <a:gd name="T56" fmla="*/ 180 w 203"/>
                <a:gd name="T57" fmla="*/ 167 h 203"/>
                <a:gd name="T58" fmla="*/ 180 w 203"/>
                <a:gd name="T59" fmla="*/ 144 h 203"/>
                <a:gd name="T60" fmla="*/ 199 w 203"/>
                <a:gd name="T61" fmla="*/ 132 h 203"/>
                <a:gd name="T62" fmla="*/ 190 w 203"/>
                <a:gd name="T63" fmla="*/ 112 h 203"/>
                <a:gd name="T64" fmla="*/ 57 w 203"/>
                <a:gd name="T65" fmla="*/ 58 h 203"/>
                <a:gd name="T66" fmla="*/ 93 w 203"/>
                <a:gd name="T67" fmla="*/ 73 h 203"/>
                <a:gd name="T68" fmla="*/ 39 w 203"/>
                <a:gd name="T69" fmla="*/ 95 h 203"/>
                <a:gd name="T70" fmla="*/ 93 w 203"/>
                <a:gd name="T71" fmla="*/ 166 h 203"/>
                <a:gd name="T72" fmla="*/ 39 w 203"/>
                <a:gd name="T73" fmla="*/ 111 h 203"/>
                <a:gd name="T74" fmla="*/ 93 w 203"/>
                <a:gd name="T75" fmla="*/ 133 h 203"/>
                <a:gd name="T76" fmla="*/ 89 w 203"/>
                <a:gd name="T77" fmla="*/ 102 h 203"/>
                <a:gd name="T78" fmla="*/ 114 w 203"/>
                <a:gd name="T79" fmla="*/ 102 h 203"/>
                <a:gd name="T80" fmla="*/ 89 w 203"/>
                <a:gd name="T81" fmla="*/ 102 h 203"/>
                <a:gd name="T82" fmla="*/ 110 w 203"/>
                <a:gd name="T83" fmla="*/ 166 h 203"/>
                <a:gd name="T84" fmla="*/ 124 w 203"/>
                <a:gd name="T85" fmla="*/ 125 h 203"/>
                <a:gd name="T86" fmla="*/ 165 w 203"/>
                <a:gd name="T87" fmla="*/ 111 h 203"/>
                <a:gd name="T88" fmla="*/ 132 w 203"/>
                <a:gd name="T89" fmla="*/ 95 h 203"/>
                <a:gd name="T90" fmla="*/ 110 w 203"/>
                <a:gd name="T91" fmla="*/ 40 h 203"/>
                <a:gd name="T92" fmla="*/ 165 w 203"/>
                <a:gd name="T93" fmla="*/ 9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3" h="203">
                  <a:moveTo>
                    <a:pt x="203" y="112"/>
                  </a:moveTo>
                  <a:cubicBezTo>
                    <a:pt x="203" y="93"/>
                    <a:pt x="203" y="93"/>
                    <a:pt x="203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88"/>
                    <a:pt x="188" y="82"/>
                    <a:pt x="187" y="77"/>
                  </a:cubicBezTo>
                  <a:cubicBezTo>
                    <a:pt x="199" y="72"/>
                    <a:pt x="199" y="72"/>
                    <a:pt x="199" y="72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7" y="55"/>
                    <a:pt x="174" y="51"/>
                    <a:pt x="170" y="4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3" y="30"/>
                    <a:pt x="148" y="27"/>
                    <a:pt x="144" y="25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2" y="16"/>
                    <a:pt x="116" y="15"/>
                    <a:pt x="111" y="1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7" y="15"/>
                    <a:pt x="82" y="16"/>
                    <a:pt x="77" y="18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5" y="27"/>
                    <a:pt x="51" y="30"/>
                    <a:pt x="47" y="3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0" y="51"/>
                    <a:pt x="27" y="55"/>
                    <a:pt x="24" y="59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5" y="82"/>
                    <a:pt x="14" y="88"/>
                    <a:pt x="14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7"/>
                    <a:pt x="15" y="122"/>
                    <a:pt x="16" y="127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6" y="149"/>
                    <a:pt x="29" y="154"/>
                    <a:pt x="32" y="158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50" y="175"/>
                    <a:pt x="54" y="178"/>
                    <a:pt x="59" y="180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76" y="188"/>
                    <a:pt x="76" y="188"/>
                    <a:pt x="76" y="188"/>
                  </a:cubicBezTo>
                  <a:cubicBezTo>
                    <a:pt x="81" y="189"/>
                    <a:pt x="87" y="190"/>
                    <a:pt x="92" y="19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7" y="190"/>
                    <a:pt x="122" y="189"/>
                    <a:pt x="127" y="188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49" y="192"/>
                    <a:pt x="149" y="192"/>
                    <a:pt x="149" y="192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9" y="178"/>
                    <a:pt x="154" y="175"/>
                    <a:pt x="158" y="171"/>
                  </a:cubicBezTo>
                  <a:cubicBezTo>
                    <a:pt x="167" y="180"/>
                    <a:pt x="167" y="180"/>
                    <a:pt x="167" y="180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5" y="154"/>
                    <a:pt x="178" y="149"/>
                    <a:pt x="180" y="144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8" y="122"/>
                    <a:pt x="189" y="117"/>
                    <a:pt x="190" y="112"/>
                  </a:cubicBezTo>
                  <a:lnTo>
                    <a:pt x="203" y="112"/>
                  </a:lnTo>
                  <a:close/>
                  <a:moveTo>
                    <a:pt x="57" y="58"/>
                  </a:moveTo>
                  <a:cubicBezTo>
                    <a:pt x="67" y="48"/>
                    <a:pt x="80" y="41"/>
                    <a:pt x="93" y="40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83" y="76"/>
                    <a:pt x="75" y="84"/>
                    <a:pt x="72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0" y="81"/>
                    <a:pt x="47" y="68"/>
                    <a:pt x="57" y="58"/>
                  </a:cubicBezTo>
                  <a:close/>
                  <a:moveTo>
                    <a:pt x="93" y="166"/>
                  </a:moveTo>
                  <a:cubicBezTo>
                    <a:pt x="80" y="164"/>
                    <a:pt x="67" y="158"/>
                    <a:pt x="57" y="148"/>
                  </a:cubicBezTo>
                  <a:cubicBezTo>
                    <a:pt x="47" y="138"/>
                    <a:pt x="40" y="125"/>
                    <a:pt x="39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5" y="122"/>
                    <a:pt x="83" y="130"/>
                    <a:pt x="93" y="133"/>
                  </a:cubicBezTo>
                  <a:lnTo>
                    <a:pt x="93" y="166"/>
                  </a:lnTo>
                  <a:close/>
                  <a:moveTo>
                    <a:pt x="89" y="102"/>
                  </a:moveTo>
                  <a:cubicBezTo>
                    <a:pt x="89" y="95"/>
                    <a:pt x="95" y="89"/>
                    <a:pt x="102" y="89"/>
                  </a:cubicBezTo>
                  <a:cubicBezTo>
                    <a:pt x="109" y="89"/>
                    <a:pt x="114" y="95"/>
                    <a:pt x="114" y="102"/>
                  </a:cubicBezTo>
                  <a:cubicBezTo>
                    <a:pt x="114" y="109"/>
                    <a:pt x="109" y="114"/>
                    <a:pt x="102" y="114"/>
                  </a:cubicBezTo>
                  <a:cubicBezTo>
                    <a:pt x="95" y="114"/>
                    <a:pt x="89" y="109"/>
                    <a:pt x="89" y="102"/>
                  </a:cubicBezTo>
                  <a:close/>
                  <a:moveTo>
                    <a:pt x="147" y="148"/>
                  </a:moveTo>
                  <a:cubicBezTo>
                    <a:pt x="137" y="158"/>
                    <a:pt x="124" y="164"/>
                    <a:pt x="110" y="166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5" y="131"/>
                    <a:pt x="120" y="129"/>
                    <a:pt x="124" y="125"/>
                  </a:cubicBezTo>
                  <a:cubicBezTo>
                    <a:pt x="128" y="121"/>
                    <a:pt x="130" y="116"/>
                    <a:pt x="132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3" y="125"/>
                    <a:pt x="157" y="138"/>
                    <a:pt x="147" y="148"/>
                  </a:cubicBezTo>
                  <a:close/>
                  <a:moveTo>
                    <a:pt x="132" y="95"/>
                  </a:moveTo>
                  <a:cubicBezTo>
                    <a:pt x="129" y="84"/>
                    <a:pt x="121" y="76"/>
                    <a:pt x="110" y="7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24" y="41"/>
                    <a:pt x="137" y="48"/>
                    <a:pt x="147" y="58"/>
                  </a:cubicBezTo>
                  <a:cubicBezTo>
                    <a:pt x="157" y="68"/>
                    <a:pt x="163" y="81"/>
                    <a:pt x="165" y="95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6"/>
            <p:cNvSpPr>
              <a:spLocks noEditPoints="1"/>
            </p:cNvSpPr>
            <p:nvPr/>
          </p:nvSpPr>
          <p:spPr bwMode="gray">
            <a:xfrm>
              <a:off x="9109375" y="4723133"/>
              <a:ext cx="254000" cy="254000"/>
            </a:xfrm>
            <a:custGeom>
              <a:avLst/>
              <a:gdLst>
                <a:gd name="T0" fmla="*/ 184 w 184"/>
                <a:gd name="T1" fmla="*/ 112 h 185"/>
                <a:gd name="T2" fmla="*/ 161 w 184"/>
                <a:gd name="T3" fmla="*/ 89 h 185"/>
                <a:gd name="T4" fmla="*/ 181 w 184"/>
                <a:gd name="T5" fmla="*/ 63 h 185"/>
                <a:gd name="T6" fmla="*/ 150 w 184"/>
                <a:gd name="T7" fmla="*/ 55 h 185"/>
                <a:gd name="T8" fmla="*/ 155 w 184"/>
                <a:gd name="T9" fmla="*/ 22 h 185"/>
                <a:gd name="T10" fmla="*/ 123 w 184"/>
                <a:gd name="T11" fmla="*/ 31 h 185"/>
                <a:gd name="T12" fmla="*/ 111 w 184"/>
                <a:gd name="T13" fmla="*/ 0 h 185"/>
                <a:gd name="T14" fmla="*/ 88 w 184"/>
                <a:gd name="T15" fmla="*/ 23 h 185"/>
                <a:gd name="T16" fmla="*/ 63 w 184"/>
                <a:gd name="T17" fmla="*/ 3 h 185"/>
                <a:gd name="T18" fmla="*/ 54 w 184"/>
                <a:gd name="T19" fmla="*/ 34 h 185"/>
                <a:gd name="T20" fmla="*/ 22 w 184"/>
                <a:gd name="T21" fmla="*/ 29 h 185"/>
                <a:gd name="T22" fmla="*/ 30 w 184"/>
                <a:gd name="T23" fmla="*/ 61 h 185"/>
                <a:gd name="T24" fmla="*/ 0 w 184"/>
                <a:gd name="T25" fmla="*/ 73 h 185"/>
                <a:gd name="T26" fmla="*/ 23 w 184"/>
                <a:gd name="T27" fmla="*/ 96 h 185"/>
                <a:gd name="T28" fmla="*/ 2 w 184"/>
                <a:gd name="T29" fmla="*/ 121 h 185"/>
                <a:gd name="T30" fmla="*/ 34 w 184"/>
                <a:gd name="T31" fmla="*/ 130 h 185"/>
                <a:gd name="T32" fmla="*/ 29 w 184"/>
                <a:gd name="T33" fmla="*/ 162 h 185"/>
                <a:gd name="T34" fmla="*/ 60 w 184"/>
                <a:gd name="T35" fmla="*/ 154 h 185"/>
                <a:gd name="T36" fmla="*/ 72 w 184"/>
                <a:gd name="T37" fmla="*/ 185 h 185"/>
                <a:gd name="T38" fmla="*/ 95 w 184"/>
                <a:gd name="T39" fmla="*/ 161 h 185"/>
                <a:gd name="T40" fmla="*/ 121 w 184"/>
                <a:gd name="T41" fmla="*/ 182 h 185"/>
                <a:gd name="T42" fmla="*/ 129 w 184"/>
                <a:gd name="T43" fmla="*/ 150 h 185"/>
                <a:gd name="T44" fmla="*/ 162 w 184"/>
                <a:gd name="T45" fmla="*/ 156 h 185"/>
                <a:gd name="T46" fmla="*/ 153 w 184"/>
                <a:gd name="T47" fmla="*/ 124 h 185"/>
                <a:gd name="T48" fmla="*/ 184 w 184"/>
                <a:gd name="T49" fmla="*/ 112 h 185"/>
                <a:gd name="T50" fmla="*/ 92 w 184"/>
                <a:gd name="T51" fmla="*/ 115 h 185"/>
                <a:gd name="T52" fmla="*/ 69 w 184"/>
                <a:gd name="T53" fmla="*/ 92 h 185"/>
                <a:gd name="T54" fmla="*/ 92 w 184"/>
                <a:gd name="T55" fmla="*/ 70 h 185"/>
                <a:gd name="T56" fmla="*/ 114 w 184"/>
                <a:gd name="T57" fmla="*/ 92 h 185"/>
                <a:gd name="T58" fmla="*/ 92 w 184"/>
                <a:gd name="T59" fmla="*/ 11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85">
                  <a:moveTo>
                    <a:pt x="184" y="11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53" y="124"/>
                    <a:pt x="153" y="124"/>
                    <a:pt x="153" y="124"/>
                  </a:cubicBezTo>
                  <a:lnTo>
                    <a:pt x="184" y="112"/>
                  </a:lnTo>
                  <a:close/>
                  <a:moveTo>
                    <a:pt x="92" y="115"/>
                  </a:moveTo>
                  <a:cubicBezTo>
                    <a:pt x="79" y="115"/>
                    <a:pt x="69" y="105"/>
                    <a:pt x="69" y="92"/>
                  </a:cubicBezTo>
                  <a:cubicBezTo>
                    <a:pt x="69" y="80"/>
                    <a:pt x="79" y="70"/>
                    <a:pt x="92" y="70"/>
                  </a:cubicBezTo>
                  <a:cubicBezTo>
                    <a:pt x="104" y="70"/>
                    <a:pt x="114" y="80"/>
                    <a:pt x="114" y="92"/>
                  </a:cubicBezTo>
                  <a:cubicBezTo>
                    <a:pt x="114" y="105"/>
                    <a:pt x="104" y="115"/>
                    <a:pt x="92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7"/>
            <p:cNvSpPr>
              <a:spLocks noEditPoints="1"/>
            </p:cNvSpPr>
            <p:nvPr/>
          </p:nvSpPr>
          <p:spPr bwMode="gray">
            <a:xfrm>
              <a:off x="9464975" y="4650108"/>
              <a:ext cx="358775" cy="355600"/>
            </a:xfrm>
            <a:custGeom>
              <a:avLst/>
              <a:gdLst>
                <a:gd name="T0" fmla="*/ 247 w 259"/>
                <a:gd name="T1" fmla="*/ 139 h 259"/>
                <a:gd name="T2" fmla="*/ 228 w 259"/>
                <a:gd name="T3" fmla="*/ 133 h 259"/>
                <a:gd name="T4" fmla="*/ 224 w 259"/>
                <a:gd name="T5" fmla="*/ 103 h 259"/>
                <a:gd name="T6" fmla="*/ 241 w 259"/>
                <a:gd name="T7" fmla="*/ 94 h 259"/>
                <a:gd name="T8" fmla="*/ 247 w 259"/>
                <a:gd name="T9" fmla="*/ 73 h 259"/>
                <a:gd name="T10" fmla="*/ 239 w 259"/>
                <a:gd name="T11" fmla="*/ 59 h 259"/>
                <a:gd name="T12" fmla="*/ 219 w 259"/>
                <a:gd name="T13" fmla="*/ 53 h 259"/>
                <a:gd name="T14" fmla="*/ 202 w 259"/>
                <a:gd name="T15" fmla="*/ 63 h 259"/>
                <a:gd name="T16" fmla="*/ 178 w 259"/>
                <a:gd name="T17" fmla="*/ 44 h 259"/>
                <a:gd name="T18" fmla="*/ 183 w 259"/>
                <a:gd name="T19" fmla="*/ 25 h 259"/>
                <a:gd name="T20" fmla="*/ 173 w 259"/>
                <a:gd name="T21" fmla="*/ 7 h 259"/>
                <a:gd name="T22" fmla="*/ 157 w 259"/>
                <a:gd name="T23" fmla="*/ 2 h 259"/>
                <a:gd name="T24" fmla="*/ 138 w 259"/>
                <a:gd name="T25" fmla="*/ 12 h 259"/>
                <a:gd name="T26" fmla="*/ 133 w 259"/>
                <a:gd name="T27" fmla="*/ 31 h 259"/>
                <a:gd name="T28" fmla="*/ 103 w 259"/>
                <a:gd name="T29" fmla="*/ 35 h 259"/>
                <a:gd name="T30" fmla="*/ 93 w 259"/>
                <a:gd name="T31" fmla="*/ 18 h 259"/>
                <a:gd name="T32" fmla="*/ 73 w 259"/>
                <a:gd name="T33" fmla="*/ 12 h 259"/>
                <a:gd name="T34" fmla="*/ 59 w 259"/>
                <a:gd name="T35" fmla="*/ 20 h 259"/>
                <a:gd name="T36" fmla="*/ 53 w 259"/>
                <a:gd name="T37" fmla="*/ 40 h 259"/>
                <a:gd name="T38" fmla="*/ 63 w 259"/>
                <a:gd name="T39" fmla="*/ 58 h 259"/>
                <a:gd name="T40" fmla="*/ 44 w 259"/>
                <a:gd name="T41" fmla="*/ 81 h 259"/>
                <a:gd name="T42" fmla="*/ 25 w 259"/>
                <a:gd name="T43" fmla="*/ 76 h 259"/>
                <a:gd name="T44" fmla="*/ 7 w 259"/>
                <a:gd name="T45" fmla="*/ 86 h 259"/>
                <a:gd name="T46" fmla="*/ 2 w 259"/>
                <a:gd name="T47" fmla="*/ 103 h 259"/>
                <a:gd name="T48" fmla="*/ 12 w 259"/>
                <a:gd name="T49" fmla="*/ 121 h 259"/>
                <a:gd name="T50" fmla="*/ 31 w 259"/>
                <a:gd name="T51" fmla="*/ 126 h 259"/>
                <a:gd name="T52" fmla="*/ 35 w 259"/>
                <a:gd name="T53" fmla="*/ 156 h 259"/>
                <a:gd name="T54" fmla="*/ 18 w 259"/>
                <a:gd name="T55" fmla="*/ 166 h 259"/>
                <a:gd name="T56" fmla="*/ 12 w 259"/>
                <a:gd name="T57" fmla="*/ 186 h 259"/>
                <a:gd name="T58" fmla="*/ 20 w 259"/>
                <a:gd name="T59" fmla="*/ 201 h 259"/>
                <a:gd name="T60" fmla="*/ 40 w 259"/>
                <a:gd name="T61" fmla="*/ 206 h 259"/>
                <a:gd name="T62" fmla="*/ 58 w 259"/>
                <a:gd name="T63" fmla="*/ 197 h 259"/>
                <a:gd name="T64" fmla="*/ 81 w 259"/>
                <a:gd name="T65" fmla="*/ 215 h 259"/>
                <a:gd name="T66" fmla="*/ 76 w 259"/>
                <a:gd name="T67" fmla="*/ 234 h 259"/>
                <a:gd name="T68" fmla="*/ 86 w 259"/>
                <a:gd name="T69" fmla="*/ 253 h 259"/>
                <a:gd name="T70" fmla="*/ 102 w 259"/>
                <a:gd name="T71" fmla="*/ 257 h 259"/>
                <a:gd name="T72" fmla="*/ 121 w 259"/>
                <a:gd name="T73" fmla="*/ 247 h 259"/>
                <a:gd name="T74" fmla="*/ 126 w 259"/>
                <a:gd name="T75" fmla="*/ 228 h 259"/>
                <a:gd name="T76" fmla="*/ 156 w 259"/>
                <a:gd name="T77" fmla="*/ 224 h 259"/>
                <a:gd name="T78" fmla="*/ 166 w 259"/>
                <a:gd name="T79" fmla="*/ 242 h 259"/>
                <a:gd name="T80" fmla="*/ 186 w 259"/>
                <a:gd name="T81" fmla="*/ 247 h 259"/>
                <a:gd name="T82" fmla="*/ 200 w 259"/>
                <a:gd name="T83" fmla="*/ 239 h 259"/>
                <a:gd name="T84" fmla="*/ 206 w 259"/>
                <a:gd name="T85" fmla="*/ 219 h 259"/>
                <a:gd name="T86" fmla="*/ 197 w 259"/>
                <a:gd name="T87" fmla="*/ 202 h 259"/>
                <a:gd name="T88" fmla="*/ 215 w 259"/>
                <a:gd name="T89" fmla="*/ 178 h 259"/>
                <a:gd name="T90" fmla="*/ 234 w 259"/>
                <a:gd name="T91" fmla="*/ 183 h 259"/>
                <a:gd name="T92" fmla="*/ 252 w 259"/>
                <a:gd name="T93" fmla="*/ 173 h 259"/>
                <a:gd name="T94" fmla="*/ 257 w 259"/>
                <a:gd name="T95" fmla="*/ 157 h 259"/>
                <a:gd name="T96" fmla="*/ 247 w 259"/>
                <a:gd name="T97" fmla="*/ 139 h 259"/>
                <a:gd name="T98" fmla="*/ 116 w 259"/>
                <a:gd name="T99" fmla="*/ 178 h 259"/>
                <a:gd name="T100" fmla="*/ 82 w 259"/>
                <a:gd name="T101" fmla="*/ 116 h 259"/>
                <a:gd name="T102" fmla="*/ 143 w 259"/>
                <a:gd name="T103" fmla="*/ 82 h 259"/>
                <a:gd name="T104" fmla="*/ 177 w 259"/>
                <a:gd name="T105" fmla="*/ 143 h 259"/>
                <a:gd name="T106" fmla="*/ 116 w 259"/>
                <a:gd name="T107" fmla="*/ 1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9" h="259">
                  <a:moveTo>
                    <a:pt x="247" y="139"/>
                  </a:moveTo>
                  <a:cubicBezTo>
                    <a:pt x="228" y="133"/>
                    <a:pt x="228" y="133"/>
                    <a:pt x="228" y="133"/>
                  </a:cubicBezTo>
                  <a:cubicBezTo>
                    <a:pt x="228" y="123"/>
                    <a:pt x="227" y="113"/>
                    <a:pt x="224" y="103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9" y="90"/>
                    <a:pt x="251" y="81"/>
                    <a:pt x="247" y="7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5" y="52"/>
                    <a:pt x="226" y="49"/>
                    <a:pt x="219" y="5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195" y="55"/>
                    <a:pt x="187" y="49"/>
                    <a:pt x="178" y="44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5" y="17"/>
                    <a:pt x="181" y="9"/>
                    <a:pt x="173" y="7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49" y="0"/>
                    <a:pt x="141" y="5"/>
                    <a:pt x="138" y="12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3" y="31"/>
                    <a:pt x="113" y="32"/>
                    <a:pt x="103" y="35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0" y="11"/>
                    <a:pt x="80" y="8"/>
                    <a:pt x="73" y="1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4"/>
                    <a:pt x="49" y="33"/>
                    <a:pt x="53" y="40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5" y="64"/>
                    <a:pt x="49" y="72"/>
                    <a:pt x="44" y="81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17" y="74"/>
                    <a:pt x="9" y="78"/>
                    <a:pt x="7" y="86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110"/>
                    <a:pt x="4" y="119"/>
                    <a:pt x="12" y="121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36"/>
                    <a:pt x="32" y="146"/>
                    <a:pt x="35" y="15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1" y="170"/>
                    <a:pt x="8" y="179"/>
                    <a:pt x="12" y="186"/>
                  </a:cubicBezTo>
                  <a:cubicBezTo>
                    <a:pt x="20" y="201"/>
                    <a:pt x="20" y="201"/>
                    <a:pt x="20" y="201"/>
                  </a:cubicBezTo>
                  <a:cubicBezTo>
                    <a:pt x="24" y="208"/>
                    <a:pt x="33" y="210"/>
                    <a:pt x="40" y="206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4" y="204"/>
                    <a:pt x="72" y="210"/>
                    <a:pt x="81" y="215"/>
                  </a:cubicBezTo>
                  <a:cubicBezTo>
                    <a:pt x="76" y="234"/>
                    <a:pt x="76" y="234"/>
                    <a:pt x="76" y="234"/>
                  </a:cubicBezTo>
                  <a:cubicBezTo>
                    <a:pt x="74" y="242"/>
                    <a:pt x="78" y="250"/>
                    <a:pt x="86" y="253"/>
                  </a:cubicBezTo>
                  <a:cubicBezTo>
                    <a:pt x="102" y="257"/>
                    <a:pt x="102" y="257"/>
                    <a:pt x="102" y="257"/>
                  </a:cubicBezTo>
                  <a:cubicBezTo>
                    <a:pt x="110" y="259"/>
                    <a:pt x="118" y="255"/>
                    <a:pt x="121" y="247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136" y="228"/>
                    <a:pt x="146" y="227"/>
                    <a:pt x="156" y="224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70" y="249"/>
                    <a:pt x="179" y="251"/>
                    <a:pt x="186" y="247"/>
                  </a:cubicBezTo>
                  <a:cubicBezTo>
                    <a:pt x="200" y="239"/>
                    <a:pt x="200" y="239"/>
                    <a:pt x="200" y="239"/>
                  </a:cubicBezTo>
                  <a:cubicBezTo>
                    <a:pt x="208" y="235"/>
                    <a:pt x="210" y="226"/>
                    <a:pt x="206" y="219"/>
                  </a:cubicBezTo>
                  <a:cubicBezTo>
                    <a:pt x="197" y="202"/>
                    <a:pt x="197" y="202"/>
                    <a:pt x="197" y="202"/>
                  </a:cubicBezTo>
                  <a:cubicBezTo>
                    <a:pt x="204" y="195"/>
                    <a:pt x="210" y="187"/>
                    <a:pt x="215" y="178"/>
                  </a:cubicBezTo>
                  <a:cubicBezTo>
                    <a:pt x="234" y="183"/>
                    <a:pt x="234" y="183"/>
                    <a:pt x="234" y="183"/>
                  </a:cubicBezTo>
                  <a:cubicBezTo>
                    <a:pt x="242" y="185"/>
                    <a:pt x="250" y="181"/>
                    <a:pt x="252" y="173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59" y="149"/>
                    <a:pt x="255" y="141"/>
                    <a:pt x="247" y="139"/>
                  </a:cubicBezTo>
                  <a:close/>
                  <a:moveTo>
                    <a:pt x="116" y="178"/>
                  </a:moveTo>
                  <a:cubicBezTo>
                    <a:pt x="90" y="170"/>
                    <a:pt x="74" y="143"/>
                    <a:pt x="82" y="116"/>
                  </a:cubicBezTo>
                  <a:cubicBezTo>
                    <a:pt x="89" y="90"/>
                    <a:pt x="117" y="74"/>
                    <a:pt x="143" y="82"/>
                  </a:cubicBezTo>
                  <a:cubicBezTo>
                    <a:pt x="169" y="89"/>
                    <a:pt x="185" y="117"/>
                    <a:pt x="177" y="143"/>
                  </a:cubicBezTo>
                  <a:cubicBezTo>
                    <a:pt x="170" y="170"/>
                    <a:pt x="142" y="185"/>
                    <a:pt x="116" y="178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98"/>
            <p:cNvSpPr>
              <a:spLocks noEditPoints="1"/>
            </p:cNvSpPr>
            <p:nvPr/>
          </p:nvSpPr>
          <p:spPr bwMode="gray">
            <a:xfrm>
              <a:off x="9818987" y="4658045"/>
              <a:ext cx="227013" cy="228600"/>
            </a:xfrm>
            <a:custGeom>
              <a:avLst/>
              <a:gdLst>
                <a:gd name="T0" fmla="*/ 165 w 165"/>
                <a:gd name="T1" fmla="*/ 75 h 166"/>
                <a:gd name="T2" fmla="*/ 165 w 165"/>
                <a:gd name="T3" fmla="*/ 75 h 166"/>
                <a:gd name="T4" fmla="*/ 151 w 165"/>
                <a:gd name="T5" fmla="*/ 63 h 166"/>
                <a:gd name="T6" fmla="*/ 156 w 165"/>
                <a:gd name="T7" fmla="*/ 44 h 166"/>
                <a:gd name="T8" fmla="*/ 138 w 165"/>
                <a:gd name="T9" fmla="*/ 38 h 166"/>
                <a:gd name="T10" fmla="*/ 136 w 165"/>
                <a:gd name="T11" fmla="*/ 19 h 166"/>
                <a:gd name="T12" fmla="*/ 117 w 165"/>
                <a:gd name="T13" fmla="*/ 20 h 166"/>
                <a:gd name="T14" fmla="*/ 107 w 165"/>
                <a:gd name="T15" fmla="*/ 3 h 166"/>
                <a:gd name="T16" fmla="*/ 90 w 165"/>
                <a:gd name="T17" fmla="*/ 12 h 166"/>
                <a:gd name="T18" fmla="*/ 90 w 165"/>
                <a:gd name="T19" fmla="*/ 0 h 166"/>
                <a:gd name="T20" fmla="*/ 75 w 165"/>
                <a:gd name="T21" fmla="*/ 0 h 166"/>
                <a:gd name="T22" fmla="*/ 62 w 165"/>
                <a:gd name="T23" fmla="*/ 14 h 166"/>
                <a:gd name="T24" fmla="*/ 44 w 165"/>
                <a:gd name="T25" fmla="*/ 9 h 166"/>
                <a:gd name="T26" fmla="*/ 36 w 165"/>
                <a:gd name="T27" fmla="*/ 27 h 166"/>
                <a:gd name="T28" fmla="*/ 18 w 165"/>
                <a:gd name="T29" fmla="*/ 30 h 166"/>
                <a:gd name="T30" fmla="*/ 19 w 165"/>
                <a:gd name="T31" fmla="*/ 48 h 166"/>
                <a:gd name="T32" fmla="*/ 3 w 165"/>
                <a:gd name="T33" fmla="*/ 58 h 166"/>
                <a:gd name="T34" fmla="*/ 10 w 165"/>
                <a:gd name="T35" fmla="*/ 75 h 166"/>
                <a:gd name="T36" fmla="*/ 0 w 165"/>
                <a:gd name="T37" fmla="*/ 75 h 166"/>
                <a:gd name="T38" fmla="*/ 0 w 165"/>
                <a:gd name="T39" fmla="*/ 80 h 166"/>
                <a:gd name="T40" fmla="*/ 0 w 165"/>
                <a:gd name="T41" fmla="*/ 90 h 166"/>
                <a:gd name="T42" fmla="*/ 10 w 165"/>
                <a:gd name="T43" fmla="*/ 90 h 166"/>
                <a:gd name="T44" fmla="*/ 3 w 165"/>
                <a:gd name="T45" fmla="*/ 107 h 166"/>
                <a:gd name="T46" fmla="*/ 18 w 165"/>
                <a:gd name="T47" fmla="*/ 118 h 166"/>
                <a:gd name="T48" fmla="*/ 18 w 165"/>
                <a:gd name="T49" fmla="*/ 136 h 166"/>
                <a:gd name="T50" fmla="*/ 36 w 165"/>
                <a:gd name="T51" fmla="*/ 140 h 166"/>
                <a:gd name="T52" fmla="*/ 44 w 165"/>
                <a:gd name="T53" fmla="*/ 156 h 166"/>
                <a:gd name="T54" fmla="*/ 62 w 165"/>
                <a:gd name="T55" fmla="*/ 153 h 166"/>
                <a:gd name="T56" fmla="*/ 75 w 165"/>
                <a:gd name="T57" fmla="*/ 166 h 166"/>
                <a:gd name="T58" fmla="*/ 90 w 165"/>
                <a:gd name="T59" fmla="*/ 166 h 166"/>
                <a:gd name="T60" fmla="*/ 90 w 165"/>
                <a:gd name="T61" fmla="*/ 155 h 166"/>
                <a:gd name="T62" fmla="*/ 107 w 165"/>
                <a:gd name="T63" fmla="*/ 162 h 166"/>
                <a:gd name="T64" fmla="*/ 117 w 165"/>
                <a:gd name="T65" fmla="*/ 146 h 166"/>
                <a:gd name="T66" fmla="*/ 135 w 165"/>
                <a:gd name="T67" fmla="*/ 147 h 166"/>
                <a:gd name="T68" fmla="*/ 138 w 165"/>
                <a:gd name="T69" fmla="*/ 129 h 166"/>
                <a:gd name="T70" fmla="*/ 156 w 165"/>
                <a:gd name="T71" fmla="*/ 122 h 166"/>
                <a:gd name="T72" fmla="*/ 151 w 165"/>
                <a:gd name="T73" fmla="*/ 103 h 166"/>
                <a:gd name="T74" fmla="*/ 165 w 165"/>
                <a:gd name="T75" fmla="*/ 90 h 166"/>
                <a:gd name="T76" fmla="*/ 133 w 165"/>
                <a:gd name="T77" fmla="*/ 75 h 166"/>
                <a:gd name="T78" fmla="*/ 104 w 165"/>
                <a:gd name="T79" fmla="*/ 71 h 166"/>
                <a:gd name="T80" fmla="*/ 113 w 165"/>
                <a:gd name="T81" fmla="*/ 42 h 166"/>
                <a:gd name="T82" fmla="*/ 90 w 165"/>
                <a:gd name="T83" fmla="*/ 59 h 166"/>
                <a:gd name="T84" fmla="*/ 113 w 165"/>
                <a:gd name="T85" fmla="*/ 42 h 166"/>
                <a:gd name="T86" fmla="*/ 75 w 165"/>
                <a:gd name="T87" fmla="*/ 90 h 166"/>
                <a:gd name="T88" fmla="*/ 90 w 165"/>
                <a:gd name="T89" fmla="*/ 76 h 166"/>
                <a:gd name="T90" fmla="*/ 75 w 165"/>
                <a:gd name="T91" fmla="*/ 32 h 166"/>
                <a:gd name="T92" fmla="*/ 69 w 165"/>
                <a:gd name="T93" fmla="*/ 61 h 166"/>
                <a:gd name="T94" fmla="*/ 75 w 165"/>
                <a:gd name="T95" fmla="*/ 32 h 166"/>
                <a:gd name="T96" fmla="*/ 60 w 165"/>
                <a:gd name="T97" fmla="*/ 71 h 166"/>
                <a:gd name="T98" fmla="*/ 31 w 165"/>
                <a:gd name="T99" fmla="*/ 75 h 166"/>
                <a:gd name="T100" fmla="*/ 41 w 165"/>
                <a:gd name="T101" fmla="*/ 115 h 166"/>
                <a:gd name="T102" fmla="*/ 57 w 165"/>
                <a:gd name="T103" fmla="*/ 90 h 166"/>
                <a:gd name="T104" fmla="*/ 41 w 165"/>
                <a:gd name="T105" fmla="*/ 115 h 166"/>
                <a:gd name="T106" fmla="*/ 69 w 165"/>
                <a:gd name="T107" fmla="*/ 106 h 166"/>
                <a:gd name="T108" fmla="*/ 75 w 165"/>
                <a:gd name="T109" fmla="*/ 135 h 166"/>
                <a:gd name="T110" fmla="*/ 90 w 165"/>
                <a:gd name="T111" fmla="*/ 135 h 166"/>
                <a:gd name="T112" fmla="*/ 94 w 165"/>
                <a:gd name="T113" fmla="*/ 106 h 166"/>
                <a:gd name="T114" fmla="*/ 90 w 165"/>
                <a:gd name="T115" fmla="*/ 135 h 166"/>
                <a:gd name="T116" fmla="*/ 104 w 165"/>
                <a:gd name="T117" fmla="*/ 96 h 166"/>
                <a:gd name="T118" fmla="*/ 133 w 165"/>
                <a:gd name="T119" fmla="*/ 9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" h="166">
                  <a:moveTo>
                    <a:pt x="165" y="90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3" y="71"/>
                    <a:pt x="152" y="67"/>
                    <a:pt x="151" y="63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3" y="45"/>
                    <a:pt x="141" y="41"/>
                    <a:pt x="138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4" y="25"/>
                    <a:pt x="120" y="22"/>
                    <a:pt x="117" y="2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99" y="13"/>
                    <a:pt x="94" y="12"/>
                    <a:pt x="90" y="1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1" y="12"/>
                    <a:pt x="66" y="13"/>
                    <a:pt x="62" y="1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2"/>
                    <a:pt x="40" y="24"/>
                    <a:pt x="36" y="27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41"/>
                    <a:pt x="21" y="45"/>
                    <a:pt x="1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6"/>
                    <a:pt x="11" y="71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5"/>
                    <a:pt x="11" y="99"/>
                    <a:pt x="12" y="10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20" y="122"/>
                    <a:pt x="23" y="125"/>
                    <a:pt x="26" y="12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40" y="142"/>
                    <a:pt x="44" y="145"/>
                    <a:pt x="48" y="147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6" y="154"/>
                    <a:pt x="70" y="155"/>
                    <a:pt x="75" y="155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4" y="155"/>
                    <a:pt x="99" y="154"/>
                    <a:pt x="103" y="15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21" y="144"/>
                    <a:pt x="124" y="142"/>
                    <a:pt x="127" y="140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41" y="125"/>
                    <a:pt x="143" y="121"/>
                    <a:pt x="146" y="117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99"/>
                    <a:pt x="153" y="95"/>
                    <a:pt x="154" y="90"/>
                  </a:cubicBezTo>
                  <a:lnTo>
                    <a:pt x="165" y="90"/>
                  </a:lnTo>
                  <a:close/>
                  <a:moveTo>
                    <a:pt x="123" y="52"/>
                  </a:moveTo>
                  <a:cubicBezTo>
                    <a:pt x="128" y="59"/>
                    <a:pt x="132" y="67"/>
                    <a:pt x="133" y="7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5" y="74"/>
                    <a:pt x="105" y="72"/>
                    <a:pt x="104" y="71"/>
                  </a:cubicBezTo>
                  <a:lnTo>
                    <a:pt x="123" y="52"/>
                  </a:lnTo>
                  <a:close/>
                  <a:moveTo>
                    <a:pt x="113" y="42"/>
                  </a:moveTo>
                  <a:cubicBezTo>
                    <a:pt x="94" y="61"/>
                    <a:pt x="94" y="61"/>
                    <a:pt x="94" y="61"/>
                  </a:cubicBezTo>
                  <a:cubicBezTo>
                    <a:pt x="93" y="61"/>
                    <a:pt x="92" y="60"/>
                    <a:pt x="90" y="59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9" y="34"/>
                    <a:pt x="107" y="37"/>
                    <a:pt x="113" y="42"/>
                  </a:cubicBezTo>
                  <a:close/>
                  <a:moveTo>
                    <a:pt x="90" y="90"/>
                  </a:moveTo>
                  <a:cubicBezTo>
                    <a:pt x="86" y="94"/>
                    <a:pt x="79" y="94"/>
                    <a:pt x="75" y="90"/>
                  </a:cubicBezTo>
                  <a:cubicBezTo>
                    <a:pt x="71" y="86"/>
                    <a:pt x="71" y="80"/>
                    <a:pt x="75" y="76"/>
                  </a:cubicBezTo>
                  <a:cubicBezTo>
                    <a:pt x="79" y="72"/>
                    <a:pt x="86" y="72"/>
                    <a:pt x="90" y="76"/>
                  </a:cubicBezTo>
                  <a:cubicBezTo>
                    <a:pt x="94" y="80"/>
                    <a:pt x="94" y="86"/>
                    <a:pt x="90" y="90"/>
                  </a:cubicBezTo>
                  <a:close/>
                  <a:moveTo>
                    <a:pt x="75" y="32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3" y="60"/>
                    <a:pt x="71" y="60"/>
                    <a:pt x="69" y="6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7" y="37"/>
                    <a:pt x="66" y="33"/>
                    <a:pt x="75" y="32"/>
                  </a:cubicBezTo>
                  <a:close/>
                  <a:moveTo>
                    <a:pt x="41" y="52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59" y="72"/>
                    <a:pt x="58" y="74"/>
                    <a:pt x="58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2" y="67"/>
                    <a:pt x="35" y="59"/>
                    <a:pt x="41" y="52"/>
                  </a:cubicBezTo>
                  <a:close/>
                  <a:moveTo>
                    <a:pt x="41" y="115"/>
                  </a:moveTo>
                  <a:cubicBezTo>
                    <a:pt x="35" y="108"/>
                    <a:pt x="32" y="99"/>
                    <a:pt x="30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92"/>
                    <a:pt x="59" y="94"/>
                    <a:pt x="60" y="96"/>
                  </a:cubicBezTo>
                  <a:lnTo>
                    <a:pt x="41" y="115"/>
                  </a:lnTo>
                  <a:close/>
                  <a:moveTo>
                    <a:pt x="50" y="125"/>
                  </a:moveTo>
                  <a:cubicBezTo>
                    <a:pt x="69" y="106"/>
                    <a:pt x="69" y="106"/>
                    <a:pt x="69" y="106"/>
                  </a:cubicBezTo>
                  <a:cubicBezTo>
                    <a:pt x="71" y="107"/>
                    <a:pt x="73" y="107"/>
                    <a:pt x="75" y="108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6" y="134"/>
                    <a:pt x="57" y="130"/>
                    <a:pt x="50" y="125"/>
                  </a:cubicBezTo>
                  <a:close/>
                  <a:moveTo>
                    <a:pt x="90" y="13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92" y="107"/>
                    <a:pt x="93" y="106"/>
                    <a:pt x="94" y="106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07" y="130"/>
                    <a:pt x="99" y="133"/>
                    <a:pt x="90" y="135"/>
                  </a:cubicBezTo>
                  <a:close/>
                  <a:moveTo>
                    <a:pt x="123" y="115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5" y="94"/>
                    <a:pt x="106" y="92"/>
                    <a:pt x="106" y="90"/>
                  </a:cubicBezTo>
                  <a:cubicBezTo>
                    <a:pt x="133" y="90"/>
                    <a:pt x="133" y="90"/>
                    <a:pt x="133" y="90"/>
                  </a:cubicBezTo>
                  <a:cubicBezTo>
                    <a:pt x="132" y="99"/>
                    <a:pt x="129" y="108"/>
                    <a:pt x="123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99"/>
            <p:cNvSpPr>
              <a:spLocks/>
            </p:cNvSpPr>
            <p:nvPr/>
          </p:nvSpPr>
          <p:spPr bwMode="gray">
            <a:xfrm>
              <a:off x="9061750" y="4907283"/>
              <a:ext cx="1035050" cy="211137"/>
            </a:xfrm>
            <a:custGeom>
              <a:avLst/>
              <a:gdLst>
                <a:gd name="T0" fmla="*/ 3 w 748"/>
                <a:gd name="T1" fmla="*/ 0 h 153"/>
                <a:gd name="T2" fmla="*/ 0 w 748"/>
                <a:gd name="T3" fmla="*/ 26 h 153"/>
                <a:gd name="T4" fmla="*/ 127 w 748"/>
                <a:gd name="T5" fmla="*/ 153 h 153"/>
                <a:gd name="T6" fmla="*/ 621 w 748"/>
                <a:gd name="T7" fmla="*/ 153 h 153"/>
                <a:gd name="T8" fmla="*/ 748 w 748"/>
                <a:gd name="T9" fmla="*/ 26 h 153"/>
                <a:gd name="T10" fmla="*/ 745 w 748"/>
                <a:gd name="T11" fmla="*/ 0 h 153"/>
                <a:gd name="T12" fmla="*/ 3 w 748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153">
                  <a:moveTo>
                    <a:pt x="3" y="0"/>
                  </a:moveTo>
                  <a:cubicBezTo>
                    <a:pt x="1" y="9"/>
                    <a:pt x="0" y="17"/>
                    <a:pt x="0" y="26"/>
                  </a:cubicBezTo>
                  <a:cubicBezTo>
                    <a:pt x="0" y="96"/>
                    <a:pt x="57" y="153"/>
                    <a:pt x="127" y="153"/>
                  </a:cubicBezTo>
                  <a:cubicBezTo>
                    <a:pt x="621" y="153"/>
                    <a:pt x="621" y="153"/>
                    <a:pt x="621" y="153"/>
                  </a:cubicBezTo>
                  <a:cubicBezTo>
                    <a:pt x="691" y="153"/>
                    <a:pt x="748" y="96"/>
                    <a:pt x="748" y="26"/>
                  </a:cubicBezTo>
                  <a:cubicBezTo>
                    <a:pt x="748" y="17"/>
                    <a:pt x="747" y="9"/>
                    <a:pt x="745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0"/>
            <p:cNvSpPr>
              <a:spLocks/>
            </p:cNvSpPr>
            <p:nvPr/>
          </p:nvSpPr>
          <p:spPr bwMode="gray">
            <a:xfrm>
              <a:off x="9101437" y="4907283"/>
              <a:ext cx="995363" cy="211137"/>
            </a:xfrm>
            <a:custGeom>
              <a:avLst/>
              <a:gdLst>
                <a:gd name="T0" fmla="*/ 716 w 719"/>
                <a:gd name="T1" fmla="*/ 0 h 153"/>
                <a:gd name="T2" fmla="*/ 700 w 719"/>
                <a:gd name="T3" fmla="*/ 0 h 153"/>
                <a:gd name="T4" fmla="*/ 701 w 719"/>
                <a:gd name="T5" fmla="*/ 8 h 153"/>
                <a:gd name="T6" fmla="*/ 573 w 719"/>
                <a:gd name="T7" fmla="*/ 135 h 153"/>
                <a:gd name="T8" fmla="*/ 80 w 719"/>
                <a:gd name="T9" fmla="*/ 135 h 153"/>
                <a:gd name="T10" fmla="*/ 0 w 719"/>
                <a:gd name="T11" fmla="*/ 106 h 153"/>
                <a:gd name="T12" fmla="*/ 98 w 719"/>
                <a:gd name="T13" fmla="*/ 153 h 153"/>
                <a:gd name="T14" fmla="*/ 592 w 719"/>
                <a:gd name="T15" fmla="*/ 153 h 153"/>
                <a:gd name="T16" fmla="*/ 719 w 719"/>
                <a:gd name="T17" fmla="*/ 26 h 153"/>
                <a:gd name="T18" fmla="*/ 716 w 719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9" h="153">
                  <a:moveTo>
                    <a:pt x="716" y="0"/>
                  </a:moveTo>
                  <a:cubicBezTo>
                    <a:pt x="700" y="0"/>
                    <a:pt x="700" y="0"/>
                    <a:pt x="700" y="0"/>
                  </a:cubicBezTo>
                  <a:cubicBezTo>
                    <a:pt x="701" y="3"/>
                    <a:pt x="701" y="5"/>
                    <a:pt x="701" y="8"/>
                  </a:cubicBezTo>
                  <a:cubicBezTo>
                    <a:pt x="701" y="78"/>
                    <a:pt x="644" y="135"/>
                    <a:pt x="573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50" y="135"/>
                    <a:pt x="22" y="124"/>
                    <a:pt x="0" y="106"/>
                  </a:cubicBezTo>
                  <a:cubicBezTo>
                    <a:pt x="23" y="135"/>
                    <a:pt x="59" y="153"/>
                    <a:pt x="98" y="153"/>
                  </a:cubicBezTo>
                  <a:cubicBezTo>
                    <a:pt x="592" y="153"/>
                    <a:pt x="592" y="153"/>
                    <a:pt x="592" y="153"/>
                  </a:cubicBezTo>
                  <a:cubicBezTo>
                    <a:pt x="662" y="153"/>
                    <a:pt x="719" y="96"/>
                    <a:pt x="719" y="26"/>
                  </a:cubicBezTo>
                  <a:cubicBezTo>
                    <a:pt x="719" y="17"/>
                    <a:pt x="718" y="9"/>
                    <a:pt x="716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01"/>
            <p:cNvSpPr>
              <a:spLocks/>
            </p:cNvSpPr>
            <p:nvPr/>
          </p:nvSpPr>
          <p:spPr bwMode="gray">
            <a:xfrm>
              <a:off x="9064925" y="4192908"/>
              <a:ext cx="1028700" cy="377825"/>
            </a:xfrm>
            <a:custGeom>
              <a:avLst/>
              <a:gdLst>
                <a:gd name="T0" fmla="*/ 744 w 744"/>
                <a:gd name="T1" fmla="*/ 274 h 274"/>
                <a:gd name="T2" fmla="*/ 621 w 744"/>
                <a:gd name="T3" fmla="*/ 173 h 274"/>
                <a:gd name="T4" fmla="*/ 581 w 744"/>
                <a:gd name="T5" fmla="*/ 179 h 274"/>
                <a:gd name="T6" fmla="*/ 457 w 744"/>
                <a:gd name="T7" fmla="*/ 68 h 274"/>
                <a:gd name="T8" fmla="*/ 372 w 744"/>
                <a:gd name="T9" fmla="*/ 101 h 274"/>
                <a:gd name="T10" fmla="*/ 249 w 744"/>
                <a:gd name="T11" fmla="*/ 0 h 274"/>
                <a:gd name="T12" fmla="*/ 123 w 744"/>
                <a:gd name="T13" fmla="*/ 125 h 274"/>
                <a:gd name="T14" fmla="*/ 133 w 744"/>
                <a:gd name="T15" fmla="*/ 173 h 274"/>
                <a:gd name="T16" fmla="*/ 123 w 744"/>
                <a:gd name="T17" fmla="*/ 173 h 274"/>
                <a:gd name="T18" fmla="*/ 0 w 744"/>
                <a:gd name="T19" fmla="*/ 274 h 274"/>
                <a:gd name="T20" fmla="*/ 744 w 744"/>
                <a:gd name="T2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274">
                  <a:moveTo>
                    <a:pt x="744" y="274"/>
                  </a:moveTo>
                  <a:cubicBezTo>
                    <a:pt x="733" y="217"/>
                    <a:pt x="682" y="173"/>
                    <a:pt x="621" y="173"/>
                  </a:cubicBezTo>
                  <a:cubicBezTo>
                    <a:pt x="607" y="173"/>
                    <a:pt x="594" y="175"/>
                    <a:pt x="581" y="179"/>
                  </a:cubicBezTo>
                  <a:cubicBezTo>
                    <a:pt x="574" y="117"/>
                    <a:pt x="521" y="68"/>
                    <a:pt x="457" y="68"/>
                  </a:cubicBezTo>
                  <a:cubicBezTo>
                    <a:pt x="424" y="68"/>
                    <a:pt x="394" y="81"/>
                    <a:pt x="372" y="101"/>
                  </a:cubicBezTo>
                  <a:cubicBezTo>
                    <a:pt x="361" y="44"/>
                    <a:pt x="310" y="0"/>
                    <a:pt x="249" y="0"/>
                  </a:cubicBezTo>
                  <a:cubicBezTo>
                    <a:pt x="179" y="0"/>
                    <a:pt x="123" y="56"/>
                    <a:pt x="123" y="125"/>
                  </a:cubicBezTo>
                  <a:cubicBezTo>
                    <a:pt x="123" y="142"/>
                    <a:pt x="127" y="159"/>
                    <a:pt x="133" y="173"/>
                  </a:cubicBezTo>
                  <a:cubicBezTo>
                    <a:pt x="130" y="173"/>
                    <a:pt x="127" y="173"/>
                    <a:pt x="123" y="173"/>
                  </a:cubicBezTo>
                  <a:cubicBezTo>
                    <a:pt x="62" y="173"/>
                    <a:pt x="12" y="217"/>
                    <a:pt x="0" y="274"/>
                  </a:cubicBezTo>
                  <a:lnTo>
                    <a:pt x="744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102"/>
            <p:cNvSpPr>
              <a:spLocks/>
            </p:cNvSpPr>
            <p:nvPr/>
          </p:nvSpPr>
          <p:spPr bwMode="gray">
            <a:xfrm>
              <a:off x="9268125" y="4192908"/>
              <a:ext cx="825500" cy="377825"/>
            </a:xfrm>
            <a:custGeom>
              <a:avLst/>
              <a:gdLst>
                <a:gd name="T0" fmla="*/ 80 w 597"/>
                <a:gd name="T1" fmla="*/ 23 h 274"/>
                <a:gd name="T2" fmla="*/ 203 w 597"/>
                <a:gd name="T3" fmla="*/ 125 h 274"/>
                <a:gd name="T4" fmla="*/ 288 w 597"/>
                <a:gd name="T5" fmla="*/ 91 h 274"/>
                <a:gd name="T6" fmla="*/ 413 w 597"/>
                <a:gd name="T7" fmla="*/ 203 h 274"/>
                <a:gd name="T8" fmla="*/ 452 w 597"/>
                <a:gd name="T9" fmla="*/ 196 h 274"/>
                <a:gd name="T10" fmla="*/ 568 w 597"/>
                <a:gd name="T11" fmla="*/ 274 h 274"/>
                <a:gd name="T12" fmla="*/ 597 w 597"/>
                <a:gd name="T13" fmla="*/ 274 h 274"/>
                <a:gd name="T14" fmla="*/ 474 w 597"/>
                <a:gd name="T15" fmla="*/ 173 h 274"/>
                <a:gd name="T16" fmla="*/ 434 w 597"/>
                <a:gd name="T17" fmla="*/ 179 h 274"/>
                <a:gd name="T18" fmla="*/ 310 w 597"/>
                <a:gd name="T19" fmla="*/ 68 h 274"/>
                <a:gd name="T20" fmla="*/ 225 w 597"/>
                <a:gd name="T21" fmla="*/ 101 h 274"/>
                <a:gd name="T22" fmla="*/ 102 w 597"/>
                <a:gd name="T23" fmla="*/ 0 h 274"/>
                <a:gd name="T24" fmla="*/ 0 w 597"/>
                <a:gd name="T25" fmla="*/ 52 h 274"/>
                <a:gd name="T26" fmla="*/ 80 w 597"/>
                <a:gd name="T27" fmla="*/ 2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7" h="274">
                  <a:moveTo>
                    <a:pt x="80" y="23"/>
                  </a:moveTo>
                  <a:cubicBezTo>
                    <a:pt x="141" y="23"/>
                    <a:pt x="192" y="67"/>
                    <a:pt x="203" y="125"/>
                  </a:cubicBezTo>
                  <a:cubicBezTo>
                    <a:pt x="225" y="104"/>
                    <a:pt x="255" y="91"/>
                    <a:pt x="288" y="91"/>
                  </a:cubicBezTo>
                  <a:cubicBezTo>
                    <a:pt x="353" y="91"/>
                    <a:pt x="406" y="140"/>
                    <a:pt x="413" y="203"/>
                  </a:cubicBezTo>
                  <a:cubicBezTo>
                    <a:pt x="425" y="199"/>
                    <a:pt x="438" y="196"/>
                    <a:pt x="452" y="196"/>
                  </a:cubicBezTo>
                  <a:cubicBezTo>
                    <a:pt x="505" y="196"/>
                    <a:pt x="549" y="229"/>
                    <a:pt x="568" y="274"/>
                  </a:cubicBezTo>
                  <a:cubicBezTo>
                    <a:pt x="597" y="274"/>
                    <a:pt x="597" y="274"/>
                    <a:pt x="597" y="274"/>
                  </a:cubicBezTo>
                  <a:cubicBezTo>
                    <a:pt x="586" y="217"/>
                    <a:pt x="535" y="173"/>
                    <a:pt x="474" y="173"/>
                  </a:cubicBezTo>
                  <a:cubicBezTo>
                    <a:pt x="460" y="173"/>
                    <a:pt x="447" y="175"/>
                    <a:pt x="434" y="179"/>
                  </a:cubicBezTo>
                  <a:cubicBezTo>
                    <a:pt x="427" y="117"/>
                    <a:pt x="374" y="68"/>
                    <a:pt x="310" y="68"/>
                  </a:cubicBezTo>
                  <a:cubicBezTo>
                    <a:pt x="277" y="68"/>
                    <a:pt x="247" y="81"/>
                    <a:pt x="225" y="101"/>
                  </a:cubicBezTo>
                  <a:cubicBezTo>
                    <a:pt x="214" y="44"/>
                    <a:pt x="163" y="0"/>
                    <a:pt x="102" y="0"/>
                  </a:cubicBezTo>
                  <a:cubicBezTo>
                    <a:pt x="60" y="0"/>
                    <a:pt x="23" y="20"/>
                    <a:pt x="0" y="52"/>
                  </a:cubicBezTo>
                  <a:cubicBezTo>
                    <a:pt x="22" y="34"/>
                    <a:pt x="49" y="23"/>
                    <a:pt x="80" y="23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Oval 103"/>
            <p:cNvSpPr>
              <a:spLocks noChangeArrowheads="1"/>
            </p:cNvSpPr>
            <p:nvPr/>
          </p:nvSpPr>
          <p:spPr bwMode="gray">
            <a:xfrm>
              <a:off x="11085812" y="5396233"/>
              <a:ext cx="103188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Oval 104"/>
            <p:cNvSpPr>
              <a:spLocks noChangeArrowheads="1"/>
            </p:cNvSpPr>
            <p:nvPr/>
          </p:nvSpPr>
          <p:spPr bwMode="gray">
            <a:xfrm>
              <a:off x="10884200" y="5396233"/>
              <a:ext cx="101600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05"/>
            <p:cNvSpPr>
              <a:spLocks/>
            </p:cNvSpPr>
            <p:nvPr/>
          </p:nvSpPr>
          <p:spPr bwMode="gray">
            <a:xfrm>
              <a:off x="10884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1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06"/>
            <p:cNvSpPr>
              <a:spLocks/>
            </p:cNvSpPr>
            <p:nvPr/>
          </p:nvSpPr>
          <p:spPr bwMode="gray">
            <a:xfrm>
              <a:off x="11085812" y="5412108"/>
              <a:ext cx="87313" cy="87312"/>
            </a:xfrm>
            <a:custGeom>
              <a:avLst/>
              <a:gdLst>
                <a:gd name="T0" fmla="*/ 37 w 63"/>
                <a:gd name="T1" fmla="*/ 63 h 63"/>
                <a:gd name="T2" fmla="*/ 63 w 63"/>
                <a:gd name="T3" fmla="*/ 52 h 63"/>
                <a:gd name="T4" fmla="*/ 11 w 63"/>
                <a:gd name="T5" fmla="*/ 0 h 63"/>
                <a:gd name="T6" fmla="*/ 0 w 63"/>
                <a:gd name="T7" fmla="*/ 26 h 63"/>
                <a:gd name="T8" fmla="*/ 37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37" y="63"/>
                  </a:moveTo>
                  <a:cubicBezTo>
                    <a:pt x="47" y="63"/>
                    <a:pt x="56" y="59"/>
                    <a:pt x="63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7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8165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18636637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3832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7938160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109677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038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2771056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10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8112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: Shape 104"/>
          <p:cNvSpPr>
            <a:spLocks/>
          </p:cNvSpPr>
          <p:nvPr userDrawn="1"/>
        </p:nvSpPr>
        <p:spPr bwMode="gray">
          <a:xfrm>
            <a:off x="352" y="4251226"/>
            <a:ext cx="12436123" cy="2743300"/>
          </a:xfrm>
          <a:custGeom>
            <a:avLst/>
            <a:gdLst>
              <a:gd name="connsiteX0" fmla="*/ 5679089 w 12449404"/>
              <a:gd name="connsiteY0" fmla="*/ 0 h 2048448"/>
              <a:gd name="connsiteX1" fmla="*/ 6408130 w 12449404"/>
              <a:gd name="connsiteY1" fmla="*/ 0 h 2048448"/>
              <a:gd name="connsiteX2" fmla="*/ 6408130 w 12449404"/>
              <a:gd name="connsiteY2" fmla="*/ 578198 h 2048448"/>
              <a:gd name="connsiteX3" fmla="*/ 6867090 w 12449404"/>
              <a:gd name="connsiteY3" fmla="*/ 606386 h 2048448"/>
              <a:gd name="connsiteX4" fmla="*/ 7118635 w 12449404"/>
              <a:gd name="connsiteY4" fmla="*/ 606386 h 2048448"/>
              <a:gd name="connsiteX5" fmla="*/ 7118635 w 12449404"/>
              <a:gd name="connsiteY5" fmla="*/ 483901 h 2048448"/>
              <a:gd name="connsiteX6" fmla="*/ 7128240 w 12449404"/>
              <a:gd name="connsiteY6" fmla="*/ 483901 h 2048448"/>
              <a:gd name="connsiteX7" fmla="*/ 7128240 w 12449404"/>
              <a:gd name="connsiteY7" fmla="*/ 225552 h 2048448"/>
              <a:gd name="connsiteX8" fmla="*/ 7501176 w 12449404"/>
              <a:gd name="connsiteY8" fmla="*/ 225552 h 2048448"/>
              <a:gd name="connsiteX9" fmla="*/ 7501176 w 12449404"/>
              <a:gd name="connsiteY9" fmla="*/ 339268 h 2048448"/>
              <a:gd name="connsiteX10" fmla="*/ 7539643 w 12449404"/>
              <a:gd name="connsiteY10" fmla="*/ 339268 h 2048448"/>
              <a:gd name="connsiteX11" fmla="*/ 7539643 w 12449404"/>
              <a:gd name="connsiteY11" fmla="*/ 483901 h 2048448"/>
              <a:gd name="connsiteX12" fmla="*/ 7646440 w 12449404"/>
              <a:gd name="connsiteY12" fmla="*/ 483901 h 2048448"/>
              <a:gd name="connsiteX13" fmla="*/ 7646440 w 12449404"/>
              <a:gd name="connsiteY13" fmla="*/ 643969 h 2048448"/>
              <a:gd name="connsiteX14" fmla="*/ 8043905 w 12449404"/>
              <a:gd name="connsiteY14" fmla="*/ 643969 h 2048448"/>
              <a:gd name="connsiteX15" fmla="*/ 8043905 w 12449404"/>
              <a:gd name="connsiteY15" fmla="*/ 744644 h 2048448"/>
              <a:gd name="connsiteX16" fmla="*/ 8497281 w 12449404"/>
              <a:gd name="connsiteY16" fmla="*/ 744644 h 2048448"/>
              <a:gd name="connsiteX17" fmla="*/ 8497281 w 12449404"/>
              <a:gd name="connsiteY17" fmla="*/ 777377 h 2048448"/>
              <a:gd name="connsiteX18" fmla="*/ 8516897 w 12449404"/>
              <a:gd name="connsiteY18" fmla="*/ 777377 h 2048448"/>
              <a:gd name="connsiteX19" fmla="*/ 8516897 w 12449404"/>
              <a:gd name="connsiteY19" fmla="*/ 965361 h 2048448"/>
              <a:gd name="connsiteX20" fmla="*/ 8865577 w 12449404"/>
              <a:gd name="connsiteY20" fmla="*/ 965361 h 2048448"/>
              <a:gd name="connsiteX21" fmla="*/ 8865577 w 12449404"/>
              <a:gd name="connsiteY21" fmla="*/ 525721 h 2048448"/>
              <a:gd name="connsiteX22" fmla="*/ 8968665 w 12449404"/>
              <a:gd name="connsiteY22" fmla="*/ 525721 h 2048448"/>
              <a:gd name="connsiteX23" fmla="*/ 8968665 w 12449404"/>
              <a:gd name="connsiteY23" fmla="*/ 386248 h 2048448"/>
              <a:gd name="connsiteX24" fmla="*/ 9271866 w 12449404"/>
              <a:gd name="connsiteY24" fmla="*/ 386248 h 2048448"/>
              <a:gd name="connsiteX25" fmla="*/ 9271866 w 12449404"/>
              <a:gd name="connsiteY25" fmla="*/ 525721 h 2048448"/>
              <a:gd name="connsiteX26" fmla="*/ 9368890 w 12449404"/>
              <a:gd name="connsiteY26" fmla="*/ 525721 h 2048448"/>
              <a:gd name="connsiteX27" fmla="*/ 9368890 w 12449404"/>
              <a:gd name="connsiteY27" fmla="*/ 58792 h 2048448"/>
              <a:gd name="connsiteX28" fmla="*/ 10072314 w 12449404"/>
              <a:gd name="connsiteY28" fmla="*/ 58792 h 2048448"/>
              <a:gd name="connsiteX29" fmla="*/ 10072314 w 12449404"/>
              <a:gd name="connsiteY29" fmla="*/ 616681 h 2048448"/>
              <a:gd name="connsiteX30" fmla="*/ 10514986 w 12449404"/>
              <a:gd name="connsiteY30" fmla="*/ 255872 h 2048448"/>
              <a:gd name="connsiteX31" fmla="*/ 10514986 w 12449404"/>
              <a:gd name="connsiteY31" fmla="*/ 643969 h 2048448"/>
              <a:gd name="connsiteX32" fmla="*/ 10757546 w 12449404"/>
              <a:gd name="connsiteY32" fmla="*/ 643969 h 2048448"/>
              <a:gd name="connsiteX33" fmla="*/ 10757546 w 12449404"/>
              <a:gd name="connsiteY33" fmla="*/ 525721 h 2048448"/>
              <a:gd name="connsiteX34" fmla="*/ 10860634 w 12449404"/>
              <a:gd name="connsiteY34" fmla="*/ 525721 h 2048448"/>
              <a:gd name="connsiteX35" fmla="*/ 10860634 w 12449404"/>
              <a:gd name="connsiteY35" fmla="*/ 386248 h 2048448"/>
              <a:gd name="connsiteX36" fmla="*/ 11163835 w 12449404"/>
              <a:gd name="connsiteY36" fmla="*/ 386248 h 2048448"/>
              <a:gd name="connsiteX37" fmla="*/ 11163835 w 12449404"/>
              <a:gd name="connsiteY37" fmla="*/ 525721 h 2048448"/>
              <a:gd name="connsiteX38" fmla="*/ 11266923 w 12449404"/>
              <a:gd name="connsiteY38" fmla="*/ 525721 h 2048448"/>
              <a:gd name="connsiteX39" fmla="*/ 11266923 w 12449404"/>
              <a:gd name="connsiteY39" fmla="*/ 965361 h 2048448"/>
              <a:gd name="connsiteX40" fmla="*/ 11612572 w 12449404"/>
              <a:gd name="connsiteY40" fmla="*/ 965361 h 2048448"/>
              <a:gd name="connsiteX41" fmla="*/ 11612572 w 12449404"/>
              <a:gd name="connsiteY41" fmla="*/ 777377 h 2048448"/>
              <a:gd name="connsiteX42" fmla="*/ 12088596 w 12449404"/>
              <a:gd name="connsiteY42" fmla="*/ 777377 h 2048448"/>
              <a:gd name="connsiteX43" fmla="*/ 12088596 w 12449404"/>
              <a:gd name="connsiteY43" fmla="*/ 1374681 h 2048448"/>
              <a:gd name="connsiteX44" fmla="*/ 12449404 w 12449404"/>
              <a:gd name="connsiteY44" fmla="*/ 1374681 h 2048448"/>
              <a:gd name="connsiteX45" fmla="*/ 12449404 w 12449404"/>
              <a:gd name="connsiteY45" fmla="*/ 1677881 h 2048448"/>
              <a:gd name="connsiteX46" fmla="*/ 12436715 w 12449404"/>
              <a:gd name="connsiteY46" fmla="*/ 1677881 h 2048448"/>
              <a:gd name="connsiteX47" fmla="*/ 12436715 w 12449404"/>
              <a:gd name="connsiteY47" fmla="*/ 2048448 h 2048448"/>
              <a:gd name="connsiteX48" fmla="*/ 0 w 12449404"/>
              <a:gd name="connsiteY48" fmla="*/ 2048448 h 2048448"/>
              <a:gd name="connsiteX49" fmla="*/ 0 w 12449404"/>
              <a:gd name="connsiteY49" fmla="*/ 1406374 h 2048448"/>
              <a:gd name="connsiteX50" fmla="*/ 45352 w 12449404"/>
              <a:gd name="connsiteY50" fmla="*/ 1406374 h 2048448"/>
              <a:gd name="connsiteX51" fmla="*/ 45352 w 12449404"/>
              <a:gd name="connsiteY51" fmla="*/ 1140624 h 2048448"/>
              <a:gd name="connsiteX52" fmla="*/ 657888 w 12449404"/>
              <a:gd name="connsiteY52" fmla="*/ 1140624 h 2048448"/>
              <a:gd name="connsiteX53" fmla="*/ 657888 w 12449404"/>
              <a:gd name="connsiteY53" fmla="*/ 879713 h 2048448"/>
              <a:gd name="connsiteX54" fmla="*/ 1116848 w 12449404"/>
              <a:gd name="connsiteY54" fmla="*/ 879713 h 2048448"/>
              <a:gd name="connsiteX55" fmla="*/ 1116848 w 12449404"/>
              <a:gd name="connsiteY55" fmla="*/ 1197168 h 2048448"/>
              <a:gd name="connsiteX56" fmla="*/ 1597874 w 12449404"/>
              <a:gd name="connsiteY56" fmla="*/ 1197168 h 2048448"/>
              <a:gd name="connsiteX57" fmla="*/ 1597874 w 12449404"/>
              <a:gd name="connsiteY57" fmla="*/ 807564 h 2048448"/>
              <a:gd name="connsiteX58" fmla="*/ 1701140 w 12449404"/>
              <a:gd name="connsiteY58" fmla="*/ 807564 h 2048448"/>
              <a:gd name="connsiteX59" fmla="*/ 1701140 w 12449404"/>
              <a:gd name="connsiteY59" fmla="*/ 662931 h 2048448"/>
              <a:gd name="connsiteX60" fmla="*/ 2018881 w 12449404"/>
              <a:gd name="connsiteY60" fmla="*/ 662931 h 2048448"/>
              <a:gd name="connsiteX61" fmla="*/ 2018881 w 12449404"/>
              <a:gd name="connsiteY61" fmla="*/ 807564 h 2048448"/>
              <a:gd name="connsiteX62" fmla="*/ 2122148 w 12449404"/>
              <a:gd name="connsiteY62" fmla="*/ 807564 h 2048448"/>
              <a:gd name="connsiteX63" fmla="*/ 2122148 w 12449404"/>
              <a:gd name="connsiteY63" fmla="*/ 939446 h 2048448"/>
              <a:gd name="connsiteX64" fmla="*/ 2484020 w 12449404"/>
              <a:gd name="connsiteY64" fmla="*/ 939446 h 2048448"/>
              <a:gd name="connsiteX65" fmla="*/ 2484020 w 12449404"/>
              <a:gd name="connsiteY65" fmla="*/ 744644 h 2048448"/>
              <a:gd name="connsiteX66" fmla="*/ 2549333 w 12449404"/>
              <a:gd name="connsiteY66" fmla="*/ 744644 h 2048448"/>
              <a:gd name="connsiteX67" fmla="*/ 2976519 w 12449404"/>
              <a:gd name="connsiteY67" fmla="*/ 744644 h 2048448"/>
              <a:gd name="connsiteX68" fmla="*/ 3008294 w 12449404"/>
              <a:gd name="connsiteY68" fmla="*/ 744644 h 2048448"/>
              <a:gd name="connsiteX69" fmla="*/ 3008294 w 12449404"/>
              <a:gd name="connsiteY69" fmla="*/ 879713 h 2048448"/>
              <a:gd name="connsiteX70" fmla="*/ 3356927 w 12449404"/>
              <a:gd name="connsiteY70" fmla="*/ 879713 h 2048448"/>
              <a:gd name="connsiteX71" fmla="*/ 3356927 w 12449404"/>
              <a:gd name="connsiteY71" fmla="*/ 172822 h 2048448"/>
              <a:gd name="connsiteX72" fmla="*/ 3743513 w 12449404"/>
              <a:gd name="connsiteY72" fmla="*/ 172822 h 2048448"/>
              <a:gd name="connsiteX73" fmla="*/ 3743513 w 12449404"/>
              <a:gd name="connsiteY73" fmla="*/ 606386 h 2048448"/>
              <a:gd name="connsiteX74" fmla="*/ 4305739 w 12449404"/>
              <a:gd name="connsiteY74" fmla="*/ 606386 h 2048448"/>
              <a:gd name="connsiteX75" fmla="*/ 4305739 w 12449404"/>
              <a:gd name="connsiteY75" fmla="*/ 744644 h 2048448"/>
              <a:gd name="connsiteX76" fmla="*/ 4796473 w 12449404"/>
              <a:gd name="connsiteY76" fmla="*/ 744644 h 2048448"/>
              <a:gd name="connsiteX77" fmla="*/ 4796473 w 12449404"/>
              <a:gd name="connsiteY77" fmla="*/ 907753 h 2048448"/>
              <a:gd name="connsiteX78" fmla="*/ 4966423 w 12449404"/>
              <a:gd name="connsiteY78" fmla="*/ 907753 h 2048448"/>
              <a:gd name="connsiteX79" fmla="*/ 4966423 w 12449404"/>
              <a:gd name="connsiteY79" fmla="*/ 939446 h 2048448"/>
              <a:gd name="connsiteX80" fmla="*/ 5157463 w 12449404"/>
              <a:gd name="connsiteY80" fmla="*/ 939446 h 2048448"/>
              <a:gd name="connsiteX81" fmla="*/ 5157463 w 12449404"/>
              <a:gd name="connsiteY81" fmla="*/ 483901 h 2048448"/>
              <a:gd name="connsiteX82" fmla="*/ 5264259 w 12449404"/>
              <a:gd name="connsiteY82" fmla="*/ 483901 h 2048448"/>
              <a:gd name="connsiteX83" fmla="*/ 5264259 w 12449404"/>
              <a:gd name="connsiteY83" fmla="*/ 339268 h 2048448"/>
              <a:gd name="connsiteX84" fmla="*/ 5578471 w 12449404"/>
              <a:gd name="connsiteY84" fmla="*/ 339268 h 2048448"/>
              <a:gd name="connsiteX85" fmla="*/ 5578471 w 12449404"/>
              <a:gd name="connsiteY85" fmla="*/ 483901 h 2048448"/>
              <a:gd name="connsiteX86" fmla="*/ 5679089 w 12449404"/>
              <a:gd name="connsiteY86" fmla="*/ 483901 h 20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449404" h="2048448">
                <a:moveTo>
                  <a:pt x="5679089" y="0"/>
                </a:moveTo>
                <a:lnTo>
                  <a:pt x="6408130" y="0"/>
                </a:lnTo>
                <a:lnTo>
                  <a:pt x="6408130" y="578198"/>
                </a:lnTo>
                <a:lnTo>
                  <a:pt x="6867090" y="606386"/>
                </a:lnTo>
                <a:lnTo>
                  <a:pt x="7118635" y="606386"/>
                </a:lnTo>
                <a:lnTo>
                  <a:pt x="7118635" y="483901"/>
                </a:lnTo>
                <a:lnTo>
                  <a:pt x="7128240" y="483901"/>
                </a:lnTo>
                <a:lnTo>
                  <a:pt x="7128240" y="225552"/>
                </a:lnTo>
                <a:lnTo>
                  <a:pt x="7501176" y="225552"/>
                </a:lnTo>
                <a:lnTo>
                  <a:pt x="7501176" y="339268"/>
                </a:lnTo>
                <a:lnTo>
                  <a:pt x="7539643" y="339268"/>
                </a:lnTo>
                <a:lnTo>
                  <a:pt x="7539643" y="483901"/>
                </a:lnTo>
                <a:lnTo>
                  <a:pt x="7646440" y="483901"/>
                </a:lnTo>
                <a:lnTo>
                  <a:pt x="7646440" y="643969"/>
                </a:lnTo>
                <a:lnTo>
                  <a:pt x="8043905" y="643969"/>
                </a:lnTo>
                <a:lnTo>
                  <a:pt x="8043905" y="744644"/>
                </a:lnTo>
                <a:lnTo>
                  <a:pt x="8497281" y="744644"/>
                </a:lnTo>
                <a:lnTo>
                  <a:pt x="8497281" y="777377"/>
                </a:lnTo>
                <a:lnTo>
                  <a:pt x="8516897" y="777377"/>
                </a:lnTo>
                <a:lnTo>
                  <a:pt x="8516897" y="965361"/>
                </a:lnTo>
                <a:lnTo>
                  <a:pt x="8865577" y="965361"/>
                </a:lnTo>
                <a:lnTo>
                  <a:pt x="8865577" y="525721"/>
                </a:lnTo>
                <a:lnTo>
                  <a:pt x="8968665" y="525721"/>
                </a:lnTo>
                <a:lnTo>
                  <a:pt x="8968665" y="386248"/>
                </a:lnTo>
                <a:lnTo>
                  <a:pt x="9271866" y="386248"/>
                </a:lnTo>
                <a:lnTo>
                  <a:pt x="9271866" y="525721"/>
                </a:lnTo>
                <a:lnTo>
                  <a:pt x="9368890" y="525721"/>
                </a:lnTo>
                <a:lnTo>
                  <a:pt x="9368890" y="58792"/>
                </a:lnTo>
                <a:lnTo>
                  <a:pt x="10072314" y="58792"/>
                </a:lnTo>
                <a:lnTo>
                  <a:pt x="10072314" y="616681"/>
                </a:lnTo>
                <a:lnTo>
                  <a:pt x="10514986" y="255872"/>
                </a:lnTo>
                <a:lnTo>
                  <a:pt x="10514986" y="643969"/>
                </a:lnTo>
                <a:lnTo>
                  <a:pt x="10757546" y="643969"/>
                </a:lnTo>
                <a:lnTo>
                  <a:pt x="10757546" y="525721"/>
                </a:lnTo>
                <a:lnTo>
                  <a:pt x="10860634" y="525721"/>
                </a:lnTo>
                <a:lnTo>
                  <a:pt x="10860634" y="386248"/>
                </a:lnTo>
                <a:lnTo>
                  <a:pt x="11163835" y="386248"/>
                </a:lnTo>
                <a:lnTo>
                  <a:pt x="11163835" y="525721"/>
                </a:lnTo>
                <a:lnTo>
                  <a:pt x="11266923" y="525721"/>
                </a:lnTo>
                <a:lnTo>
                  <a:pt x="11266923" y="965361"/>
                </a:lnTo>
                <a:lnTo>
                  <a:pt x="11612572" y="965361"/>
                </a:lnTo>
                <a:lnTo>
                  <a:pt x="11612572" y="777377"/>
                </a:lnTo>
                <a:lnTo>
                  <a:pt x="12088596" y="777377"/>
                </a:lnTo>
                <a:lnTo>
                  <a:pt x="12088596" y="1374681"/>
                </a:lnTo>
                <a:lnTo>
                  <a:pt x="12449404" y="1374681"/>
                </a:lnTo>
                <a:lnTo>
                  <a:pt x="12449404" y="1677881"/>
                </a:lnTo>
                <a:lnTo>
                  <a:pt x="12436715" y="1677881"/>
                </a:lnTo>
                <a:lnTo>
                  <a:pt x="12436715" y="2048448"/>
                </a:lnTo>
                <a:lnTo>
                  <a:pt x="0" y="2048448"/>
                </a:lnTo>
                <a:lnTo>
                  <a:pt x="0" y="1406374"/>
                </a:lnTo>
                <a:lnTo>
                  <a:pt x="45352" y="1406374"/>
                </a:lnTo>
                <a:lnTo>
                  <a:pt x="45352" y="1140624"/>
                </a:lnTo>
                <a:lnTo>
                  <a:pt x="657888" y="1140624"/>
                </a:lnTo>
                <a:lnTo>
                  <a:pt x="657888" y="879713"/>
                </a:lnTo>
                <a:lnTo>
                  <a:pt x="1116848" y="879713"/>
                </a:lnTo>
                <a:lnTo>
                  <a:pt x="1116848" y="1197168"/>
                </a:lnTo>
                <a:lnTo>
                  <a:pt x="1597874" y="1197168"/>
                </a:lnTo>
                <a:lnTo>
                  <a:pt x="1597874" y="807564"/>
                </a:lnTo>
                <a:lnTo>
                  <a:pt x="1701140" y="807564"/>
                </a:lnTo>
                <a:lnTo>
                  <a:pt x="1701140" y="662931"/>
                </a:lnTo>
                <a:lnTo>
                  <a:pt x="2018881" y="662931"/>
                </a:lnTo>
                <a:lnTo>
                  <a:pt x="2018881" y="807564"/>
                </a:lnTo>
                <a:lnTo>
                  <a:pt x="2122148" y="807564"/>
                </a:lnTo>
                <a:lnTo>
                  <a:pt x="2122148" y="939446"/>
                </a:lnTo>
                <a:lnTo>
                  <a:pt x="2484020" y="939446"/>
                </a:lnTo>
                <a:lnTo>
                  <a:pt x="2484020" y="744644"/>
                </a:lnTo>
                <a:lnTo>
                  <a:pt x="2549333" y="744644"/>
                </a:lnTo>
                <a:lnTo>
                  <a:pt x="2976519" y="744644"/>
                </a:lnTo>
                <a:lnTo>
                  <a:pt x="3008294" y="744644"/>
                </a:lnTo>
                <a:lnTo>
                  <a:pt x="3008294" y="879713"/>
                </a:lnTo>
                <a:lnTo>
                  <a:pt x="3356927" y="879713"/>
                </a:lnTo>
                <a:lnTo>
                  <a:pt x="3356927" y="172822"/>
                </a:lnTo>
                <a:lnTo>
                  <a:pt x="3743513" y="172822"/>
                </a:lnTo>
                <a:lnTo>
                  <a:pt x="3743513" y="606386"/>
                </a:lnTo>
                <a:lnTo>
                  <a:pt x="4305739" y="606386"/>
                </a:lnTo>
                <a:lnTo>
                  <a:pt x="4305739" y="744644"/>
                </a:lnTo>
                <a:lnTo>
                  <a:pt x="4796473" y="744644"/>
                </a:lnTo>
                <a:lnTo>
                  <a:pt x="4796473" y="907753"/>
                </a:lnTo>
                <a:lnTo>
                  <a:pt x="4966423" y="907753"/>
                </a:lnTo>
                <a:lnTo>
                  <a:pt x="4966423" y="939446"/>
                </a:lnTo>
                <a:lnTo>
                  <a:pt x="5157463" y="939446"/>
                </a:lnTo>
                <a:lnTo>
                  <a:pt x="5157463" y="483901"/>
                </a:lnTo>
                <a:lnTo>
                  <a:pt x="5264259" y="483901"/>
                </a:lnTo>
                <a:lnTo>
                  <a:pt x="5264259" y="339268"/>
                </a:lnTo>
                <a:lnTo>
                  <a:pt x="5578471" y="339268"/>
                </a:lnTo>
                <a:lnTo>
                  <a:pt x="5578471" y="483901"/>
                </a:lnTo>
                <a:lnTo>
                  <a:pt x="5679089" y="483901"/>
                </a:lnTo>
                <a:close/>
              </a:path>
            </a:pathLst>
          </a:custGeom>
          <a:solidFill>
            <a:srgbClr val="409AE1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pic>
        <p:nvPicPr>
          <p:cNvPr id="141" name="Picture 14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142" name="Group 141"/>
          <p:cNvGrpSpPr>
            <a:grpSpLocks noChangeAspect="1"/>
          </p:cNvGrpSpPr>
          <p:nvPr userDrawn="1"/>
        </p:nvGrpSpPr>
        <p:grpSpPr bwMode="gray">
          <a:xfrm>
            <a:off x="7462446" y="3200401"/>
            <a:ext cx="4577461" cy="3539940"/>
            <a:chOff x="8496600" y="3495586"/>
            <a:chExt cx="3009906" cy="2327684"/>
          </a:xfrm>
        </p:grpSpPr>
        <p:sp>
          <p:nvSpPr>
            <p:cNvPr id="143" name="Freeform 9"/>
            <p:cNvSpPr>
              <a:spLocks/>
            </p:cNvSpPr>
            <p:nvPr/>
          </p:nvSpPr>
          <p:spPr bwMode="gray">
            <a:xfrm>
              <a:off x="8496600" y="5501008"/>
              <a:ext cx="646113" cy="82550"/>
            </a:xfrm>
            <a:custGeom>
              <a:avLst/>
              <a:gdLst>
                <a:gd name="T0" fmla="*/ 437 w 467"/>
                <a:gd name="T1" fmla="*/ 60 h 60"/>
                <a:gd name="T2" fmla="*/ 30 w 467"/>
                <a:gd name="T3" fmla="*/ 60 h 60"/>
                <a:gd name="T4" fmla="*/ 0 w 467"/>
                <a:gd name="T5" fmla="*/ 30 h 60"/>
                <a:gd name="T6" fmla="*/ 30 w 467"/>
                <a:gd name="T7" fmla="*/ 0 h 60"/>
                <a:gd name="T8" fmla="*/ 437 w 467"/>
                <a:gd name="T9" fmla="*/ 0 h 60"/>
                <a:gd name="T10" fmla="*/ 467 w 467"/>
                <a:gd name="T11" fmla="*/ 30 h 60"/>
                <a:gd name="T12" fmla="*/ 437 w 467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60">
                  <a:moveTo>
                    <a:pt x="437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53" y="0"/>
                    <a:pt x="467" y="13"/>
                    <a:pt x="467" y="30"/>
                  </a:cubicBezTo>
                  <a:cubicBezTo>
                    <a:pt x="467" y="46"/>
                    <a:pt x="453" y="60"/>
                    <a:pt x="437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0"/>
            <p:cNvSpPr>
              <a:spLocks/>
            </p:cNvSpPr>
            <p:nvPr/>
          </p:nvSpPr>
          <p:spPr bwMode="gray">
            <a:xfrm>
              <a:off x="10804831" y="3495586"/>
              <a:ext cx="701675" cy="371475"/>
            </a:xfrm>
            <a:custGeom>
              <a:avLst/>
              <a:gdLst>
                <a:gd name="T0" fmla="*/ 440 w 507"/>
                <a:gd name="T1" fmla="*/ 127 h 271"/>
                <a:gd name="T2" fmla="*/ 306 w 507"/>
                <a:gd name="T3" fmla="*/ 0 h 271"/>
                <a:gd name="T4" fmla="*/ 174 w 507"/>
                <a:gd name="T5" fmla="*/ 106 h 271"/>
                <a:gd name="T6" fmla="*/ 99 w 507"/>
                <a:gd name="T7" fmla="*/ 72 h 271"/>
                <a:gd name="T8" fmla="*/ 0 w 507"/>
                <a:gd name="T9" fmla="*/ 171 h 271"/>
                <a:gd name="T10" fmla="*/ 99 w 507"/>
                <a:gd name="T11" fmla="*/ 271 h 271"/>
                <a:gd name="T12" fmla="*/ 435 w 507"/>
                <a:gd name="T13" fmla="*/ 271 h 271"/>
                <a:gd name="T14" fmla="*/ 507 w 507"/>
                <a:gd name="T15" fmla="*/ 199 h 271"/>
                <a:gd name="T16" fmla="*/ 440 w 507"/>
                <a:gd name="T17" fmla="*/ 12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71">
                  <a:moveTo>
                    <a:pt x="440" y="127"/>
                  </a:moveTo>
                  <a:cubicBezTo>
                    <a:pt x="436" y="56"/>
                    <a:pt x="378" y="0"/>
                    <a:pt x="306" y="0"/>
                  </a:cubicBezTo>
                  <a:cubicBezTo>
                    <a:pt x="241" y="0"/>
                    <a:pt x="187" y="46"/>
                    <a:pt x="174" y="106"/>
                  </a:cubicBezTo>
                  <a:cubicBezTo>
                    <a:pt x="156" y="85"/>
                    <a:pt x="129" y="72"/>
                    <a:pt x="99" y="72"/>
                  </a:cubicBezTo>
                  <a:cubicBezTo>
                    <a:pt x="44" y="72"/>
                    <a:pt x="0" y="116"/>
                    <a:pt x="0" y="171"/>
                  </a:cubicBezTo>
                  <a:cubicBezTo>
                    <a:pt x="0" y="226"/>
                    <a:pt x="44" y="271"/>
                    <a:pt x="99" y="271"/>
                  </a:cubicBezTo>
                  <a:cubicBezTo>
                    <a:pt x="99" y="271"/>
                    <a:pt x="434" y="271"/>
                    <a:pt x="435" y="271"/>
                  </a:cubicBezTo>
                  <a:cubicBezTo>
                    <a:pt x="475" y="271"/>
                    <a:pt x="507" y="238"/>
                    <a:pt x="507" y="199"/>
                  </a:cubicBezTo>
                  <a:cubicBezTo>
                    <a:pt x="507" y="161"/>
                    <a:pt x="478" y="130"/>
                    <a:pt x="44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1"/>
            <p:cNvSpPr>
              <a:spLocks/>
            </p:cNvSpPr>
            <p:nvPr/>
          </p:nvSpPr>
          <p:spPr bwMode="gray">
            <a:xfrm>
              <a:off x="10001550" y="5497833"/>
              <a:ext cx="1504950" cy="82550"/>
            </a:xfrm>
            <a:custGeom>
              <a:avLst/>
              <a:gdLst>
                <a:gd name="T0" fmla="*/ 1059 w 1089"/>
                <a:gd name="T1" fmla="*/ 60 h 60"/>
                <a:gd name="T2" fmla="*/ 30 w 1089"/>
                <a:gd name="T3" fmla="*/ 60 h 60"/>
                <a:gd name="T4" fmla="*/ 0 w 1089"/>
                <a:gd name="T5" fmla="*/ 30 h 60"/>
                <a:gd name="T6" fmla="*/ 30 w 1089"/>
                <a:gd name="T7" fmla="*/ 0 h 60"/>
                <a:gd name="T8" fmla="*/ 1059 w 1089"/>
                <a:gd name="T9" fmla="*/ 0 h 60"/>
                <a:gd name="T10" fmla="*/ 1089 w 1089"/>
                <a:gd name="T11" fmla="*/ 30 h 60"/>
                <a:gd name="T12" fmla="*/ 1059 w 108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60">
                  <a:moveTo>
                    <a:pt x="1059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059" y="0"/>
                    <a:pt x="1059" y="0"/>
                    <a:pt x="1059" y="0"/>
                  </a:cubicBezTo>
                  <a:cubicBezTo>
                    <a:pt x="1076" y="0"/>
                    <a:pt x="1089" y="13"/>
                    <a:pt x="1089" y="30"/>
                  </a:cubicBezTo>
                  <a:cubicBezTo>
                    <a:pt x="1089" y="46"/>
                    <a:pt x="1076" y="60"/>
                    <a:pt x="1059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2"/>
            <p:cNvSpPr>
              <a:spLocks/>
            </p:cNvSpPr>
            <p:nvPr/>
          </p:nvSpPr>
          <p:spPr bwMode="gray">
            <a:xfrm>
              <a:off x="9110962" y="5713733"/>
              <a:ext cx="1012825" cy="109537"/>
            </a:xfrm>
            <a:custGeom>
              <a:avLst/>
              <a:gdLst>
                <a:gd name="T0" fmla="*/ 692 w 732"/>
                <a:gd name="T1" fmla="*/ 80 h 80"/>
                <a:gd name="T2" fmla="*/ 40 w 732"/>
                <a:gd name="T3" fmla="*/ 80 h 80"/>
                <a:gd name="T4" fmla="*/ 0 w 732"/>
                <a:gd name="T5" fmla="*/ 40 h 80"/>
                <a:gd name="T6" fmla="*/ 40 w 732"/>
                <a:gd name="T7" fmla="*/ 0 h 80"/>
                <a:gd name="T8" fmla="*/ 692 w 732"/>
                <a:gd name="T9" fmla="*/ 0 h 80"/>
                <a:gd name="T10" fmla="*/ 732 w 732"/>
                <a:gd name="T11" fmla="*/ 40 h 80"/>
                <a:gd name="T12" fmla="*/ 692 w 73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80">
                  <a:moveTo>
                    <a:pt x="692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714" y="0"/>
                    <a:pt x="732" y="18"/>
                    <a:pt x="732" y="40"/>
                  </a:cubicBezTo>
                  <a:cubicBezTo>
                    <a:pt x="732" y="62"/>
                    <a:pt x="714" y="80"/>
                    <a:pt x="692" y="8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3"/>
            <p:cNvSpPr>
              <a:spLocks/>
            </p:cNvSpPr>
            <p:nvPr/>
          </p:nvSpPr>
          <p:spPr bwMode="gray">
            <a:xfrm>
              <a:off x="8910937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1 w 21"/>
                <a:gd name="T3" fmla="*/ 10 h 49"/>
                <a:gd name="T4" fmla="*/ 0 w 21"/>
                <a:gd name="T5" fmla="*/ 49 h 49"/>
                <a:gd name="T6" fmla="*/ 12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12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4"/>
            <p:cNvSpPr>
              <a:spLocks/>
            </p:cNvSpPr>
            <p:nvPr/>
          </p:nvSpPr>
          <p:spPr bwMode="gray">
            <a:xfrm>
              <a:off x="8929987" y="4935858"/>
              <a:ext cx="14288" cy="77787"/>
            </a:xfrm>
            <a:custGeom>
              <a:avLst/>
              <a:gdLst>
                <a:gd name="T0" fmla="*/ 5 w 9"/>
                <a:gd name="T1" fmla="*/ 0 h 49"/>
                <a:gd name="T2" fmla="*/ 5 w 9"/>
                <a:gd name="T3" fmla="*/ 11 h 49"/>
                <a:gd name="T4" fmla="*/ 0 w 9"/>
                <a:gd name="T5" fmla="*/ 49 h 49"/>
                <a:gd name="T6" fmla="*/ 9 w 9"/>
                <a:gd name="T7" fmla="*/ 11 h 49"/>
                <a:gd name="T8" fmla="*/ 9 w 9"/>
                <a:gd name="T9" fmla="*/ 0 h 49"/>
                <a:gd name="T10" fmla="*/ 5 w 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9">
                  <a:moveTo>
                    <a:pt x="5" y="0"/>
                  </a:moveTo>
                  <a:lnTo>
                    <a:pt x="5" y="11"/>
                  </a:lnTo>
                  <a:lnTo>
                    <a:pt x="0" y="49"/>
                  </a:lnTo>
                  <a:lnTo>
                    <a:pt x="9" y="11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5"/>
            <p:cNvSpPr>
              <a:spLocks/>
            </p:cNvSpPr>
            <p:nvPr/>
          </p:nvSpPr>
          <p:spPr bwMode="gray">
            <a:xfrm>
              <a:off x="8910937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1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6"/>
            <p:cNvSpPr>
              <a:spLocks/>
            </p:cNvSpPr>
            <p:nvPr/>
          </p:nvSpPr>
          <p:spPr bwMode="gray">
            <a:xfrm>
              <a:off x="8912525" y="4997770"/>
              <a:ext cx="33338" cy="47625"/>
            </a:xfrm>
            <a:custGeom>
              <a:avLst/>
              <a:gdLst>
                <a:gd name="T0" fmla="*/ 0 w 24"/>
                <a:gd name="T1" fmla="*/ 0 h 34"/>
                <a:gd name="T2" fmla="*/ 0 w 24"/>
                <a:gd name="T3" fmla="*/ 34 h 34"/>
                <a:gd name="T4" fmla="*/ 22 w 24"/>
                <a:gd name="T5" fmla="*/ 34 h 34"/>
                <a:gd name="T6" fmla="*/ 24 w 24"/>
                <a:gd name="T7" fmla="*/ 32 h 34"/>
                <a:gd name="T8" fmla="*/ 24 w 24"/>
                <a:gd name="T9" fmla="*/ 27 h 34"/>
                <a:gd name="T10" fmla="*/ 22 w 24"/>
                <a:gd name="T11" fmla="*/ 24 h 34"/>
                <a:gd name="T12" fmla="*/ 15 w 24"/>
                <a:gd name="T13" fmla="*/ 16 h 34"/>
                <a:gd name="T14" fmla="*/ 15 w 24"/>
                <a:gd name="T15" fmla="*/ 0 h 34"/>
                <a:gd name="T16" fmla="*/ 0 w 2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4" y="26"/>
                    <a:pt x="22" y="24"/>
                  </a:cubicBezTo>
                  <a:cubicBezTo>
                    <a:pt x="20" y="23"/>
                    <a:pt x="16" y="18"/>
                    <a:pt x="15" y="1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7"/>
            <p:cNvSpPr>
              <a:spLocks/>
            </p:cNvSpPr>
            <p:nvPr/>
          </p:nvSpPr>
          <p:spPr bwMode="gray">
            <a:xfrm>
              <a:off x="89125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2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2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2" y="4"/>
                    <a:pt x="2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8"/>
            <p:cNvSpPr>
              <a:spLocks/>
            </p:cNvSpPr>
            <p:nvPr/>
          </p:nvSpPr>
          <p:spPr bwMode="gray">
            <a:xfrm>
              <a:off x="8933162" y="5019995"/>
              <a:ext cx="12700" cy="25400"/>
            </a:xfrm>
            <a:custGeom>
              <a:avLst/>
              <a:gdLst>
                <a:gd name="T0" fmla="*/ 7 w 9"/>
                <a:gd name="T1" fmla="*/ 18 h 18"/>
                <a:gd name="T2" fmla="*/ 9 w 9"/>
                <a:gd name="T3" fmla="*/ 16 h 18"/>
                <a:gd name="T4" fmla="*/ 9 w 9"/>
                <a:gd name="T5" fmla="*/ 11 h 18"/>
                <a:gd name="T6" fmla="*/ 7 w 9"/>
                <a:gd name="T7" fmla="*/ 8 h 18"/>
                <a:gd name="T8" fmla="*/ 0 w 9"/>
                <a:gd name="T9" fmla="*/ 0 h 18"/>
                <a:gd name="T10" fmla="*/ 0 w 9"/>
                <a:gd name="T11" fmla="*/ 18 h 18"/>
                <a:gd name="T12" fmla="*/ 7 w 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cubicBezTo>
                    <a:pt x="7" y="18"/>
                    <a:pt x="9" y="18"/>
                    <a:pt x="9" y="16"/>
                  </a:cubicBezTo>
                  <a:cubicBezTo>
                    <a:pt x="9" y="14"/>
                    <a:pt x="9" y="11"/>
                    <a:pt x="9" y="11"/>
                  </a:cubicBezTo>
                  <a:cubicBezTo>
                    <a:pt x="9" y="11"/>
                    <a:pt x="9" y="10"/>
                    <a:pt x="7" y="8"/>
                  </a:cubicBezTo>
                  <a:cubicBezTo>
                    <a:pt x="5" y="7"/>
                    <a:pt x="1" y="2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9"/>
            <p:cNvSpPr>
              <a:spLocks/>
            </p:cNvSpPr>
            <p:nvPr/>
          </p:nvSpPr>
          <p:spPr bwMode="gray">
            <a:xfrm>
              <a:off x="8874425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0 w 21"/>
                <a:gd name="T3" fmla="*/ 10 h 49"/>
                <a:gd name="T4" fmla="*/ 0 w 21"/>
                <a:gd name="T5" fmla="*/ 49 h 49"/>
                <a:gd name="T6" fmla="*/ 13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13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0"/>
            <p:cNvSpPr>
              <a:spLocks/>
            </p:cNvSpPr>
            <p:nvPr/>
          </p:nvSpPr>
          <p:spPr bwMode="gray">
            <a:xfrm>
              <a:off x="8895062" y="4935858"/>
              <a:ext cx="12700" cy="77787"/>
            </a:xfrm>
            <a:custGeom>
              <a:avLst/>
              <a:gdLst>
                <a:gd name="T0" fmla="*/ 4 w 8"/>
                <a:gd name="T1" fmla="*/ 0 h 49"/>
                <a:gd name="T2" fmla="*/ 4 w 8"/>
                <a:gd name="T3" fmla="*/ 11 h 49"/>
                <a:gd name="T4" fmla="*/ 0 w 8"/>
                <a:gd name="T5" fmla="*/ 49 h 49"/>
                <a:gd name="T6" fmla="*/ 8 w 8"/>
                <a:gd name="T7" fmla="*/ 11 h 49"/>
                <a:gd name="T8" fmla="*/ 8 w 8"/>
                <a:gd name="T9" fmla="*/ 0 h 49"/>
                <a:gd name="T10" fmla="*/ 4 w 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9">
                  <a:moveTo>
                    <a:pt x="4" y="0"/>
                  </a:moveTo>
                  <a:lnTo>
                    <a:pt x="4" y="11"/>
                  </a:lnTo>
                  <a:lnTo>
                    <a:pt x="0" y="49"/>
                  </a:lnTo>
                  <a:lnTo>
                    <a:pt x="8" y="11"/>
                  </a:lnTo>
                  <a:lnTo>
                    <a:pt x="8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1"/>
            <p:cNvSpPr>
              <a:spLocks/>
            </p:cNvSpPr>
            <p:nvPr/>
          </p:nvSpPr>
          <p:spPr bwMode="gray">
            <a:xfrm>
              <a:off x="8874425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0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2"/>
            <p:cNvSpPr>
              <a:spLocks/>
            </p:cNvSpPr>
            <p:nvPr/>
          </p:nvSpPr>
          <p:spPr bwMode="gray">
            <a:xfrm>
              <a:off x="8874425" y="4997770"/>
              <a:ext cx="34925" cy="47625"/>
            </a:xfrm>
            <a:custGeom>
              <a:avLst/>
              <a:gdLst>
                <a:gd name="T0" fmla="*/ 0 w 25"/>
                <a:gd name="T1" fmla="*/ 0 h 34"/>
                <a:gd name="T2" fmla="*/ 0 w 25"/>
                <a:gd name="T3" fmla="*/ 34 h 34"/>
                <a:gd name="T4" fmla="*/ 23 w 25"/>
                <a:gd name="T5" fmla="*/ 34 h 34"/>
                <a:gd name="T6" fmla="*/ 24 w 25"/>
                <a:gd name="T7" fmla="*/ 32 h 34"/>
                <a:gd name="T8" fmla="*/ 24 w 25"/>
                <a:gd name="T9" fmla="*/ 27 h 34"/>
                <a:gd name="T10" fmla="*/ 22 w 25"/>
                <a:gd name="T11" fmla="*/ 24 h 34"/>
                <a:gd name="T12" fmla="*/ 16 w 25"/>
                <a:gd name="T13" fmla="*/ 16 h 34"/>
                <a:gd name="T14" fmla="*/ 16 w 25"/>
                <a:gd name="T15" fmla="*/ 0 h 34"/>
                <a:gd name="T16" fmla="*/ 0 w 2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5" y="26"/>
                    <a:pt x="22" y="24"/>
                  </a:cubicBezTo>
                  <a:cubicBezTo>
                    <a:pt x="20" y="23"/>
                    <a:pt x="16" y="18"/>
                    <a:pt x="16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3"/>
            <p:cNvSpPr>
              <a:spLocks/>
            </p:cNvSpPr>
            <p:nvPr/>
          </p:nvSpPr>
          <p:spPr bwMode="gray">
            <a:xfrm>
              <a:off x="88744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3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3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4"/>
            <p:cNvSpPr>
              <a:spLocks/>
            </p:cNvSpPr>
            <p:nvPr/>
          </p:nvSpPr>
          <p:spPr bwMode="gray">
            <a:xfrm>
              <a:off x="8896650" y="5019995"/>
              <a:ext cx="11113" cy="25400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18 h 18"/>
                <a:gd name="T4" fmla="*/ 7 w 8"/>
                <a:gd name="T5" fmla="*/ 18 h 18"/>
                <a:gd name="T6" fmla="*/ 8 w 8"/>
                <a:gd name="T7" fmla="*/ 16 h 18"/>
                <a:gd name="T8" fmla="*/ 8 w 8"/>
                <a:gd name="T9" fmla="*/ 11 h 18"/>
                <a:gd name="T10" fmla="*/ 8 w 8"/>
                <a:gd name="T11" fmla="*/ 11 h 18"/>
                <a:gd name="T12" fmla="*/ 8 w 8"/>
                <a:gd name="T13" fmla="*/ 11 h 18"/>
                <a:gd name="T14" fmla="*/ 8 w 8"/>
                <a:gd name="T15" fmla="*/ 11 h 18"/>
                <a:gd name="T16" fmla="*/ 6 w 8"/>
                <a:gd name="T17" fmla="*/ 8 h 18"/>
                <a:gd name="T18" fmla="*/ 0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8"/>
                    <a:pt x="8" y="16"/>
                  </a:cubicBezTo>
                  <a:cubicBezTo>
                    <a:pt x="8" y="14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9"/>
                    <a:pt x="6" y="8"/>
                  </a:cubicBezTo>
                  <a:cubicBezTo>
                    <a:pt x="4" y="7"/>
                    <a:pt x="0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5"/>
            <p:cNvSpPr>
              <a:spLocks/>
            </p:cNvSpPr>
            <p:nvPr/>
          </p:nvSpPr>
          <p:spPr bwMode="gray">
            <a:xfrm>
              <a:off x="8929987" y="4756470"/>
              <a:ext cx="9525" cy="1587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  <a:gd name="T4" fmla="*/ 6 w 6"/>
                <a:gd name="T5" fmla="*/ 1 h 1"/>
                <a:gd name="T6" fmla="*/ 0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6"/>
            <p:cNvSpPr>
              <a:spLocks/>
            </p:cNvSpPr>
            <p:nvPr/>
          </p:nvSpPr>
          <p:spPr bwMode="gray">
            <a:xfrm>
              <a:off x="8917287" y="4731070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7"/>
            <p:cNvSpPr>
              <a:spLocks/>
            </p:cNvSpPr>
            <p:nvPr/>
          </p:nvSpPr>
          <p:spPr bwMode="gray">
            <a:xfrm>
              <a:off x="8899825" y="4724720"/>
              <a:ext cx="50800" cy="57150"/>
            </a:xfrm>
            <a:custGeom>
              <a:avLst/>
              <a:gdLst>
                <a:gd name="T0" fmla="*/ 33 w 36"/>
                <a:gd name="T1" fmla="*/ 16 h 42"/>
                <a:gd name="T2" fmla="*/ 28 w 36"/>
                <a:gd name="T3" fmla="*/ 7 h 42"/>
                <a:gd name="T4" fmla="*/ 27 w 36"/>
                <a:gd name="T5" fmla="*/ 5 h 42"/>
                <a:gd name="T6" fmla="*/ 27 w 36"/>
                <a:gd name="T7" fmla="*/ 5 h 42"/>
                <a:gd name="T8" fmla="*/ 17 w 36"/>
                <a:gd name="T9" fmla="*/ 4 h 42"/>
                <a:gd name="T10" fmla="*/ 13 w 36"/>
                <a:gd name="T11" fmla="*/ 0 h 42"/>
                <a:gd name="T12" fmla="*/ 13 w 36"/>
                <a:gd name="T13" fmla="*/ 0 h 42"/>
                <a:gd name="T14" fmla="*/ 13 w 36"/>
                <a:gd name="T15" fmla="*/ 5 h 42"/>
                <a:gd name="T16" fmla="*/ 13 w 36"/>
                <a:gd name="T17" fmla="*/ 6 h 42"/>
                <a:gd name="T18" fmla="*/ 13 w 36"/>
                <a:gd name="T19" fmla="*/ 11 h 42"/>
                <a:gd name="T20" fmla="*/ 14 w 36"/>
                <a:gd name="T21" fmla="*/ 14 h 42"/>
                <a:gd name="T22" fmla="*/ 11 w 36"/>
                <a:gd name="T23" fmla="*/ 14 h 42"/>
                <a:gd name="T24" fmla="*/ 6 w 36"/>
                <a:gd name="T25" fmla="*/ 11 h 42"/>
                <a:gd name="T26" fmla="*/ 3 w 36"/>
                <a:gd name="T27" fmla="*/ 12 h 42"/>
                <a:gd name="T28" fmla="*/ 4 w 36"/>
                <a:gd name="T29" fmla="*/ 17 h 42"/>
                <a:gd name="T30" fmla="*/ 5 w 36"/>
                <a:gd name="T31" fmla="*/ 20 h 42"/>
                <a:gd name="T32" fmla="*/ 6 w 36"/>
                <a:gd name="T33" fmla="*/ 22 h 42"/>
                <a:gd name="T34" fmla="*/ 6 w 36"/>
                <a:gd name="T35" fmla="*/ 22 h 42"/>
                <a:gd name="T36" fmla="*/ 6 w 36"/>
                <a:gd name="T37" fmla="*/ 22 h 42"/>
                <a:gd name="T38" fmla="*/ 2 w 36"/>
                <a:gd name="T39" fmla="*/ 31 h 42"/>
                <a:gd name="T40" fmla="*/ 0 w 36"/>
                <a:gd name="T41" fmla="*/ 30 h 42"/>
                <a:gd name="T42" fmla="*/ 2 w 36"/>
                <a:gd name="T43" fmla="*/ 41 h 42"/>
                <a:gd name="T44" fmla="*/ 19 w 36"/>
                <a:gd name="T45" fmla="*/ 42 h 42"/>
                <a:gd name="T46" fmla="*/ 18 w 36"/>
                <a:gd name="T47" fmla="*/ 36 h 42"/>
                <a:gd name="T48" fmla="*/ 23 w 36"/>
                <a:gd name="T49" fmla="*/ 37 h 42"/>
                <a:gd name="T50" fmla="*/ 28 w 36"/>
                <a:gd name="T51" fmla="*/ 34 h 42"/>
                <a:gd name="T52" fmla="*/ 29 w 36"/>
                <a:gd name="T53" fmla="*/ 29 h 42"/>
                <a:gd name="T54" fmla="*/ 29 w 36"/>
                <a:gd name="T55" fmla="*/ 24 h 42"/>
                <a:gd name="T56" fmla="*/ 30 w 36"/>
                <a:gd name="T57" fmla="*/ 20 h 42"/>
                <a:gd name="T58" fmla="*/ 33 w 36"/>
                <a:gd name="T5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2">
                  <a:moveTo>
                    <a:pt x="33" y="16"/>
                  </a:moveTo>
                  <a:cubicBezTo>
                    <a:pt x="33" y="16"/>
                    <a:pt x="28" y="8"/>
                    <a:pt x="28" y="7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3" y="6"/>
                    <a:pt x="20" y="5"/>
                    <a:pt x="17" y="4"/>
                  </a:cubicBezTo>
                  <a:cubicBezTo>
                    <a:pt x="15" y="2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2"/>
                    <a:pt x="14" y="14"/>
                    <a:pt x="14" y="14"/>
                  </a:cubicBezTo>
                  <a:cubicBezTo>
                    <a:pt x="14" y="16"/>
                    <a:pt x="11" y="14"/>
                    <a:pt x="11" y="14"/>
                  </a:cubicBezTo>
                  <a:cubicBezTo>
                    <a:pt x="11" y="14"/>
                    <a:pt x="9" y="12"/>
                    <a:pt x="6" y="11"/>
                  </a:cubicBezTo>
                  <a:cubicBezTo>
                    <a:pt x="5" y="11"/>
                    <a:pt x="4" y="11"/>
                    <a:pt x="3" y="12"/>
                  </a:cubicBezTo>
                  <a:cubicBezTo>
                    <a:pt x="3" y="13"/>
                    <a:pt x="3" y="15"/>
                    <a:pt x="4" y="17"/>
                  </a:cubicBezTo>
                  <a:cubicBezTo>
                    <a:pt x="4" y="18"/>
                    <a:pt x="4" y="20"/>
                    <a:pt x="5" y="20"/>
                  </a:cubicBezTo>
                  <a:cubicBezTo>
                    <a:pt x="5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8"/>
                    <a:pt x="2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0" y="37"/>
                    <a:pt x="21" y="37"/>
                    <a:pt x="23" y="37"/>
                  </a:cubicBezTo>
                  <a:cubicBezTo>
                    <a:pt x="28" y="37"/>
                    <a:pt x="28" y="34"/>
                    <a:pt x="28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6" y="19"/>
                    <a:pt x="34" y="17"/>
                    <a:pt x="33" y="16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8"/>
            <p:cNvSpPr>
              <a:spLocks/>
            </p:cNvSpPr>
            <p:nvPr/>
          </p:nvSpPr>
          <p:spPr bwMode="gray">
            <a:xfrm>
              <a:off x="8907762" y="4772345"/>
              <a:ext cx="17463" cy="4762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  <a:gd name="T4" fmla="*/ 12 w 12"/>
                <a:gd name="T5" fmla="*/ 1 h 3"/>
                <a:gd name="T6" fmla="*/ 0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1" y="1"/>
                    <a:pt x="4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9"/>
            <p:cNvSpPr>
              <a:spLocks/>
            </p:cNvSpPr>
            <p:nvPr/>
          </p:nvSpPr>
          <p:spPr bwMode="gray">
            <a:xfrm>
              <a:off x="8934750" y="4758058"/>
              <a:ext cx="4763" cy="4762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"/>
                    <a:pt x="4" y="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0"/>
            <p:cNvSpPr>
              <a:spLocks/>
            </p:cNvSpPr>
            <p:nvPr/>
          </p:nvSpPr>
          <p:spPr bwMode="gray">
            <a:xfrm>
              <a:off x="8937925" y="4758058"/>
              <a:ext cx="1588" cy="317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1"/>
            <p:cNvSpPr>
              <a:spLocks/>
            </p:cNvSpPr>
            <p:nvPr/>
          </p:nvSpPr>
          <p:spPr bwMode="gray">
            <a:xfrm>
              <a:off x="8934750" y="4739008"/>
              <a:ext cx="4763" cy="31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3 h 3"/>
                <a:gd name="T4" fmla="*/ 0 w 3"/>
                <a:gd name="T5" fmla="*/ 2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2"/>
            <p:cNvSpPr>
              <a:spLocks/>
            </p:cNvSpPr>
            <p:nvPr/>
          </p:nvSpPr>
          <p:spPr bwMode="gray">
            <a:xfrm>
              <a:off x="8893475" y="4772345"/>
              <a:ext cx="34925" cy="22225"/>
            </a:xfrm>
            <a:custGeom>
              <a:avLst/>
              <a:gdLst>
                <a:gd name="T0" fmla="*/ 0 w 22"/>
                <a:gd name="T1" fmla="*/ 8 h 14"/>
                <a:gd name="T2" fmla="*/ 2 w 22"/>
                <a:gd name="T3" fmla="*/ 0 h 14"/>
                <a:gd name="T4" fmla="*/ 22 w 22"/>
                <a:gd name="T5" fmla="*/ 4 h 14"/>
                <a:gd name="T6" fmla="*/ 22 w 22"/>
                <a:gd name="T7" fmla="*/ 14 h 14"/>
                <a:gd name="T8" fmla="*/ 0 w 22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8"/>
                  </a:moveTo>
                  <a:lnTo>
                    <a:pt x="2" y="0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3"/>
            <p:cNvSpPr>
              <a:spLocks/>
            </p:cNvSpPr>
            <p:nvPr/>
          </p:nvSpPr>
          <p:spPr bwMode="gray">
            <a:xfrm>
              <a:off x="8855375" y="4777108"/>
              <a:ext cx="103188" cy="166687"/>
            </a:xfrm>
            <a:custGeom>
              <a:avLst/>
              <a:gdLst>
                <a:gd name="T0" fmla="*/ 31 w 74"/>
                <a:gd name="T1" fmla="*/ 4 h 121"/>
                <a:gd name="T2" fmla="*/ 14 w 74"/>
                <a:gd name="T3" fmla="*/ 24 h 121"/>
                <a:gd name="T4" fmla="*/ 0 w 74"/>
                <a:gd name="T5" fmla="*/ 119 h 121"/>
                <a:gd name="T6" fmla="*/ 68 w 74"/>
                <a:gd name="T7" fmla="*/ 115 h 121"/>
                <a:gd name="T8" fmla="*/ 62 w 74"/>
                <a:gd name="T9" fmla="*/ 16 h 121"/>
                <a:gd name="T10" fmla="*/ 31 w 74"/>
                <a:gd name="T11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21">
                  <a:moveTo>
                    <a:pt x="31" y="4"/>
                  </a:moveTo>
                  <a:cubicBezTo>
                    <a:pt x="17" y="5"/>
                    <a:pt x="14" y="22"/>
                    <a:pt x="14" y="24"/>
                  </a:cubicBezTo>
                  <a:cubicBezTo>
                    <a:pt x="13" y="49"/>
                    <a:pt x="11" y="118"/>
                    <a:pt x="0" y="119"/>
                  </a:cubicBezTo>
                  <a:cubicBezTo>
                    <a:pt x="60" y="119"/>
                    <a:pt x="62" y="121"/>
                    <a:pt x="68" y="115"/>
                  </a:cubicBezTo>
                  <a:cubicBezTo>
                    <a:pt x="74" y="109"/>
                    <a:pt x="62" y="16"/>
                    <a:pt x="62" y="16"/>
                  </a:cubicBezTo>
                  <a:cubicBezTo>
                    <a:pt x="61" y="0"/>
                    <a:pt x="48" y="3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4"/>
            <p:cNvSpPr>
              <a:spLocks/>
            </p:cNvSpPr>
            <p:nvPr/>
          </p:nvSpPr>
          <p:spPr bwMode="gray">
            <a:xfrm>
              <a:off x="8855375" y="4780283"/>
              <a:ext cx="69850" cy="160337"/>
            </a:xfrm>
            <a:custGeom>
              <a:avLst/>
              <a:gdLst>
                <a:gd name="T0" fmla="*/ 31 w 50"/>
                <a:gd name="T1" fmla="*/ 1 h 116"/>
                <a:gd name="T2" fmla="*/ 14 w 50"/>
                <a:gd name="T3" fmla="*/ 21 h 116"/>
                <a:gd name="T4" fmla="*/ 0 w 50"/>
                <a:gd name="T5" fmla="*/ 116 h 116"/>
                <a:gd name="T6" fmla="*/ 9 w 50"/>
                <a:gd name="T7" fmla="*/ 116 h 116"/>
                <a:gd name="T8" fmla="*/ 8 w 50"/>
                <a:gd name="T9" fmla="*/ 116 h 116"/>
                <a:gd name="T10" fmla="*/ 22 w 50"/>
                <a:gd name="T11" fmla="*/ 31 h 116"/>
                <a:gd name="T12" fmla="*/ 40 w 50"/>
                <a:gd name="T13" fmla="*/ 2 h 116"/>
                <a:gd name="T14" fmla="*/ 49 w 50"/>
                <a:gd name="T15" fmla="*/ 0 h 116"/>
                <a:gd name="T16" fmla="*/ 31 w 50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6">
                  <a:moveTo>
                    <a:pt x="31" y="1"/>
                  </a:moveTo>
                  <a:cubicBezTo>
                    <a:pt x="17" y="2"/>
                    <a:pt x="14" y="19"/>
                    <a:pt x="14" y="21"/>
                  </a:cubicBezTo>
                  <a:cubicBezTo>
                    <a:pt x="13" y="46"/>
                    <a:pt x="11" y="115"/>
                    <a:pt x="0" y="116"/>
                  </a:cubicBezTo>
                  <a:cubicBezTo>
                    <a:pt x="3" y="116"/>
                    <a:pt x="6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20" y="115"/>
                    <a:pt x="21" y="55"/>
                    <a:pt x="22" y="31"/>
                  </a:cubicBezTo>
                  <a:cubicBezTo>
                    <a:pt x="22" y="29"/>
                    <a:pt x="26" y="3"/>
                    <a:pt x="40" y="2"/>
                  </a:cubicBezTo>
                  <a:cubicBezTo>
                    <a:pt x="43" y="2"/>
                    <a:pt x="50" y="1"/>
                    <a:pt x="49" y="0"/>
                  </a:cubicBezTo>
                  <a:cubicBezTo>
                    <a:pt x="44" y="0"/>
                    <a:pt x="38" y="0"/>
                    <a:pt x="31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5"/>
            <p:cNvSpPr>
              <a:spLocks/>
            </p:cNvSpPr>
            <p:nvPr/>
          </p:nvSpPr>
          <p:spPr bwMode="gray">
            <a:xfrm>
              <a:off x="8890300" y="4850133"/>
              <a:ext cx="87313" cy="55562"/>
            </a:xfrm>
            <a:custGeom>
              <a:avLst/>
              <a:gdLst>
                <a:gd name="T0" fmla="*/ 63 w 63"/>
                <a:gd name="T1" fmla="*/ 36 h 41"/>
                <a:gd name="T2" fmla="*/ 57 w 63"/>
                <a:gd name="T3" fmla="*/ 41 h 41"/>
                <a:gd name="T4" fmla="*/ 6 w 63"/>
                <a:gd name="T5" fmla="*/ 41 h 41"/>
                <a:gd name="T6" fmla="*/ 0 w 63"/>
                <a:gd name="T7" fmla="*/ 36 h 41"/>
                <a:gd name="T8" fmla="*/ 0 w 63"/>
                <a:gd name="T9" fmla="*/ 6 h 41"/>
                <a:gd name="T10" fmla="*/ 6 w 63"/>
                <a:gd name="T11" fmla="*/ 0 h 41"/>
                <a:gd name="T12" fmla="*/ 57 w 63"/>
                <a:gd name="T13" fmla="*/ 0 h 41"/>
                <a:gd name="T14" fmla="*/ 63 w 63"/>
                <a:gd name="T15" fmla="*/ 6 h 41"/>
                <a:gd name="T16" fmla="*/ 63 w 63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1">
                  <a:moveTo>
                    <a:pt x="63" y="36"/>
                  </a:moveTo>
                  <a:cubicBezTo>
                    <a:pt x="63" y="39"/>
                    <a:pt x="60" y="41"/>
                    <a:pt x="57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6"/>
            <p:cNvSpPr>
              <a:spLocks/>
            </p:cNvSpPr>
            <p:nvPr/>
          </p:nvSpPr>
          <p:spPr bwMode="gray">
            <a:xfrm>
              <a:off x="8960150" y="4897758"/>
              <a:ext cx="19050" cy="20637"/>
            </a:xfrm>
            <a:custGeom>
              <a:avLst/>
              <a:gdLst>
                <a:gd name="T0" fmla="*/ 0 w 14"/>
                <a:gd name="T1" fmla="*/ 10 h 15"/>
                <a:gd name="T2" fmla="*/ 0 w 14"/>
                <a:gd name="T3" fmla="*/ 10 h 15"/>
                <a:gd name="T4" fmla="*/ 1 w 14"/>
                <a:gd name="T5" fmla="*/ 12 h 15"/>
                <a:gd name="T6" fmla="*/ 6 w 14"/>
                <a:gd name="T7" fmla="*/ 15 h 15"/>
                <a:gd name="T8" fmla="*/ 8 w 14"/>
                <a:gd name="T9" fmla="*/ 14 h 15"/>
                <a:gd name="T10" fmla="*/ 9 w 14"/>
                <a:gd name="T11" fmla="*/ 13 h 15"/>
                <a:gd name="T12" fmla="*/ 11 w 14"/>
                <a:gd name="T13" fmla="*/ 12 h 15"/>
                <a:gd name="T14" fmla="*/ 11 w 14"/>
                <a:gd name="T15" fmla="*/ 10 h 15"/>
                <a:gd name="T16" fmla="*/ 13 w 14"/>
                <a:gd name="T17" fmla="*/ 9 h 15"/>
                <a:gd name="T18" fmla="*/ 12 w 14"/>
                <a:gd name="T19" fmla="*/ 6 h 15"/>
                <a:gd name="T20" fmla="*/ 11 w 14"/>
                <a:gd name="T21" fmla="*/ 6 h 15"/>
                <a:gd name="T22" fmla="*/ 13 w 14"/>
                <a:gd name="T23" fmla="*/ 5 h 15"/>
                <a:gd name="T24" fmla="*/ 13 w 14"/>
                <a:gd name="T25" fmla="*/ 3 h 15"/>
                <a:gd name="T26" fmla="*/ 8 w 14"/>
                <a:gd name="T27" fmla="*/ 0 h 15"/>
                <a:gd name="T28" fmla="*/ 6 w 14"/>
                <a:gd name="T29" fmla="*/ 0 h 15"/>
                <a:gd name="T30" fmla="*/ 0 w 14"/>
                <a:gd name="T3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5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8" y="15"/>
                    <a:pt x="8" y="14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4"/>
                    <a:pt x="14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2" y="2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7"/>
            <p:cNvSpPr>
              <a:spLocks/>
            </p:cNvSpPr>
            <p:nvPr/>
          </p:nvSpPr>
          <p:spPr bwMode="gray">
            <a:xfrm>
              <a:off x="8960150" y="4892995"/>
              <a:ext cx="15875" cy="6350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10 w 11"/>
                <a:gd name="T5" fmla="*/ 0 h 4"/>
                <a:gd name="T6" fmla="*/ 11 w 11"/>
                <a:gd name="T7" fmla="*/ 2 h 4"/>
                <a:gd name="T8" fmla="*/ 11 w 11"/>
                <a:gd name="T9" fmla="*/ 2 h 4"/>
                <a:gd name="T10" fmla="*/ 10 w 11"/>
                <a:gd name="T11" fmla="*/ 4 h 4"/>
                <a:gd name="T12" fmla="*/ 2 w 11"/>
                <a:gd name="T13" fmla="*/ 4 h 4"/>
                <a:gd name="T14" fmla="*/ 0 w 11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8"/>
            <p:cNvSpPr>
              <a:spLocks/>
            </p:cNvSpPr>
            <p:nvPr/>
          </p:nvSpPr>
          <p:spPr bwMode="gray">
            <a:xfrm>
              <a:off x="8893475" y="4797745"/>
              <a:ext cx="77788" cy="115887"/>
            </a:xfrm>
            <a:custGeom>
              <a:avLst/>
              <a:gdLst>
                <a:gd name="T0" fmla="*/ 48 w 57"/>
                <a:gd name="T1" fmla="*/ 84 h 84"/>
                <a:gd name="T2" fmla="*/ 42 w 57"/>
                <a:gd name="T3" fmla="*/ 82 h 84"/>
                <a:gd name="T4" fmla="*/ 18 w 57"/>
                <a:gd name="T5" fmla="*/ 59 h 84"/>
                <a:gd name="T6" fmla="*/ 1 w 57"/>
                <a:gd name="T7" fmla="*/ 11 h 84"/>
                <a:gd name="T8" fmla="*/ 6 w 57"/>
                <a:gd name="T9" fmla="*/ 1 h 84"/>
                <a:gd name="T10" fmla="*/ 16 w 57"/>
                <a:gd name="T11" fmla="*/ 6 h 84"/>
                <a:gd name="T12" fmla="*/ 32 w 57"/>
                <a:gd name="T13" fmla="*/ 50 h 84"/>
                <a:gd name="T14" fmla="*/ 53 w 57"/>
                <a:gd name="T15" fmla="*/ 70 h 84"/>
                <a:gd name="T16" fmla="*/ 54 w 57"/>
                <a:gd name="T17" fmla="*/ 81 h 84"/>
                <a:gd name="T18" fmla="*/ 48 w 57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4">
                  <a:moveTo>
                    <a:pt x="48" y="84"/>
                  </a:moveTo>
                  <a:cubicBezTo>
                    <a:pt x="46" y="84"/>
                    <a:pt x="44" y="83"/>
                    <a:pt x="42" y="82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7" y="73"/>
                    <a:pt x="57" y="78"/>
                    <a:pt x="54" y="81"/>
                  </a:cubicBezTo>
                  <a:cubicBezTo>
                    <a:pt x="52" y="83"/>
                    <a:pt x="50" y="84"/>
                    <a:pt x="4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39"/>
            <p:cNvSpPr>
              <a:spLocks/>
            </p:cNvSpPr>
            <p:nvPr/>
          </p:nvSpPr>
          <p:spPr bwMode="gray">
            <a:xfrm>
              <a:off x="8893475" y="4799333"/>
              <a:ext cx="69850" cy="114300"/>
            </a:xfrm>
            <a:custGeom>
              <a:avLst/>
              <a:gdLst>
                <a:gd name="T0" fmla="*/ 48 w 51"/>
                <a:gd name="T1" fmla="*/ 76 h 82"/>
                <a:gd name="T2" fmla="*/ 23 w 51"/>
                <a:gd name="T3" fmla="*/ 53 h 82"/>
                <a:gd name="T4" fmla="*/ 5 w 51"/>
                <a:gd name="T5" fmla="*/ 2 h 82"/>
                <a:gd name="T6" fmla="*/ 4 w 51"/>
                <a:gd name="T7" fmla="*/ 0 h 82"/>
                <a:gd name="T8" fmla="*/ 1 w 51"/>
                <a:gd name="T9" fmla="*/ 9 h 82"/>
                <a:gd name="T10" fmla="*/ 18 w 51"/>
                <a:gd name="T11" fmla="*/ 57 h 82"/>
                <a:gd name="T12" fmla="*/ 42 w 51"/>
                <a:gd name="T13" fmla="*/ 80 h 82"/>
                <a:gd name="T14" fmla="*/ 48 w 51"/>
                <a:gd name="T15" fmla="*/ 82 h 82"/>
                <a:gd name="T16" fmla="*/ 51 w 51"/>
                <a:gd name="T17" fmla="*/ 81 h 82"/>
                <a:gd name="T18" fmla="*/ 48 w 51"/>
                <a:gd name="T1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2">
                  <a:moveTo>
                    <a:pt x="48" y="76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4" y="81"/>
                    <a:pt x="46" y="82"/>
                    <a:pt x="48" y="82"/>
                  </a:cubicBezTo>
                  <a:cubicBezTo>
                    <a:pt x="49" y="82"/>
                    <a:pt x="50" y="82"/>
                    <a:pt x="51" y="81"/>
                  </a:cubicBezTo>
                  <a:cubicBezTo>
                    <a:pt x="51" y="79"/>
                    <a:pt x="50" y="78"/>
                    <a:pt x="48" y="7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40"/>
            <p:cNvSpPr>
              <a:spLocks/>
            </p:cNvSpPr>
            <p:nvPr/>
          </p:nvSpPr>
          <p:spPr bwMode="gray">
            <a:xfrm>
              <a:off x="8869662" y="4696145"/>
              <a:ext cx="73025" cy="73025"/>
            </a:xfrm>
            <a:custGeom>
              <a:avLst/>
              <a:gdLst>
                <a:gd name="T0" fmla="*/ 49 w 53"/>
                <a:gd name="T1" fmla="*/ 11 h 53"/>
                <a:gd name="T2" fmla="*/ 42 w 53"/>
                <a:gd name="T3" fmla="*/ 6 h 53"/>
                <a:gd name="T4" fmla="*/ 40 w 53"/>
                <a:gd name="T5" fmla="*/ 6 h 53"/>
                <a:gd name="T6" fmla="*/ 33 w 53"/>
                <a:gd name="T7" fmla="*/ 1 h 53"/>
                <a:gd name="T8" fmla="*/ 29 w 53"/>
                <a:gd name="T9" fmla="*/ 3 h 53"/>
                <a:gd name="T10" fmla="*/ 23 w 53"/>
                <a:gd name="T11" fmla="*/ 0 h 53"/>
                <a:gd name="T12" fmla="*/ 15 w 53"/>
                <a:gd name="T13" fmla="*/ 4 h 53"/>
                <a:gd name="T14" fmla="*/ 14 w 53"/>
                <a:gd name="T15" fmla="*/ 4 h 53"/>
                <a:gd name="T16" fmla="*/ 6 w 53"/>
                <a:gd name="T17" fmla="*/ 12 h 53"/>
                <a:gd name="T18" fmla="*/ 6 w 53"/>
                <a:gd name="T19" fmla="*/ 13 h 53"/>
                <a:gd name="T20" fmla="*/ 0 w 53"/>
                <a:gd name="T21" fmla="*/ 21 h 53"/>
                <a:gd name="T22" fmla="*/ 1 w 53"/>
                <a:gd name="T23" fmla="*/ 25 h 53"/>
                <a:gd name="T24" fmla="*/ 0 w 53"/>
                <a:gd name="T25" fmla="*/ 30 h 53"/>
                <a:gd name="T26" fmla="*/ 4 w 53"/>
                <a:gd name="T27" fmla="*/ 37 h 53"/>
                <a:gd name="T28" fmla="*/ 4 w 53"/>
                <a:gd name="T29" fmla="*/ 38 h 53"/>
                <a:gd name="T30" fmla="*/ 3 w 53"/>
                <a:gd name="T31" fmla="*/ 39 h 53"/>
                <a:gd name="T32" fmla="*/ 11 w 53"/>
                <a:gd name="T33" fmla="*/ 48 h 53"/>
                <a:gd name="T34" fmla="*/ 11 w 53"/>
                <a:gd name="T35" fmla="*/ 48 h 53"/>
                <a:gd name="T36" fmla="*/ 16 w 53"/>
                <a:gd name="T37" fmla="*/ 52 h 53"/>
                <a:gd name="T38" fmla="*/ 19 w 53"/>
                <a:gd name="T39" fmla="*/ 52 h 53"/>
                <a:gd name="T40" fmla="*/ 22 w 53"/>
                <a:gd name="T41" fmla="*/ 53 h 53"/>
                <a:gd name="T42" fmla="*/ 22 w 53"/>
                <a:gd name="T43" fmla="*/ 53 h 53"/>
                <a:gd name="T44" fmla="*/ 22 w 53"/>
                <a:gd name="T45" fmla="*/ 53 h 53"/>
                <a:gd name="T46" fmla="*/ 26 w 53"/>
                <a:gd name="T47" fmla="*/ 50 h 53"/>
                <a:gd name="T48" fmla="*/ 31 w 53"/>
                <a:gd name="T49" fmla="*/ 49 h 53"/>
                <a:gd name="T50" fmla="*/ 31 w 53"/>
                <a:gd name="T51" fmla="*/ 40 h 53"/>
                <a:gd name="T52" fmla="*/ 38 w 53"/>
                <a:gd name="T53" fmla="*/ 39 h 53"/>
                <a:gd name="T54" fmla="*/ 38 w 53"/>
                <a:gd name="T55" fmla="*/ 31 h 53"/>
                <a:gd name="T56" fmla="*/ 43 w 53"/>
                <a:gd name="T57" fmla="*/ 30 h 53"/>
                <a:gd name="T58" fmla="*/ 45 w 53"/>
                <a:gd name="T59" fmla="*/ 26 h 53"/>
                <a:gd name="T60" fmla="*/ 49 w 53"/>
                <a:gd name="T61" fmla="*/ 26 h 53"/>
                <a:gd name="T62" fmla="*/ 49 w 53"/>
                <a:gd name="T63" fmla="*/ 26 h 53"/>
                <a:gd name="T64" fmla="*/ 53 w 53"/>
                <a:gd name="T65" fmla="*/ 17 h 53"/>
                <a:gd name="T66" fmla="*/ 49 w 53"/>
                <a:gd name="T6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3">
                  <a:moveTo>
                    <a:pt x="49" y="11"/>
                  </a:moveTo>
                  <a:cubicBezTo>
                    <a:pt x="48" y="8"/>
                    <a:pt x="45" y="6"/>
                    <a:pt x="42" y="6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3"/>
                    <a:pt x="36" y="1"/>
                    <a:pt x="33" y="1"/>
                  </a:cubicBezTo>
                  <a:cubicBezTo>
                    <a:pt x="32" y="1"/>
                    <a:pt x="30" y="2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19" y="0"/>
                    <a:pt x="16" y="2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4"/>
                    <a:pt x="6" y="8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4"/>
                    <a:pt x="0" y="17"/>
                    <a:pt x="0" y="21"/>
                  </a:cubicBezTo>
                  <a:cubicBezTo>
                    <a:pt x="0" y="22"/>
                    <a:pt x="1" y="24"/>
                    <a:pt x="1" y="25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0" y="33"/>
                    <a:pt x="1" y="36"/>
                    <a:pt x="4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3" y="44"/>
                    <a:pt x="7" y="47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50"/>
                    <a:pt x="14" y="52"/>
                    <a:pt x="16" y="52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20" y="52"/>
                    <a:pt x="21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4" y="52"/>
                    <a:pt x="25" y="51"/>
                    <a:pt x="26" y="50"/>
                  </a:cubicBezTo>
                  <a:cubicBezTo>
                    <a:pt x="27" y="50"/>
                    <a:pt x="29" y="50"/>
                    <a:pt x="31" y="49"/>
                  </a:cubicBezTo>
                  <a:cubicBezTo>
                    <a:pt x="39" y="46"/>
                    <a:pt x="32" y="45"/>
                    <a:pt x="31" y="40"/>
                  </a:cubicBezTo>
                  <a:cubicBezTo>
                    <a:pt x="31" y="35"/>
                    <a:pt x="36" y="40"/>
                    <a:pt x="38" y="39"/>
                  </a:cubicBezTo>
                  <a:cubicBezTo>
                    <a:pt x="40" y="39"/>
                    <a:pt x="38" y="35"/>
                    <a:pt x="38" y="31"/>
                  </a:cubicBezTo>
                  <a:cubicBezTo>
                    <a:pt x="37" y="27"/>
                    <a:pt x="39" y="30"/>
                    <a:pt x="43" y="30"/>
                  </a:cubicBezTo>
                  <a:cubicBezTo>
                    <a:pt x="46" y="29"/>
                    <a:pt x="46" y="28"/>
                    <a:pt x="45" y="26"/>
                  </a:cubicBezTo>
                  <a:cubicBezTo>
                    <a:pt x="47" y="26"/>
                    <a:pt x="48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24"/>
                    <a:pt x="53" y="20"/>
                    <a:pt x="53" y="17"/>
                  </a:cubicBezTo>
                  <a:cubicBezTo>
                    <a:pt x="52" y="14"/>
                    <a:pt x="51" y="13"/>
                    <a:pt x="49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1"/>
            <p:cNvSpPr>
              <a:spLocks/>
            </p:cNvSpPr>
            <p:nvPr/>
          </p:nvSpPr>
          <p:spPr bwMode="gray">
            <a:xfrm>
              <a:off x="8861725" y="4683445"/>
              <a:ext cx="82550" cy="65087"/>
            </a:xfrm>
            <a:custGeom>
              <a:avLst/>
              <a:gdLst>
                <a:gd name="T0" fmla="*/ 60 w 60"/>
                <a:gd name="T1" fmla="*/ 26 h 47"/>
                <a:gd name="T2" fmla="*/ 59 w 60"/>
                <a:gd name="T3" fmla="*/ 21 h 47"/>
                <a:gd name="T4" fmla="*/ 22 w 60"/>
                <a:gd name="T5" fmla="*/ 6 h 47"/>
                <a:gd name="T6" fmla="*/ 6 w 60"/>
                <a:gd name="T7" fmla="*/ 43 h 47"/>
                <a:gd name="T8" fmla="*/ 8 w 60"/>
                <a:gd name="T9" fmla="*/ 47 h 47"/>
                <a:gd name="T10" fmla="*/ 60 w 60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60" y="26"/>
                  </a:moveTo>
                  <a:cubicBezTo>
                    <a:pt x="60" y="24"/>
                    <a:pt x="59" y="23"/>
                    <a:pt x="59" y="21"/>
                  </a:cubicBezTo>
                  <a:cubicBezTo>
                    <a:pt x="53" y="7"/>
                    <a:pt x="36" y="0"/>
                    <a:pt x="22" y="6"/>
                  </a:cubicBezTo>
                  <a:cubicBezTo>
                    <a:pt x="7" y="12"/>
                    <a:pt x="0" y="29"/>
                    <a:pt x="6" y="43"/>
                  </a:cubicBezTo>
                  <a:cubicBezTo>
                    <a:pt x="7" y="44"/>
                    <a:pt x="7" y="46"/>
                    <a:pt x="8" y="47"/>
                  </a:cubicBezTo>
                  <a:lnTo>
                    <a:pt x="60" y="2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2"/>
            <p:cNvSpPr>
              <a:spLocks/>
            </p:cNvSpPr>
            <p:nvPr/>
          </p:nvSpPr>
          <p:spPr bwMode="gray">
            <a:xfrm>
              <a:off x="8885537" y="4683445"/>
              <a:ext cx="58738" cy="38100"/>
            </a:xfrm>
            <a:custGeom>
              <a:avLst/>
              <a:gdLst>
                <a:gd name="T0" fmla="*/ 34 w 42"/>
                <a:gd name="T1" fmla="*/ 24 h 28"/>
                <a:gd name="T2" fmla="*/ 35 w 42"/>
                <a:gd name="T3" fmla="*/ 28 h 28"/>
                <a:gd name="T4" fmla="*/ 42 w 42"/>
                <a:gd name="T5" fmla="*/ 26 h 28"/>
                <a:gd name="T6" fmla="*/ 41 w 42"/>
                <a:gd name="T7" fmla="*/ 21 h 28"/>
                <a:gd name="T8" fmla="*/ 4 w 42"/>
                <a:gd name="T9" fmla="*/ 6 h 28"/>
                <a:gd name="T10" fmla="*/ 0 w 42"/>
                <a:gd name="T11" fmla="*/ 8 h 28"/>
                <a:gd name="T12" fmla="*/ 34 w 42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34" y="24"/>
                  </a:moveTo>
                  <a:cubicBezTo>
                    <a:pt x="34" y="26"/>
                    <a:pt x="34" y="27"/>
                    <a:pt x="35" y="28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4"/>
                    <a:pt x="41" y="23"/>
                    <a:pt x="41" y="21"/>
                  </a:cubicBezTo>
                  <a:cubicBezTo>
                    <a:pt x="35" y="7"/>
                    <a:pt x="18" y="0"/>
                    <a:pt x="4" y="6"/>
                  </a:cubicBezTo>
                  <a:cubicBezTo>
                    <a:pt x="2" y="7"/>
                    <a:pt x="1" y="7"/>
                    <a:pt x="0" y="8"/>
                  </a:cubicBezTo>
                  <a:cubicBezTo>
                    <a:pt x="14" y="4"/>
                    <a:pt x="28" y="11"/>
                    <a:pt x="34" y="24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3"/>
            <p:cNvSpPr>
              <a:spLocks/>
            </p:cNvSpPr>
            <p:nvPr/>
          </p:nvSpPr>
          <p:spPr bwMode="gray">
            <a:xfrm>
              <a:off x="8864900" y="4692970"/>
              <a:ext cx="26988" cy="55562"/>
            </a:xfrm>
            <a:custGeom>
              <a:avLst/>
              <a:gdLst>
                <a:gd name="T0" fmla="*/ 20 w 20"/>
                <a:gd name="T1" fmla="*/ 0 h 40"/>
                <a:gd name="T2" fmla="*/ 16 w 20"/>
                <a:gd name="T3" fmla="*/ 1 h 40"/>
                <a:gd name="T4" fmla="*/ 3 w 20"/>
                <a:gd name="T5" fmla="*/ 30 h 40"/>
                <a:gd name="T6" fmla="*/ 3 w 20"/>
                <a:gd name="T7" fmla="*/ 30 h 40"/>
                <a:gd name="T8" fmla="*/ 3 w 20"/>
                <a:gd name="T9" fmla="*/ 31 h 40"/>
                <a:gd name="T10" fmla="*/ 4 w 20"/>
                <a:gd name="T11" fmla="*/ 36 h 40"/>
                <a:gd name="T12" fmla="*/ 6 w 20"/>
                <a:gd name="T13" fmla="*/ 40 h 40"/>
                <a:gd name="T14" fmla="*/ 10 w 20"/>
                <a:gd name="T15" fmla="*/ 38 h 40"/>
                <a:gd name="T16" fmla="*/ 13 w 20"/>
                <a:gd name="T17" fmla="*/ 37 h 40"/>
                <a:gd name="T18" fmla="*/ 11 w 20"/>
                <a:gd name="T19" fmla="*/ 33 h 40"/>
                <a:gd name="T20" fmla="*/ 20 w 2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18" y="0"/>
                    <a:pt x="17" y="1"/>
                    <a:pt x="16" y="1"/>
                  </a:cubicBezTo>
                  <a:cubicBezTo>
                    <a:pt x="6" y="7"/>
                    <a:pt x="0" y="1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3"/>
                    <a:pt x="4" y="34"/>
                    <a:pt x="4" y="36"/>
                  </a:cubicBezTo>
                  <a:cubicBezTo>
                    <a:pt x="5" y="37"/>
                    <a:pt x="6" y="39"/>
                    <a:pt x="6" y="40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2" y="34"/>
                    <a:pt x="11" y="33"/>
                  </a:cubicBezTo>
                  <a:cubicBezTo>
                    <a:pt x="6" y="21"/>
                    <a:pt x="10" y="8"/>
                    <a:pt x="20" y="0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4"/>
            <p:cNvSpPr>
              <a:spLocks/>
            </p:cNvSpPr>
            <p:nvPr/>
          </p:nvSpPr>
          <p:spPr bwMode="gray">
            <a:xfrm>
              <a:off x="8864900" y="4708845"/>
              <a:ext cx="84138" cy="39687"/>
            </a:xfrm>
            <a:custGeom>
              <a:avLst/>
              <a:gdLst>
                <a:gd name="T0" fmla="*/ 58 w 61"/>
                <a:gd name="T1" fmla="*/ 0 h 29"/>
                <a:gd name="T2" fmla="*/ 1 w 61"/>
                <a:gd name="T3" fmla="*/ 23 h 29"/>
                <a:gd name="T4" fmla="*/ 1 w 61"/>
                <a:gd name="T5" fmla="*/ 27 h 29"/>
                <a:gd name="T6" fmla="*/ 3 w 61"/>
                <a:gd name="T7" fmla="*/ 29 h 29"/>
                <a:gd name="T8" fmla="*/ 61 w 61"/>
                <a:gd name="T9" fmla="*/ 5 h 29"/>
                <a:gd name="T10" fmla="*/ 61 w 61"/>
                <a:gd name="T11" fmla="*/ 2 h 29"/>
                <a:gd name="T12" fmla="*/ 58 w 61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9">
                  <a:moveTo>
                    <a:pt x="58" y="0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5"/>
                    <a:pt x="1" y="27"/>
                  </a:cubicBezTo>
                  <a:cubicBezTo>
                    <a:pt x="2" y="28"/>
                    <a:pt x="3" y="29"/>
                    <a:pt x="3" y="29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4"/>
                    <a:pt x="61" y="2"/>
                  </a:cubicBezTo>
                  <a:cubicBezTo>
                    <a:pt x="6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5"/>
            <p:cNvSpPr>
              <a:spLocks noEditPoints="1"/>
            </p:cNvSpPr>
            <p:nvPr/>
          </p:nvSpPr>
          <p:spPr bwMode="gray">
            <a:xfrm>
              <a:off x="8693450" y="5112070"/>
              <a:ext cx="246063" cy="301625"/>
            </a:xfrm>
            <a:custGeom>
              <a:avLst/>
              <a:gdLst>
                <a:gd name="T0" fmla="*/ 100 w 178"/>
                <a:gd name="T1" fmla="*/ 161 h 219"/>
                <a:gd name="T2" fmla="*/ 175 w 178"/>
                <a:gd name="T3" fmla="*/ 114 h 219"/>
                <a:gd name="T4" fmla="*/ 176 w 178"/>
                <a:gd name="T5" fmla="*/ 113 h 219"/>
                <a:gd name="T6" fmla="*/ 176 w 178"/>
                <a:gd name="T7" fmla="*/ 113 h 219"/>
                <a:gd name="T8" fmla="*/ 177 w 178"/>
                <a:gd name="T9" fmla="*/ 112 h 219"/>
                <a:gd name="T10" fmla="*/ 177 w 178"/>
                <a:gd name="T11" fmla="*/ 110 h 219"/>
                <a:gd name="T12" fmla="*/ 177 w 178"/>
                <a:gd name="T13" fmla="*/ 109 h 219"/>
                <a:gd name="T14" fmla="*/ 177 w 178"/>
                <a:gd name="T15" fmla="*/ 108 h 219"/>
                <a:gd name="T16" fmla="*/ 176 w 178"/>
                <a:gd name="T17" fmla="*/ 107 h 219"/>
                <a:gd name="T18" fmla="*/ 176 w 178"/>
                <a:gd name="T19" fmla="*/ 107 h 219"/>
                <a:gd name="T20" fmla="*/ 175 w 178"/>
                <a:gd name="T21" fmla="*/ 106 h 219"/>
                <a:gd name="T22" fmla="*/ 174 w 178"/>
                <a:gd name="T23" fmla="*/ 105 h 219"/>
                <a:gd name="T24" fmla="*/ 100 w 178"/>
                <a:gd name="T25" fmla="*/ 58 h 219"/>
                <a:gd name="T26" fmla="*/ 176 w 178"/>
                <a:gd name="T27" fmla="*/ 3 h 219"/>
                <a:gd name="T28" fmla="*/ 89 w 178"/>
                <a:gd name="T29" fmla="*/ 51 h 219"/>
                <a:gd name="T30" fmla="*/ 2 w 178"/>
                <a:gd name="T31" fmla="*/ 3 h 219"/>
                <a:gd name="T32" fmla="*/ 78 w 178"/>
                <a:gd name="T33" fmla="*/ 58 h 219"/>
                <a:gd name="T34" fmla="*/ 3 w 178"/>
                <a:gd name="T35" fmla="*/ 105 h 219"/>
                <a:gd name="T36" fmla="*/ 2 w 178"/>
                <a:gd name="T37" fmla="*/ 106 h 219"/>
                <a:gd name="T38" fmla="*/ 2 w 178"/>
                <a:gd name="T39" fmla="*/ 107 h 219"/>
                <a:gd name="T40" fmla="*/ 2 w 178"/>
                <a:gd name="T41" fmla="*/ 107 h 219"/>
                <a:gd name="T42" fmla="*/ 1 w 178"/>
                <a:gd name="T43" fmla="*/ 108 h 219"/>
                <a:gd name="T44" fmla="*/ 1 w 178"/>
                <a:gd name="T45" fmla="*/ 109 h 219"/>
                <a:gd name="T46" fmla="*/ 1 w 178"/>
                <a:gd name="T47" fmla="*/ 110 h 219"/>
                <a:gd name="T48" fmla="*/ 1 w 178"/>
                <a:gd name="T49" fmla="*/ 112 h 219"/>
                <a:gd name="T50" fmla="*/ 1 w 178"/>
                <a:gd name="T51" fmla="*/ 113 h 219"/>
                <a:gd name="T52" fmla="*/ 2 w 178"/>
                <a:gd name="T53" fmla="*/ 113 h 219"/>
                <a:gd name="T54" fmla="*/ 3 w 178"/>
                <a:gd name="T55" fmla="*/ 114 h 219"/>
                <a:gd name="T56" fmla="*/ 78 w 178"/>
                <a:gd name="T57" fmla="*/ 161 h 219"/>
                <a:gd name="T58" fmla="*/ 2 w 178"/>
                <a:gd name="T59" fmla="*/ 216 h 219"/>
                <a:gd name="T60" fmla="*/ 10 w 178"/>
                <a:gd name="T61" fmla="*/ 218 h 219"/>
                <a:gd name="T62" fmla="*/ 168 w 178"/>
                <a:gd name="T63" fmla="*/ 218 h 219"/>
                <a:gd name="T64" fmla="*/ 176 w 178"/>
                <a:gd name="T65" fmla="*/ 216 h 219"/>
                <a:gd name="T66" fmla="*/ 18 w 178"/>
                <a:gd name="T67" fmla="*/ 110 h 219"/>
                <a:gd name="T68" fmla="*/ 160 w 178"/>
                <a:gd name="T69" fmla="*/ 110 h 219"/>
                <a:gd name="T70" fmla="*/ 18 w 178"/>
                <a:gd name="T7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8" h="219">
                  <a:moveTo>
                    <a:pt x="174" y="208"/>
                  </a:moveTo>
                  <a:cubicBezTo>
                    <a:pt x="100" y="161"/>
                    <a:pt x="100" y="161"/>
                    <a:pt x="100" y="161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6" y="114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7" y="10"/>
                    <a:pt x="178" y="6"/>
                    <a:pt x="176" y="3"/>
                  </a:cubicBezTo>
                  <a:cubicBezTo>
                    <a:pt x="174" y="1"/>
                    <a:pt x="171" y="0"/>
                    <a:pt x="168" y="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78" y="161"/>
                    <a:pt x="78" y="161"/>
                    <a:pt x="78" y="161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1" y="210"/>
                    <a:pt x="0" y="213"/>
                    <a:pt x="2" y="216"/>
                  </a:cubicBezTo>
                  <a:cubicBezTo>
                    <a:pt x="3" y="218"/>
                    <a:pt x="5" y="219"/>
                    <a:pt x="7" y="219"/>
                  </a:cubicBezTo>
                  <a:cubicBezTo>
                    <a:pt x="8" y="219"/>
                    <a:pt x="9" y="219"/>
                    <a:pt x="10" y="218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9" y="219"/>
                    <a:pt x="170" y="219"/>
                    <a:pt x="171" y="219"/>
                  </a:cubicBezTo>
                  <a:cubicBezTo>
                    <a:pt x="173" y="219"/>
                    <a:pt x="175" y="218"/>
                    <a:pt x="176" y="216"/>
                  </a:cubicBezTo>
                  <a:cubicBezTo>
                    <a:pt x="178" y="213"/>
                    <a:pt x="177" y="210"/>
                    <a:pt x="174" y="208"/>
                  </a:cubicBezTo>
                  <a:close/>
                  <a:moveTo>
                    <a:pt x="18" y="110"/>
                  </a:moveTo>
                  <a:cubicBezTo>
                    <a:pt x="89" y="65"/>
                    <a:pt x="89" y="65"/>
                    <a:pt x="89" y="65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89" y="154"/>
                    <a:pt x="89" y="154"/>
                    <a:pt x="89" y="154"/>
                  </a:cubicBezTo>
                  <a:lnTo>
                    <a:pt x="18" y="11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6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50 w 250"/>
                <a:gd name="T1" fmla="*/ 72 h 81"/>
                <a:gd name="T2" fmla="*/ 241 w 250"/>
                <a:gd name="T3" fmla="*/ 81 h 81"/>
                <a:gd name="T4" fmla="*/ 9 w 250"/>
                <a:gd name="T5" fmla="*/ 81 h 81"/>
                <a:gd name="T6" fmla="*/ 0 w 250"/>
                <a:gd name="T7" fmla="*/ 72 h 81"/>
                <a:gd name="T8" fmla="*/ 0 w 250"/>
                <a:gd name="T9" fmla="*/ 9 h 81"/>
                <a:gd name="T10" fmla="*/ 9 w 250"/>
                <a:gd name="T11" fmla="*/ 0 h 81"/>
                <a:gd name="T12" fmla="*/ 241 w 250"/>
                <a:gd name="T13" fmla="*/ 0 h 81"/>
                <a:gd name="T14" fmla="*/ 250 w 250"/>
                <a:gd name="T15" fmla="*/ 9 h 81"/>
                <a:gd name="T16" fmla="*/ 250 w 250"/>
                <a:gd name="T17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81">
                  <a:moveTo>
                    <a:pt x="250" y="72"/>
                  </a:moveTo>
                  <a:cubicBezTo>
                    <a:pt x="250" y="77"/>
                    <a:pt x="246" y="81"/>
                    <a:pt x="24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lnTo>
                    <a:pt x="250" y="7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7"/>
            <p:cNvSpPr>
              <a:spLocks/>
            </p:cNvSpPr>
            <p:nvPr/>
          </p:nvSpPr>
          <p:spPr bwMode="gray">
            <a:xfrm>
              <a:off x="8642650" y="5405758"/>
              <a:ext cx="327025" cy="93662"/>
            </a:xfrm>
            <a:custGeom>
              <a:avLst/>
              <a:gdLst>
                <a:gd name="T0" fmla="*/ 22 w 236"/>
                <a:gd name="T1" fmla="*/ 55 h 68"/>
                <a:gd name="T2" fmla="*/ 14 w 236"/>
                <a:gd name="T3" fmla="*/ 46 h 68"/>
                <a:gd name="T4" fmla="*/ 14 w 236"/>
                <a:gd name="T5" fmla="*/ 0 h 68"/>
                <a:gd name="T6" fmla="*/ 0 w 236"/>
                <a:gd name="T7" fmla="*/ 0 h 68"/>
                <a:gd name="T8" fmla="*/ 0 w 236"/>
                <a:gd name="T9" fmla="*/ 59 h 68"/>
                <a:gd name="T10" fmla="*/ 9 w 236"/>
                <a:gd name="T11" fmla="*/ 68 h 68"/>
                <a:gd name="T12" fmla="*/ 236 w 236"/>
                <a:gd name="T13" fmla="*/ 68 h 68"/>
                <a:gd name="T14" fmla="*/ 236 w 236"/>
                <a:gd name="T15" fmla="*/ 55 h 68"/>
                <a:gd name="T16" fmla="*/ 22 w 236"/>
                <a:gd name="T17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8">
                  <a:moveTo>
                    <a:pt x="22" y="55"/>
                  </a:moveTo>
                  <a:cubicBezTo>
                    <a:pt x="17" y="55"/>
                    <a:pt x="14" y="51"/>
                    <a:pt x="14" y="4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4"/>
                    <a:pt x="4" y="68"/>
                    <a:pt x="9" y="68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6" y="55"/>
                    <a:pt x="236" y="55"/>
                    <a:pt x="236" y="55"/>
                  </a:cubicBezTo>
                  <a:lnTo>
                    <a:pt x="22" y="5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48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41 w 250"/>
                <a:gd name="T1" fmla="*/ 81 h 81"/>
                <a:gd name="T2" fmla="*/ 236 w 250"/>
                <a:gd name="T3" fmla="*/ 81 h 81"/>
                <a:gd name="T4" fmla="*/ 236 w 250"/>
                <a:gd name="T5" fmla="*/ 22 h 81"/>
                <a:gd name="T6" fmla="*/ 228 w 250"/>
                <a:gd name="T7" fmla="*/ 13 h 81"/>
                <a:gd name="T8" fmla="*/ 0 w 250"/>
                <a:gd name="T9" fmla="*/ 13 h 81"/>
                <a:gd name="T10" fmla="*/ 0 w 250"/>
                <a:gd name="T11" fmla="*/ 9 h 81"/>
                <a:gd name="T12" fmla="*/ 9 w 250"/>
                <a:gd name="T13" fmla="*/ 0 h 81"/>
                <a:gd name="T14" fmla="*/ 241 w 250"/>
                <a:gd name="T15" fmla="*/ 0 h 81"/>
                <a:gd name="T16" fmla="*/ 250 w 250"/>
                <a:gd name="T17" fmla="*/ 9 h 81"/>
                <a:gd name="T18" fmla="*/ 250 w 250"/>
                <a:gd name="T19" fmla="*/ 72 h 81"/>
                <a:gd name="T20" fmla="*/ 241 w 250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81">
                  <a:moveTo>
                    <a:pt x="241" y="81"/>
                  </a:moveTo>
                  <a:cubicBezTo>
                    <a:pt x="236" y="81"/>
                    <a:pt x="236" y="81"/>
                    <a:pt x="236" y="8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7"/>
                    <a:pt x="232" y="13"/>
                    <a:pt x="22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0" y="77"/>
                    <a:pt x="246" y="81"/>
                    <a:pt x="241" y="8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49"/>
            <p:cNvSpPr>
              <a:spLocks noChangeArrowheads="1"/>
            </p:cNvSpPr>
            <p:nvPr/>
          </p:nvSpPr>
          <p:spPr bwMode="gray">
            <a:xfrm>
              <a:off x="8674400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Oval 50"/>
            <p:cNvSpPr>
              <a:spLocks noChangeArrowheads="1"/>
            </p:cNvSpPr>
            <p:nvPr/>
          </p:nvSpPr>
          <p:spPr bwMode="gray">
            <a:xfrm>
              <a:off x="8693450" y="5474020"/>
              <a:ext cx="49213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51"/>
            <p:cNvSpPr>
              <a:spLocks/>
            </p:cNvSpPr>
            <p:nvPr/>
          </p:nvSpPr>
          <p:spPr bwMode="gray">
            <a:xfrm>
              <a:off x="8693450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Oval 52"/>
            <p:cNvSpPr>
              <a:spLocks noChangeArrowheads="1"/>
            </p:cNvSpPr>
            <p:nvPr/>
          </p:nvSpPr>
          <p:spPr bwMode="gray">
            <a:xfrm>
              <a:off x="8869662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Oval 53"/>
            <p:cNvSpPr>
              <a:spLocks noChangeArrowheads="1"/>
            </p:cNvSpPr>
            <p:nvPr/>
          </p:nvSpPr>
          <p:spPr bwMode="gray">
            <a:xfrm>
              <a:off x="8887125" y="5474020"/>
              <a:ext cx="50800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54"/>
            <p:cNvSpPr>
              <a:spLocks/>
            </p:cNvSpPr>
            <p:nvPr/>
          </p:nvSpPr>
          <p:spPr bwMode="gray">
            <a:xfrm>
              <a:off x="8887125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5"/>
            <p:cNvSpPr>
              <a:spLocks noEditPoints="1"/>
            </p:cNvSpPr>
            <p:nvPr/>
          </p:nvSpPr>
          <p:spPr bwMode="gray">
            <a:xfrm>
              <a:off x="8631537" y="4907283"/>
              <a:ext cx="368300" cy="223837"/>
            </a:xfrm>
            <a:custGeom>
              <a:avLst/>
              <a:gdLst>
                <a:gd name="T0" fmla="*/ 258 w 266"/>
                <a:gd name="T1" fmla="*/ 0 h 163"/>
                <a:gd name="T2" fmla="*/ 8 w 266"/>
                <a:gd name="T3" fmla="*/ 0 h 163"/>
                <a:gd name="T4" fmla="*/ 0 w 266"/>
                <a:gd name="T5" fmla="*/ 8 h 163"/>
                <a:gd name="T6" fmla="*/ 8 w 266"/>
                <a:gd name="T7" fmla="*/ 16 h 163"/>
                <a:gd name="T8" fmla="*/ 23 w 266"/>
                <a:gd name="T9" fmla="*/ 16 h 163"/>
                <a:gd name="T10" fmla="*/ 23 w 266"/>
                <a:gd name="T11" fmla="*/ 102 h 163"/>
                <a:gd name="T12" fmla="*/ 17 w 266"/>
                <a:gd name="T13" fmla="*/ 102 h 163"/>
                <a:gd name="T14" fmla="*/ 8 w 266"/>
                <a:gd name="T15" fmla="*/ 111 h 163"/>
                <a:gd name="T16" fmla="*/ 8 w 266"/>
                <a:gd name="T17" fmla="*/ 155 h 163"/>
                <a:gd name="T18" fmla="*/ 17 w 266"/>
                <a:gd name="T19" fmla="*/ 163 h 163"/>
                <a:gd name="T20" fmla="*/ 249 w 266"/>
                <a:gd name="T21" fmla="*/ 163 h 163"/>
                <a:gd name="T22" fmla="*/ 258 w 266"/>
                <a:gd name="T23" fmla="*/ 155 h 163"/>
                <a:gd name="T24" fmla="*/ 258 w 266"/>
                <a:gd name="T25" fmla="*/ 111 h 163"/>
                <a:gd name="T26" fmla="*/ 249 w 266"/>
                <a:gd name="T27" fmla="*/ 102 h 163"/>
                <a:gd name="T28" fmla="*/ 243 w 266"/>
                <a:gd name="T29" fmla="*/ 102 h 163"/>
                <a:gd name="T30" fmla="*/ 243 w 266"/>
                <a:gd name="T31" fmla="*/ 16 h 163"/>
                <a:gd name="T32" fmla="*/ 258 w 266"/>
                <a:gd name="T33" fmla="*/ 16 h 163"/>
                <a:gd name="T34" fmla="*/ 266 w 266"/>
                <a:gd name="T35" fmla="*/ 8 h 163"/>
                <a:gd name="T36" fmla="*/ 258 w 266"/>
                <a:gd name="T37" fmla="*/ 0 h 163"/>
                <a:gd name="T38" fmla="*/ 189 w 266"/>
                <a:gd name="T39" fmla="*/ 16 h 163"/>
                <a:gd name="T40" fmla="*/ 189 w 266"/>
                <a:gd name="T41" fmla="*/ 102 h 163"/>
                <a:gd name="T42" fmla="*/ 160 w 266"/>
                <a:gd name="T43" fmla="*/ 102 h 163"/>
                <a:gd name="T44" fmla="*/ 160 w 266"/>
                <a:gd name="T45" fmla="*/ 16 h 163"/>
                <a:gd name="T46" fmla="*/ 189 w 266"/>
                <a:gd name="T47" fmla="*/ 16 h 163"/>
                <a:gd name="T48" fmla="*/ 148 w 266"/>
                <a:gd name="T49" fmla="*/ 16 h 163"/>
                <a:gd name="T50" fmla="*/ 148 w 266"/>
                <a:gd name="T51" fmla="*/ 102 h 163"/>
                <a:gd name="T52" fmla="*/ 118 w 266"/>
                <a:gd name="T53" fmla="*/ 102 h 163"/>
                <a:gd name="T54" fmla="*/ 118 w 266"/>
                <a:gd name="T55" fmla="*/ 16 h 163"/>
                <a:gd name="T56" fmla="*/ 148 w 266"/>
                <a:gd name="T57" fmla="*/ 16 h 163"/>
                <a:gd name="T58" fmla="*/ 106 w 266"/>
                <a:gd name="T59" fmla="*/ 16 h 163"/>
                <a:gd name="T60" fmla="*/ 106 w 266"/>
                <a:gd name="T61" fmla="*/ 102 h 163"/>
                <a:gd name="T62" fmla="*/ 77 w 266"/>
                <a:gd name="T63" fmla="*/ 102 h 163"/>
                <a:gd name="T64" fmla="*/ 77 w 266"/>
                <a:gd name="T65" fmla="*/ 16 h 163"/>
                <a:gd name="T66" fmla="*/ 106 w 266"/>
                <a:gd name="T67" fmla="*/ 16 h 163"/>
                <a:gd name="T68" fmla="*/ 35 w 266"/>
                <a:gd name="T69" fmla="*/ 16 h 163"/>
                <a:gd name="T70" fmla="*/ 65 w 266"/>
                <a:gd name="T71" fmla="*/ 16 h 163"/>
                <a:gd name="T72" fmla="*/ 65 w 266"/>
                <a:gd name="T73" fmla="*/ 102 h 163"/>
                <a:gd name="T74" fmla="*/ 35 w 266"/>
                <a:gd name="T75" fmla="*/ 102 h 163"/>
                <a:gd name="T76" fmla="*/ 35 w 266"/>
                <a:gd name="T77" fmla="*/ 16 h 163"/>
                <a:gd name="T78" fmla="*/ 201 w 266"/>
                <a:gd name="T79" fmla="*/ 102 h 163"/>
                <a:gd name="T80" fmla="*/ 201 w 266"/>
                <a:gd name="T81" fmla="*/ 16 h 163"/>
                <a:gd name="T82" fmla="*/ 231 w 266"/>
                <a:gd name="T83" fmla="*/ 16 h 163"/>
                <a:gd name="T84" fmla="*/ 231 w 266"/>
                <a:gd name="T85" fmla="*/ 102 h 163"/>
                <a:gd name="T86" fmla="*/ 201 w 266"/>
                <a:gd name="T87" fmla="*/ 10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" h="163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2" y="102"/>
                    <a:pt x="8" y="106"/>
                    <a:pt x="8" y="111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8" y="160"/>
                    <a:pt x="12" y="163"/>
                    <a:pt x="17" y="163"/>
                  </a:cubicBezTo>
                  <a:cubicBezTo>
                    <a:pt x="249" y="163"/>
                    <a:pt x="249" y="163"/>
                    <a:pt x="249" y="163"/>
                  </a:cubicBezTo>
                  <a:cubicBezTo>
                    <a:pt x="254" y="163"/>
                    <a:pt x="258" y="160"/>
                    <a:pt x="258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06"/>
                    <a:pt x="254" y="102"/>
                    <a:pt x="249" y="102"/>
                  </a:cubicBezTo>
                  <a:cubicBezTo>
                    <a:pt x="243" y="102"/>
                    <a:pt x="243" y="102"/>
                    <a:pt x="243" y="102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2" y="16"/>
                    <a:pt x="266" y="13"/>
                    <a:pt x="266" y="8"/>
                  </a:cubicBezTo>
                  <a:cubicBezTo>
                    <a:pt x="266" y="4"/>
                    <a:pt x="262" y="0"/>
                    <a:pt x="258" y="0"/>
                  </a:cubicBezTo>
                  <a:close/>
                  <a:moveTo>
                    <a:pt x="189" y="16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16"/>
                    <a:pt x="160" y="16"/>
                    <a:pt x="160" y="16"/>
                  </a:cubicBezTo>
                  <a:lnTo>
                    <a:pt x="189" y="16"/>
                  </a:lnTo>
                  <a:close/>
                  <a:moveTo>
                    <a:pt x="148" y="16"/>
                  </a:moveTo>
                  <a:cubicBezTo>
                    <a:pt x="148" y="102"/>
                    <a:pt x="148" y="102"/>
                    <a:pt x="14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6"/>
                    <a:pt x="118" y="16"/>
                    <a:pt x="118" y="16"/>
                  </a:cubicBezTo>
                  <a:lnTo>
                    <a:pt x="148" y="16"/>
                  </a:lnTo>
                  <a:close/>
                  <a:moveTo>
                    <a:pt x="106" y="16"/>
                  </a:moveTo>
                  <a:cubicBezTo>
                    <a:pt x="106" y="102"/>
                    <a:pt x="106" y="102"/>
                    <a:pt x="106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6"/>
                    <a:pt x="77" y="16"/>
                    <a:pt x="77" y="16"/>
                  </a:cubicBezTo>
                  <a:lnTo>
                    <a:pt x="106" y="16"/>
                  </a:lnTo>
                  <a:close/>
                  <a:moveTo>
                    <a:pt x="3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35" y="102"/>
                    <a:pt x="35" y="102"/>
                    <a:pt x="35" y="102"/>
                  </a:cubicBezTo>
                  <a:lnTo>
                    <a:pt x="35" y="16"/>
                  </a:lnTo>
                  <a:close/>
                  <a:moveTo>
                    <a:pt x="201" y="102"/>
                  </a:moveTo>
                  <a:cubicBezTo>
                    <a:pt x="201" y="16"/>
                    <a:pt x="201" y="16"/>
                    <a:pt x="20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102"/>
                    <a:pt x="231" y="102"/>
                    <a:pt x="231" y="102"/>
                  </a:cubicBezTo>
                  <a:lnTo>
                    <a:pt x="201" y="10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6"/>
            <p:cNvSpPr>
              <a:spLocks/>
            </p:cNvSpPr>
            <p:nvPr/>
          </p:nvSpPr>
          <p:spPr bwMode="gray">
            <a:xfrm>
              <a:off x="8642650" y="5067620"/>
              <a:ext cx="327025" cy="63500"/>
            </a:xfrm>
            <a:custGeom>
              <a:avLst/>
              <a:gdLst>
                <a:gd name="T0" fmla="*/ 22 w 236"/>
                <a:gd name="T1" fmla="*/ 34 h 47"/>
                <a:gd name="T2" fmla="*/ 14 w 236"/>
                <a:gd name="T3" fmla="*/ 25 h 47"/>
                <a:gd name="T4" fmla="*/ 14 w 236"/>
                <a:gd name="T5" fmla="*/ 0 h 47"/>
                <a:gd name="T6" fmla="*/ 0 w 236"/>
                <a:gd name="T7" fmla="*/ 0 h 47"/>
                <a:gd name="T8" fmla="*/ 0 w 236"/>
                <a:gd name="T9" fmla="*/ 39 h 47"/>
                <a:gd name="T10" fmla="*/ 9 w 236"/>
                <a:gd name="T11" fmla="*/ 47 h 47"/>
                <a:gd name="T12" fmla="*/ 236 w 236"/>
                <a:gd name="T13" fmla="*/ 47 h 47"/>
                <a:gd name="T14" fmla="*/ 236 w 236"/>
                <a:gd name="T15" fmla="*/ 34 h 47"/>
                <a:gd name="T16" fmla="*/ 22 w 236"/>
                <a:gd name="T1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47">
                  <a:moveTo>
                    <a:pt x="22" y="34"/>
                  </a:moveTo>
                  <a:cubicBezTo>
                    <a:pt x="17" y="34"/>
                    <a:pt x="14" y="30"/>
                    <a:pt x="14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4" y="47"/>
                    <a:pt x="9" y="47"/>
                  </a:cubicBezTo>
                  <a:cubicBezTo>
                    <a:pt x="236" y="47"/>
                    <a:pt x="236" y="47"/>
                    <a:pt x="236" y="47"/>
                  </a:cubicBezTo>
                  <a:cubicBezTo>
                    <a:pt x="236" y="34"/>
                    <a:pt x="236" y="34"/>
                    <a:pt x="236" y="34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7"/>
            <p:cNvSpPr>
              <a:spLocks/>
            </p:cNvSpPr>
            <p:nvPr/>
          </p:nvSpPr>
          <p:spPr bwMode="gray">
            <a:xfrm>
              <a:off x="8642650" y="5046983"/>
              <a:ext cx="346075" cy="84137"/>
            </a:xfrm>
            <a:custGeom>
              <a:avLst/>
              <a:gdLst>
                <a:gd name="T0" fmla="*/ 241 w 250"/>
                <a:gd name="T1" fmla="*/ 61 h 61"/>
                <a:gd name="T2" fmla="*/ 236 w 250"/>
                <a:gd name="T3" fmla="*/ 61 h 61"/>
                <a:gd name="T4" fmla="*/ 236 w 250"/>
                <a:gd name="T5" fmla="*/ 22 h 61"/>
                <a:gd name="T6" fmla="*/ 228 w 250"/>
                <a:gd name="T7" fmla="*/ 14 h 61"/>
                <a:gd name="T8" fmla="*/ 0 w 250"/>
                <a:gd name="T9" fmla="*/ 14 h 61"/>
                <a:gd name="T10" fmla="*/ 0 w 250"/>
                <a:gd name="T11" fmla="*/ 9 h 61"/>
                <a:gd name="T12" fmla="*/ 9 w 250"/>
                <a:gd name="T13" fmla="*/ 0 h 61"/>
                <a:gd name="T14" fmla="*/ 241 w 250"/>
                <a:gd name="T15" fmla="*/ 0 h 61"/>
                <a:gd name="T16" fmla="*/ 250 w 250"/>
                <a:gd name="T17" fmla="*/ 9 h 61"/>
                <a:gd name="T18" fmla="*/ 250 w 250"/>
                <a:gd name="T19" fmla="*/ 53 h 61"/>
                <a:gd name="T20" fmla="*/ 241 w 250"/>
                <a:gd name="T2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61">
                  <a:moveTo>
                    <a:pt x="241" y="61"/>
                  </a:moveTo>
                  <a:cubicBezTo>
                    <a:pt x="236" y="61"/>
                    <a:pt x="236" y="61"/>
                    <a:pt x="236" y="6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8"/>
                    <a:pt x="232" y="14"/>
                    <a:pt x="22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53"/>
                    <a:pt x="250" y="53"/>
                    <a:pt x="250" y="53"/>
                  </a:cubicBezTo>
                  <a:cubicBezTo>
                    <a:pt x="250" y="58"/>
                    <a:pt x="246" y="61"/>
                    <a:pt x="241" y="6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8"/>
            <p:cNvSpPr>
              <a:spLocks/>
            </p:cNvSpPr>
            <p:nvPr/>
          </p:nvSpPr>
          <p:spPr bwMode="gray">
            <a:xfrm>
              <a:off x="10792125" y="4919983"/>
              <a:ext cx="61913" cy="311150"/>
            </a:xfrm>
            <a:custGeom>
              <a:avLst/>
              <a:gdLst>
                <a:gd name="T0" fmla="*/ 39 w 45"/>
                <a:gd name="T1" fmla="*/ 180 h 226"/>
                <a:gd name="T2" fmla="*/ 33 w 45"/>
                <a:gd name="T3" fmla="*/ 180 h 226"/>
                <a:gd name="T4" fmla="*/ 33 w 45"/>
                <a:gd name="T5" fmla="*/ 0 h 226"/>
                <a:gd name="T6" fmla="*/ 12 w 45"/>
                <a:gd name="T7" fmla="*/ 0 h 226"/>
                <a:gd name="T8" fmla="*/ 12 w 45"/>
                <a:gd name="T9" fmla="*/ 180 h 226"/>
                <a:gd name="T10" fmla="*/ 5 w 45"/>
                <a:gd name="T11" fmla="*/ 180 h 226"/>
                <a:gd name="T12" fmla="*/ 0 w 45"/>
                <a:gd name="T13" fmla="*/ 186 h 226"/>
                <a:gd name="T14" fmla="*/ 0 w 45"/>
                <a:gd name="T15" fmla="*/ 226 h 226"/>
                <a:gd name="T16" fmla="*/ 45 w 45"/>
                <a:gd name="T17" fmla="*/ 226 h 226"/>
                <a:gd name="T18" fmla="*/ 45 w 45"/>
                <a:gd name="T19" fmla="*/ 186 h 226"/>
                <a:gd name="T20" fmla="*/ 39 w 45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26">
                  <a:moveTo>
                    <a:pt x="39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2"/>
                    <a:pt x="42" y="180"/>
                    <a:pt x="39" y="18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59"/>
            <p:cNvSpPr>
              <a:spLocks/>
            </p:cNvSpPr>
            <p:nvPr/>
          </p:nvSpPr>
          <p:spPr bwMode="gray">
            <a:xfrm>
              <a:off x="10827050" y="4919983"/>
              <a:ext cx="26988" cy="311150"/>
            </a:xfrm>
            <a:custGeom>
              <a:avLst/>
              <a:gdLst>
                <a:gd name="T0" fmla="*/ 14 w 20"/>
                <a:gd name="T1" fmla="*/ 180 h 226"/>
                <a:gd name="T2" fmla="*/ 8 w 20"/>
                <a:gd name="T3" fmla="*/ 180 h 226"/>
                <a:gd name="T4" fmla="*/ 8 w 20"/>
                <a:gd name="T5" fmla="*/ 0 h 226"/>
                <a:gd name="T6" fmla="*/ 0 w 20"/>
                <a:gd name="T7" fmla="*/ 0 h 226"/>
                <a:gd name="T8" fmla="*/ 0 w 20"/>
                <a:gd name="T9" fmla="*/ 180 h 226"/>
                <a:gd name="T10" fmla="*/ 6 w 20"/>
                <a:gd name="T11" fmla="*/ 180 h 226"/>
                <a:gd name="T12" fmla="*/ 12 w 20"/>
                <a:gd name="T13" fmla="*/ 186 h 226"/>
                <a:gd name="T14" fmla="*/ 12 w 20"/>
                <a:gd name="T15" fmla="*/ 226 h 226"/>
                <a:gd name="T16" fmla="*/ 20 w 20"/>
                <a:gd name="T17" fmla="*/ 226 h 226"/>
                <a:gd name="T18" fmla="*/ 20 w 20"/>
                <a:gd name="T19" fmla="*/ 186 h 226"/>
                <a:gd name="T20" fmla="*/ 14 w 20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26">
                  <a:moveTo>
                    <a:pt x="14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9" y="180"/>
                    <a:pt x="12" y="182"/>
                    <a:pt x="12" y="18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20" y="226"/>
                    <a:pt x="20" y="226"/>
                    <a:pt x="20" y="22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2"/>
                    <a:pt x="17" y="180"/>
                    <a:pt x="14" y="18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60"/>
            <p:cNvSpPr>
              <a:spLocks/>
            </p:cNvSpPr>
            <p:nvPr/>
          </p:nvSpPr>
          <p:spPr bwMode="gray">
            <a:xfrm>
              <a:off x="10792125" y="4919983"/>
              <a:ext cx="25400" cy="311150"/>
            </a:xfrm>
            <a:custGeom>
              <a:avLst/>
              <a:gdLst>
                <a:gd name="T0" fmla="*/ 19 w 19"/>
                <a:gd name="T1" fmla="*/ 0 h 226"/>
                <a:gd name="T2" fmla="*/ 12 w 19"/>
                <a:gd name="T3" fmla="*/ 0 h 226"/>
                <a:gd name="T4" fmla="*/ 12 w 19"/>
                <a:gd name="T5" fmla="*/ 180 h 226"/>
                <a:gd name="T6" fmla="*/ 5 w 19"/>
                <a:gd name="T7" fmla="*/ 180 h 226"/>
                <a:gd name="T8" fmla="*/ 0 w 19"/>
                <a:gd name="T9" fmla="*/ 186 h 226"/>
                <a:gd name="T10" fmla="*/ 0 w 19"/>
                <a:gd name="T11" fmla="*/ 226 h 226"/>
                <a:gd name="T12" fmla="*/ 7 w 19"/>
                <a:gd name="T13" fmla="*/ 226 h 226"/>
                <a:gd name="T14" fmla="*/ 7 w 19"/>
                <a:gd name="T15" fmla="*/ 186 h 226"/>
                <a:gd name="T16" fmla="*/ 13 w 19"/>
                <a:gd name="T17" fmla="*/ 180 h 226"/>
                <a:gd name="T18" fmla="*/ 19 w 19"/>
                <a:gd name="T19" fmla="*/ 180 h 226"/>
                <a:gd name="T20" fmla="*/ 19 w 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26"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2"/>
                    <a:pt x="10" y="180"/>
                    <a:pt x="13" y="180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1"/>
            <p:cNvSpPr>
              <a:spLocks/>
            </p:cNvSpPr>
            <p:nvPr/>
          </p:nvSpPr>
          <p:spPr bwMode="gray">
            <a:xfrm>
              <a:off x="10068225" y="4172270"/>
              <a:ext cx="242888" cy="239712"/>
            </a:xfrm>
            <a:custGeom>
              <a:avLst/>
              <a:gdLst>
                <a:gd name="T0" fmla="*/ 153 w 153"/>
                <a:gd name="T1" fmla="*/ 98 h 151"/>
                <a:gd name="T2" fmla="*/ 100 w 153"/>
                <a:gd name="T3" fmla="*/ 151 h 151"/>
                <a:gd name="T4" fmla="*/ 0 w 153"/>
                <a:gd name="T5" fmla="*/ 52 h 151"/>
                <a:gd name="T6" fmla="*/ 53 w 153"/>
                <a:gd name="T7" fmla="*/ 0 h 151"/>
                <a:gd name="T8" fmla="*/ 153 w 153"/>
                <a:gd name="T9" fmla="*/ 9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1">
                  <a:moveTo>
                    <a:pt x="153" y="98"/>
                  </a:moveTo>
                  <a:lnTo>
                    <a:pt x="100" y="151"/>
                  </a:lnTo>
                  <a:lnTo>
                    <a:pt x="0" y="52"/>
                  </a:lnTo>
                  <a:lnTo>
                    <a:pt x="53" y="0"/>
                  </a:lnTo>
                  <a:lnTo>
                    <a:pt x="153" y="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2"/>
            <p:cNvSpPr>
              <a:spLocks/>
            </p:cNvSpPr>
            <p:nvPr/>
          </p:nvSpPr>
          <p:spPr bwMode="gray">
            <a:xfrm>
              <a:off x="9560225" y="3665858"/>
              <a:ext cx="579438" cy="576262"/>
            </a:xfrm>
            <a:custGeom>
              <a:avLst/>
              <a:gdLst>
                <a:gd name="T0" fmla="*/ 415 w 419"/>
                <a:gd name="T1" fmla="*/ 379 h 419"/>
                <a:gd name="T2" fmla="*/ 415 w 419"/>
                <a:gd name="T3" fmla="*/ 392 h 419"/>
                <a:gd name="T4" fmla="*/ 392 w 419"/>
                <a:gd name="T5" fmla="*/ 415 h 419"/>
                <a:gd name="T6" fmla="*/ 380 w 419"/>
                <a:gd name="T7" fmla="*/ 415 h 419"/>
                <a:gd name="T8" fmla="*/ 3 w 419"/>
                <a:gd name="T9" fmla="*/ 39 h 419"/>
                <a:gd name="T10" fmla="*/ 3 w 419"/>
                <a:gd name="T11" fmla="*/ 27 h 419"/>
                <a:gd name="T12" fmla="*/ 27 w 419"/>
                <a:gd name="T13" fmla="*/ 3 h 419"/>
                <a:gd name="T14" fmla="*/ 39 w 419"/>
                <a:gd name="T15" fmla="*/ 3 h 419"/>
                <a:gd name="T16" fmla="*/ 415 w 419"/>
                <a:gd name="T17" fmla="*/ 37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419">
                  <a:moveTo>
                    <a:pt x="415" y="379"/>
                  </a:moveTo>
                  <a:cubicBezTo>
                    <a:pt x="419" y="383"/>
                    <a:pt x="419" y="388"/>
                    <a:pt x="415" y="392"/>
                  </a:cubicBezTo>
                  <a:cubicBezTo>
                    <a:pt x="392" y="415"/>
                    <a:pt x="392" y="415"/>
                    <a:pt x="392" y="415"/>
                  </a:cubicBezTo>
                  <a:cubicBezTo>
                    <a:pt x="388" y="419"/>
                    <a:pt x="383" y="419"/>
                    <a:pt x="380" y="4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5"/>
                    <a:pt x="0" y="30"/>
                    <a:pt x="3" y="2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0" y="0"/>
                    <a:pt x="36" y="0"/>
                    <a:pt x="39" y="3"/>
                  </a:cubicBezTo>
                  <a:lnTo>
                    <a:pt x="415" y="3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3"/>
            <p:cNvSpPr>
              <a:spLocks/>
            </p:cNvSpPr>
            <p:nvPr/>
          </p:nvSpPr>
          <p:spPr bwMode="gray">
            <a:xfrm>
              <a:off x="10185700" y="4288158"/>
              <a:ext cx="1066800" cy="1058862"/>
            </a:xfrm>
            <a:custGeom>
              <a:avLst/>
              <a:gdLst>
                <a:gd name="T0" fmla="*/ 672 w 672"/>
                <a:gd name="T1" fmla="*/ 594 h 667"/>
                <a:gd name="T2" fmla="*/ 597 w 672"/>
                <a:gd name="T3" fmla="*/ 667 h 667"/>
                <a:gd name="T4" fmla="*/ 0 w 672"/>
                <a:gd name="T5" fmla="*/ 74 h 667"/>
                <a:gd name="T6" fmla="*/ 74 w 672"/>
                <a:gd name="T7" fmla="*/ 0 h 667"/>
                <a:gd name="T8" fmla="*/ 672 w 672"/>
                <a:gd name="T9" fmla="*/ 59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67">
                  <a:moveTo>
                    <a:pt x="672" y="594"/>
                  </a:moveTo>
                  <a:lnTo>
                    <a:pt x="597" y="667"/>
                  </a:lnTo>
                  <a:lnTo>
                    <a:pt x="0" y="74"/>
                  </a:lnTo>
                  <a:lnTo>
                    <a:pt x="74" y="0"/>
                  </a:lnTo>
                  <a:lnTo>
                    <a:pt x="672" y="594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4"/>
            <p:cNvSpPr>
              <a:spLocks/>
            </p:cNvSpPr>
            <p:nvPr/>
          </p:nvSpPr>
          <p:spPr bwMode="gray">
            <a:xfrm>
              <a:off x="10055525" y="4159570"/>
              <a:ext cx="109538" cy="106362"/>
            </a:xfrm>
            <a:custGeom>
              <a:avLst/>
              <a:gdLst>
                <a:gd name="T0" fmla="*/ 9 w 79"/>
                <a:gd name="T1" fmla="*/ 77 h 77"/>
                <a:gd name="T2" fmla="*/ 4 w 79"/>
                <a:gd name="T3" fmla="*/ 75 h 77"/>
                <a:gd name="T4" fmla="*/ 4 w 79"/>
                <a:gd name="T5" fmla="*/ 64 h 77"/>
                <a:gd name="T6" fmla="*/ 64 w 79"/>
                <a:gd name="T7" fmla="*/ 3 h 77"/>
                <a:gd name="T8" fmla="*/ 75 w 79"/>
                <a:gd name="T9" fmla="*/ 3 h 77"/>
                <a:gd name="T10" fmla="*/ 75 w 79"/>
                <a:gd name="T11" fmla="*/ 15 h 77"/>
                <a:gd name="T12" fmla="*/ 15 w 79"/>
                <a:gd name="T13" fmla="*/ 75 h 77"/>
                <a:gd name="T14" fmla="*/ 9 w 79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7">
                  <a:moveTo>
                    <a:pt x="9" y="77"/>
                  </a:moveTo>
                  <a:cubicBezTo>
                    <a:pt x="7" y="77"/>
                    <a:pt x="5" y="77"/>
                    <a:pt x="4" y="75"/>
                  </a:cubicBezTo>
                  <a:cubicBezTo>
                    <a:pt x="0" y="72"/>
                    <a:pt x="0" y="67"/>
                    <a:pt x="4" y="64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7" y="0"/>
                    <a:pt x="72" y="0"/>
                    <a:pt x="75" y="3"/>
                  </a:cubicBezTo>
                  <a:cubicBezTo>
                    <a:pt x="79" y="6"/>
                    <a:pt x="79" y="12"/>
                    <a:pt x="75" y="1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3" y="77"/>
                    <a:pt x="11" y="77"/>
                    <a:pt x="9" y="7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5"/>
            <p:cNvSpPr>
              <a:spLocks/>
            </p:cNvSpPr>
            <p:nvPr/>
          </p:nvSpPr>
          <p:spPr bwMode="gray">
            <a:xfrm>
              <a:off x="9787237" y="3891283"/>
              <a:ext cx="79375" cy="77787"/>
            </a:xfrm>
            <a:custGeom>
              <a:avLst/>
              <a:gdLst>
                <a:gd name="T0" fmla="*/ 9 w 58"/>
                <a:gd name="T1" fmla="*/ 57 h 57"/>
                <a:gd name="T2" fmla="*/ 3 w 58"/>
                <a:gd name="T3" fmla="*/ 55 h 57"/>
                <a:gd name="T4" fmla="*/ 3 w 58"/>
                <a:gd name="T5" fmla="*/ 44 h 57"/>
                <a:gd name="T6" fmla="*/ 44 w 58"/>
                <a:gd name="T7" fmla="*/ 3 h 57"/>
                <a:gd name="T8" fmla="*/ 55 w 58"/>
                <a:gd name="T9" fmla="*/ 3 h 57"/>
                <a:gd name="T10" fmla="*/ 55 w 58"/>
                <a:gd name="T11" fmla="*/ 14 h 57"/>
                <a:gd name="T12" fmla="*/ 15 w 58"/>
                <a:gd name="T13" fmla="*/ 55 h 57"/>
                <a:gd name="T14" fmla="*/ 9 w 58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7">
                  <a:moveTo>
                    <a:pt x="9" y="57"/>
                  </a:moveTo>
                  <a:cubicBezTo>
                    <a:pt x="7" y="57"/>
                    <a:pt x="5" y="56"/>
                    <a:pt x="3" y="55"/>
                  </a:cubicBezTo>
                  <a:cubicBezTo>
                    <a:pt x="0" y="52"/>
                    <a:pt x="0" y="47"/>
                    <a:pt x="3" y="4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52" y="0"/>
                    <a:pt x="55" y="3"/>
                  </a:cubicBezTo>
                  <a:cubicBezTo>
                    <a:pt x="58" y="6"/>
                    <a:pt x="58" y="11"/>
                    <a:pt x="55" y="1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3" y="56"/>
                    <a:pt x="11" y="57"/>
                    <a:pt x="9" y="5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6"/>
            <p:cNvSpPr>
              <a:spLocks/>
            </p:cNvSpPr>
            <p:nvPr/>
          </p:nvSpPr>
          <p:spPr bwMode="gray">
            <a:xfrm>
              <a:off x="10168237" y="4270695"/>
              <a:ext cx="153988" cy="150812"/>
            </a:xfrm>
            <a:custGeom>
              <a:avLst/>
              <a:gdLst>
                <a:gd name="T0" fmla="*/ 9 w 111"/>
                <a:gd name="T1" fmla="*/ 110 h 110"/>
                <a:gd name="T2" fmla="*/ 3 w 111"/>
                <a:gd name="T3" fmla="*/ 108 h 110"/>
                <a:gd name="T4" fmla="*/ 3 w 111"/>
                <a:gd name="T5" fmla="*/ 96 h 110"/>
                <a:gd name="T6" fmla="*/ 96 w 111"/>
                <a:gd name="T7" fmla="*/ 3 h 110"/>
                <a:gd name="T8" fmla="*/ 108 w 111"/>
                <a:gd name="T9" fmla="*/ 3 h 110"/>
                <a:gd name="T10" fmla="*/ 108 w 111"/>
                <a:gd name="T11" fmla="*/ 15 h 110"/>
                <a:gd name="T12" fmla="*/ 15 w 111"/>
                <a:gd name="T13" fmla="*/ 108 h 110"/>
                <a:gd name="T14" fmla="*/ 9 w 111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10">
                  <a:moveTo>
                    <a:pt x="9" y="110"/>
                  </a:moveTo>
                  <a:cubicBezTo>
                    <a:pt x="7" y="110"/>
                    <a:pt x="5" y="109"/>
                    <a:pt x="3" y="108"/>
                  </a:cubicBezTo>
                  <a:cubicBezTo>
                    <a:pt x="0" y="104"/>
                    <a:pt x="0" y="99"/>
                    <a:pt x="3" y="96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100" y="0"/>
                    <a:pt x="105" y="0"/>
                    <a:pt x="108" y="3"/>
                  </a:cubicBezTo>
                  <a:cubicBezTo>
                    <a:pt x="111" y="6"/>
                    <a:pt x="111" y="11"/>
                    <a:pt x="108" y="1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3" y="109"/>
                    <a:pt x="11" y="110"/>
                    <a:pt x="9" y="11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7"/>
            <p:cNvSpPr>
              <a:spLocks/>
            </p:cNvSpPr>
            <p:nvPr/>
          </p:nvSpPr>
          <p:spPr bwMode="gray">
            <a:xfrm>
              <a:off x="10269837" y="4296095"/>
              <a:ext cx="982663" cy="944562"/>
            </a:xfrm>
            <a:custGeom>
              <a:avLst/>
              <a:gdLst>
                <a:gd name="T0" fmla="*/ 619 w 619"/>
                <a:gd name="T1" fmla="*/ 589 h 595"/>
                <a:gd name="T2" fmla="*/ 613 w 619"/>
                <a:gd name="T3" fmla="*/ 595 h 595"/>
                <a:gd name="T4" fmla="*/ 0 w 619"/>
                <a:gd name="T5" fmla="*/ 26 h 595"/>
                <a:gd name="T6" fmla="*/ 27 w 619"/>
                <a:gd name="T7" fmla="*/ 0 h 595"/>
                <a:gd name="T8" fmla="*/ 619 w 619"/>
                <a:gd name="T9" fmla="*/ 58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95">
                  <a:moveTo>
                    <a:pt x="619" y="589"/>
                  </a:moveTo>
                  <a:lnTo>
                    <a:pt x="613" y="595"/>
                  </a:lnTo>
                  <a:lnTo>
                    <a:pt x="0" y="26"/>
                  </a:lnTo>
                  <a:lnTo>
                    <a:pt x="27" y="0"/>
                  </a:lnTo>
                  <a:lnTo>
                    <a:pt x="619" y="589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8"/>
            <p:cNvSpPr>
              <a:spLocks/>
            </p:cNvSpPr>
            <p:nvPr/>
          </p:nvSpPr>
          <p:spPr bwMode="gray">
            <a:xfrm>
              <a:off x="10193637" y="4370708"/>
              <a:ext cx="949325" cy="976312"/>
            </a:xfrm>
            <a:custGeom>
              <a:avLst/>
              <a:gdLst>
                <a:gd name="T0" fmla="*/ 592 w 598"/>
                <a:gd name="T1" fmla="*/ 615 h 615"/>
                <a:gd name="T2" fmla="*/ 598 w 598"/>
                <a:gd name="T3" fmla="*/ 610 h 615"/>
                <a:gd name="T4" fmla="*/ 27 w 598"/>
                <a:gd name="T5" fmla="*/ 0 h 615"/>
                <a:gd name="T6" fmla="*/ 0 w 598"/>
                <a:gd name="T7" fmla="*/ 27 h 615"/>
                <a:gd name="T8" fmla="*/ 592 w 598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615">
                  <a:moveTo>
                    <a:pt x="592" y="615"/>
                  </a:moveTo>
                  <a:lnTo>
                    <a:pt x="598" y="610"/>
                  </a:lnTo>
                  <a:lnTo>
                    <a:pt x="27" y="0"/>
                  </a:lnTo>
                  <a:lnTo>
                    <a:pt x="0" y="27"/>
                  </a:lnTo>
                  <a:lnTo>
                    <a:pt x="592" y="61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69"/>
            <p:cNvSpPr>
              <a:spLocks/>
            </p:cNvSpPr>
            <p:nvPr/>
          </p:nvSpPr>
          <p:spPr bwMode="gray">
            <a:xfrm>
              <a:off x="10615912" y="5231133"/>
              <a:ext cx="665163" cy="93662"/>
            </a:xfrm>
            <a:custGeom>
              <a:avLst/>
              <a:gdLst>
                <a:gd name="T0" fmla="*/ 481 w 481"/>
                <a:gd name="T1" fmla="*/ 14 h 69"/>
                <a:gd name="T2" fmla="*/ 467 w 481"/>
                <a:gd name="T3" fmla="*/ 0 h 69"/>
                <a:gd name="T4" fmla="*/ 15 w 481"/>
                <a:gd name="T5" fmla="*/ 0 h 69"/>
                <a:gd name="T6" fmla="*/ 0 w 481"/>
                <a:gd name="T7" fmla="*/ 14 h 69"/>
                <a:gd name="T8" fmla="*/ 0 w 481"/>
                <a:gd name="T9" fmla="*/ 55 h 69"/>
                <a:gd name="T10" fmla="*/ 15 w 481"/>
                <a:gd name="T11" fmla="*/ 69 h 69"/>
                <a:gd name="T12" fmla="*/ 467 w 481"/>
                <a:gd name="T13" fmla="*/ 69 h 69"/>
                <a:gd name="T14" fmla="*/ 481 w 481"/>
                <a:gd name="T15" fmla="*/ 55 h 69"/>
                <a:gd name="T16" fmla="*/ 481 w 481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1" h="69">
                  <a:moveTo>
                    <a:pt x="481" y="14"/>
                  </a:moveTo>
                  <a:cubicBezTo>
                    <a:pt x="481" y="6"/>
                    <a:pt x="475" y="0"/>
                    <a:pt x="46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3"/>
                    <a:pt x="7" y="69"/>
                    <a:pt x="15" y="69"/>
                  </a:cubicBezTo>
                  <a:cubicBezTo>
                    <a:pt x="467" y="69"/>
                    <a:pt x="467" y="69"/>
                    <a:pt x="467" y="69"/>
                  </a:cubicBezTo>
                  <a:cubicBezTo>
                    <a:pt x="475" y="69"/>
                    <a:pt x="481" y="63"/>
                    <a:pt x="481" y="55"/>
                  </a:cubicBezTo>
                  <a:lnTo>
                    <a:pt x="481" y="1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70"/>
            <p:cNvSpPr>
              <a:spLocks noChangeArrowheads="1"/>
            </p:cNvSpPr>
            <p:nvPr/>
          </p:nvSpPr>
          <p:spPr bwMode="gray">
            <a:xfrm>
              <a:off x="103127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71"/>
            <p:cNvSpPr>
              <a:spLocks noChangeArrowheads="1"/>
            </p:cNvSpPr>
            <p:nvPr/>
          </p:nvSpPr>
          <p:spPr bwMode="gray">
            <a:xfrm>
              <a:off x="10695287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Oval 72"/>
            <p:cNvSpPr>
              <a:spLocks noChangeArrowheads="1"/>
            </p:cNvSpPr>
            <p:nvPr/>
          </p:nvSpPr>
          <p:spPr bwMode="gray">
            <a:xfrm>
              <a:off x="109858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73"/>
            <p:cNvSpPr>
              <a:spLocks/>
            </p:cNvSpPr>
            <p:nvPr/>
          </p:nvSpPr>
          <p:spPr bwMode="gray">
            <a:xfrm>
              <a:off x="10176175" y="5042220"/>
              <a:ext cx="341313" cy="404812"/>
            </a:xfrm>
            <a:custGeom>
              <a:avLst/>
              <a:gdLst>
                <a:gd name="T0" fmla="*/ 247 w 247"/>
                <a:gd name="T1" fmla="*/ 0 h 295"/>
                <a:gd name="T2" fmla="*/ 66 w 247"/>
                <a:gd name="T3" fmla="*/ 0 h 295"/>
                <a:gd name="T4" fmla="*/ 16 w 247"/>
                <a:gd name="T5" fmla="*/ 295 h 295"/>
                <a:gd name="T6" fmla="*/ 197 w 247"/>
                <a:gd name="T7" fmla="*/ 295 h 295"/>
                <a:gd name="T8" fmla="*/ 247 w 247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95">
                  <a:moveTo>
                    <a:pt x="247" y="0"/>
                  </a:moveTo>
                  <a:cubicBezTo>
                    <a:pt x="193" y="0"/>
                    <a:pt x="97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197" y="295"/>
                    <a:pt x="197" y="295"/>
                    <a:pt x="197" y="295"/>
                  </a:cubicBezTo>
                  <a:cubicBezTo>
                    <a:pt x="197" y="295"/>
                    <a:pt x="181" y="76"/>
                    <a:pt x="247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4"/>
            <p:cNvSpPr>
              <a:spLocks/>
            </p:cNvSpPr>
            <p:nvPr/>
          </p:nvSpPr>
          <p:spPr bwMode="gray">
            <a:xfrm>
              <a:off x="10727037" y="5324795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5"/>
            <p:cNvSpPr>
              <a:spLocks/>
            </p:cNvSpPr>
            <p:nvPr/>
          </p:nvSpPr>
          <p:spPr bwMode="gray">
            <a:xfrm>
              <a:off x="10512725" y="5324795"/>
              <a:ext cx="3175" cy="1587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0 h 1"/>
                <a:gd name="T4" fmla="*/ 0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76"/>
            <p:cNvSpPr>
              <a:spLocks/>
            </p:cNvSpPr>
            <p:nvPr/>
          </p:nvSpPr>
          <p:spPr bwMode="gray">
            <a:xfrm>
              <a:off x="10176175" y="5042220"/>
              <a:ext cx="127000" cy="404812"/>
            </a:xfrm>
            <a:custGeom>
              <a:avLst/>
              <a:gdLst>
                <a:gd name="T0" fmla="*/ 92 w 92"/>
                <a:gd name="T1" fmla="*/ 0 h 295"/>
                <a:gd name="T2" fmla="*/ 66 w 92"/>
                <a:gd name="T3" fmla="*/ 0 h 295"/>
                <a:gd name="T4" fmla="*/ 16 w 92"/>
                <a:gd name="T5" fmla="*/ 295 h 295"/>
                <a:gd name="T6" fmla="*/ 42 w 92"/>
                <a:gd name="T7" fmla="*/ 295 h 295"/>
                <a:gd name="T8" fmla="*/ 92 w 92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5">
                  <a:moveTo>
                    <a:pt x="92" y="0"/>
                  </a:moveTo>
                  <a:cubicBezTo>
                    <a:pt x="82" y="0"/>
                    <a:pt x="73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42" y="295"/>
                    <a:pt x="42" y="295"/>
                    <a:pt x="42" y="295"/>
                  </a:cubicBezTo>
                  <a:cubicBezTo>
                    <a:pt x="42" y="295"/>
                    <a:pt x="26" y="76"/>
                    <a:pt x="92" y="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Rectangle 77"/>
            <p:cNvSpPr>
              <a:spLocks noChangeArrowheads="1"/>
            </p:cNvSpPr>
            <p:nvPr/>
          </p:nvSpPr>
          <p:spPr bwMode="gray">
            <a:xfrm>
              <a:off x="9574512" y="3729358"/>
              <a:ext cx="22225" cy="69373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78"/>
            <p:cNvSpPr>
              <a:spLocks/>
            </p:cNvSpPr>
            <p:nvPr/>
          </p:nvSpPr>
          <p:spPr bwMode="gray">
            <a:xfrm>
              <a:off x="10393662" y="5042220"/>
              <a:ext cx="906463" cy="404812"/>
            </a:xfrm>
            <a:custGeom>
              <a:avLst/>
              <a:gdLst>
                <a:gd name="T0" fmla="*/ 642 w 656"/>
                <a:gd name="T1" fmla="*/ 206 h 295"/>
                <a:gd name="T2" fmla="*/ 219 w 656"/>
                <a:gd name="T3" fmla="*/ 206 h 295"/>
                <a:gd name="T4" fmla="*/ 217 w 656"/>
                <a:gd name="T5" fmla="*/ 207 h 295"/>
                <a:gd name="T6" fmla="*/ 217 w 656"/>
                <a:gd name="T7" fmla="*/ 0 h 295"/>
                <a:gd name="T8" fmla="*/ 66 w 656"/>
                <a:gd name="T9" fmla="*/ 0 h 295"/>
                <a:gd name="T10" fmla="*/ 16 w 656"/>
                <a:gd name="T11" fmla="*/ 295 h 295"/>
                <a:gd name="T12" fmla="*/ 642 w 656"/>
                <a:gd name="T13" fmla="*/ 295 h 295"/>
                <a:gd name="T14" fmla="*/ 656 w 656"/>
                <a:gd name="T15" fmla="*/ 281 h 295"/>
                <a:gd name="T16" fmla="*/ 656 w 656"/>
                <a:gd name="T17" fmla="*/ 221 h 295"/>
                <a:gd name="T18" fmla="*/ 642 w 656"/>
                <a:gd name="T19" fmla="*/ 20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6" h="295">
                  <a:moveTo>
                    <a:pt x="642" y="206"/>
                  </a:moveTo>
                  <a:cubicBezTo>
                    <a:pt x="219" y="206"/>
                    <a:pt x="219" y="206"/>
                    <a:pt x="219" y="206"/>
                  </a:cubicBezTo>
                  <a:cubicBezTo>
                    <a:pt x="219" y="206"/>
                    <a:pt x="218" y="206"/>
                    <a:pt x="217" y="207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642" y="295"/>
                    <a:pt x="642" y="295"/>
                    <a:pt x="642" y="295"/>
                  </a:cubicBezTo>
                  <a:cubicBezTo>
                    <a:pt x="650" y="295"/>
                    <a:pt x="656" y="289"/>
                    <a:pt x="656" y="281"/>
                  </a:cubicBezTo>
                  <a:cubicBezTo>
                    <a:pt x="656" y="221"/>
                    <a:pt x="656" y="221"/>
                    <a:pt x="656" y="221"/>
                  </a:cubicBezTo>
                  <a:cubicBezTo>
                    <a:pt x="656" y="213"/>
                    <a:pt x="650" y="206"/>
                    <a:pt x="642" y="206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79"/>
            <p:cNvSpPr>
              <a:spLocks/>
            </p:cNvSpPr>
            <p:nvPr/>
          </p:nvSpPr>
          <p:spPr bwMode="gray">
            <a:xfrm>
              <a:off x="10393662" y="5042220"/>
              <a:ext cx="300038" cy="404812"/>
            </a:xfrm>
            <a:custGeom>
              <a:avLst/>
              <a:gdLst>
                <a:gd name="T0" fmla="*/ 81 w 217"/>
                <a:gd name="T1" fmla="*/ 15 h 295"/>
                <a:gd name="T2" fmla="*/ 217 w 217"/>
                <a:gd name="T3" fmla="*/ 15 h 295"/>
                <a:gd name="T4" fmla="*/ 217 w 217"/>
                <a:gd name="T5" fmla="*/ 0 h 295"/>
                <a:gd name="T6" fmla="*/ 66 w 217"/>
                <a:gd name="T7" fmla="*/ 0 h 295"/>
                <a:gd name="T8" fmla="*/ 16 w 217"/>
                <a:gd name="T9" fmla="*/ 295 h 295"/>
                <a:gd name="T10" fmla="*/ 30 w 217"/>
                <a:gd name="T11" fmla="*/ 295 h 295"/>
                <a:gd name="T12" fmla="*/ 81 w 217"/>
                <a:gd name="T13" fmla="*/ 1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95">
                  <a:moveTo>
                    <a:pt x="81" y="15"/>
                  </a:moveTo>
                  <a:cubicBezTo>
                    <a:pt x="122" y="15"/>
                    <a:pt x="188" y="15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28" y="244"/>
                    <a:pt x="25" y="79"/>
                    <a:pt x="81" y="15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80"/>
            <p:cNvSpPr>
              <a:spLocks/>
            </p:cNvSpPr>
            <p:nvPr/>
          </p:nvSpPr>
          <p:spPr bwMode="gray">
            <a:xfrm>
              <a:off x="10414300" y="54279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1"/>
            <p:cNvSpPr>
              <a:spLocks/>
            </p:cNvSpPr>
            <p:nvPr/>
          </p:nvSpPr>
          <p:spPr bwMode="gray">
            <a:xfrm>
              <a:off x="10414300" y="5432745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2"/>
            <p:cNvSpPr>
              <a:spLocks/>
            </p:cNvSpPr>
            <p:nvPr/>
          </p:nvSpPr>
          <p:spPr bwMode="gray">
            <a:xfrm>
              <a:off x="10414300" y="54406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3"/>
            <p:cNvSpPr>
              <a:spLocks/>
            </p:cNvSpPr>
            <p:nvPr/>
          </p:nvSpPr>
          <p:spPr bwMode="gray">
            <a:xfrm>
              <a:off x="10433350" y="5324795"/>
              <a:ext cx="866775" cy="122237"/>
            </a:xfrm>
            <a:custGeom>
              <a:avLst/>
              <a:gdLst>
                <a:gd name="T0" fmla="*/ 613 w 627"/>
                <a:gd name="T1" fmla="*/ 0 h 89"/>
                <a:gd name="T2" fmla="*/ 613 w 627"/>
                <a:gd name="T3" fmla="*/ 56 h 89"/>
                <a:gd name="T4" fmla="*/ 599 w 627"/>
                <a:gd name="T5" fmla="*/ 71 h 89"/>
                <a:gd name="T6" fmla="*/ 0 w 627"/>
                <a:gd name="T7" fmla="*/ 71 h 89"/>
                <a:gd name="T8" fmla="*/ 1 w 627"/>
                <a:gd name="T9" fmla="*/ 89 h 89"/>
                <a:gd name="T10" fmla="*/ 613 w 627"/>
                <a:gd name="T11" fmla="*/ 89 h 89"/>
                <a:gd name="T12" fmla="*/ 627 w 627"/>
                <a:gd name="T13" fmla="*/ 75 h 89"/>
                <a:gd name="T14" fmla="*/ 627 w 627"/>
                <a:gd name="T15" fmla="*/ 15 h 89"/>
                <a:gd name="T16" fmla="*/ 613 w 627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89">
                  <a:moveTo>
                    <a:pt x="613" y="0"/>
                  </a:moveTo>
                  <a:cubicBezTo>
                    <a:pt x="613" y="56"/>
                    <a:pt x="613" y="56"/>
                    <a:pt x="613" y="56"/>
                  </a:cubicBezTo>
                  <a:cubicBezTo>
                    <a:pt x="613" y="64"/>
                    <a:pt x="607" y="71"/>
                    <a:pt x="59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1" y="84"/>
                    <a:pt x="1" y="89"/>
                  </a:cubicBezTo>
                  <a:cubicBezTo>
                    <a:pt x="613" y="89"/>
                    <a:pt x="613" y="89"/>
                    <a:pt x="613" y="89"/>
                  </a:cubicBezTo>
                  <a:cubicBezTo>
                    <a:pt x="621" y="89"/>
                    <a:pt x="627" y="83"/>
                    <a:pt x="627" y="75"/>
                  </a:cubicBezTo>
                  <a:cubicBezTo>
                    <a:pt x="627" y="15"/>
                    <a:pt x="627" y="15"/>
                    <a:pt x="627" y="15"/>
                  </a:cubicBezTo>
                  <a:cubicBezTo>
                    <a:pt x="627" y="7"/>
                    <a:pt x="621" y="1"/>
                    <a:pt x="613" y="0"/>
                  </a:cubicBezTo>
                  <a:close/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4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146 w 146"/>
                <a:gd name="T3" fmla="*/ 0 h 174"/>
                <a:gd name="T4" fmla="*/ 40 w 146"/>
                <a:gd name="T5" fmla="*/ 0 h 174"/>
                <a:gd name="T6" fmla="*/ 0 w 146"/>
                <a:gd name="T7" fmla="*/ 174 h 174"/>
                <a:gd name="T8" fmla="*/ 146 w 14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82" y="0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85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40 w 146"/>
                <a:gd name="T3" fmla="*/ 0 h 174"/>
                <a:gd name="T4" fmla="*/ 0 w 146"/>
                <a:gd name="T5" fmla="*/ 174 h 174"/>
                <a:gd name="T6" fmla="*/ 146 w 1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174"/>
                    <a:pt x="84" y="73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86"/>
            <p:cNvSpPr>
              <a:spLocks noChangeArrowheads="1"/>
            </p:cNvSpPr>
            <p:nvPr/>
          </p:nvSpPr>
          <p:spPr bwMode="gray">
            <a:xfrm>
              <a:off x="10458750" y="5353370"/>
              <a:ext cx="188913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87"/>
            <p:cNvSpPr>
              <a:spLocks noChangeArrowheads="1"/>
            </p:cNvSpPr>
            <p:nvPr/>
          </p:nvSpPr>
          <p:spPr bwMode="gray">
            <a:xfrm>
              <a:off x="10503200" y="5396233"/>
              <a:ext cx="100013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88"/>
            <p:cNvSpPr>
              <a:spLocks noChangeArrowheads="1"/>
            </p:cNvSpPr>
            <p:nvPr/>
          </p:nvSpPr>
          <p:spPr bwMode="gray">
            <a:xfrm>
              <a:off x="11041362" y="5353370"/>
              <a:ext cx="192088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Oval 89"/>
            <p:cNvSpPr>
              <a:spLocks noChangeArrowheads="1"/>
            </p:cNvSpPr>
            <p:nvPr/>
          </p:nvSpPr>
          <p:spPr bwMode="gray">
            <a:xfrm>
              <a:off x="1083975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90"/>
            <p:cNvSpPr>
              <a:spLocks/>
            </p:cNvSpPr>
            <p:nvPr/>
          </p:nvSpPr>
          <p:spPr bwMode="gray">
            <a:xfrm>
              <a:off x="10503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0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1"/>
            <p:cNvSpPr>
              <a:spLocks/>
            </p:cNvSpPr>
            <p:nvPr/>
          </p:nvSpPr>
          <p:spPr bwMode="gray">
            <a:xfrm>
              <a:off x="10241262" y="5359720"/>
              <a:ext cx="120650" cy="15875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9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92"/>
            <p:cNvSpPr>
              <a:spLocks/>
            </p:cNvSpPr>
            <p:nvPr/>
          </p:nvSpPr>
          <p:spPr bwMode="gray">
            <a:xfrm>
              <a:off x="10241262" y="5396233"/>
              <a:ext cx="120650" cy="17462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10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93"/>
            <p:cNvSpPr>
              <a:spLocks/>
            </p:cNvSpPr>
            <p:nvPr/>
          </p:nvSpPr>
          <p:spPr bwMode="gray">
            <a:xfrm>
              <a:off x="10209512" y="5086670"/>
              <a:ext cx="227013" cy="239712"/>
            </a:xfrm>
            <a:custGeom>
              <a:avLst/>
              <a:gdLst>
                <a:gd name="T0" fmla="*/ 31 w 164"/>
                <a:gd name="T1" fmla="*/ 0 h 175"/>
                <a:gd name="T2" fmla="*/ 0 w 164"/>
                <a:gd name="T3" fmla="*/ 175 h 175"/>
                <a:gd name="T4" fmla="*/ 133 w 164"/>
                <a:gd name="T5" fmla="*/ 175 h 175"/>
                <a:gd name="T6" fmla="*/ 164 w 164"/>
                <a:gd name="T7" fmla="*/ 0 h 175"/>
                <a:gd name="T8" fmla="*/ 31 w 16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142" y="49"/>
                    <a:pt x="164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4"/>
            <p:cNvSpPr>
              <a:spLocks/>
            </p:cNvSpPr>
            <p:nvPr/>
          </p:nvSpPr>
          <p:spPr bwMode="gray">
            <a:xfrm>
              <a:off x="10209512" y="5086670"/>
              <a:ext cx="185738" cy="239712"/>
            </a:xfrm>
            <a:custGeom>
              <a:avLst/>
              <a:gdLst>
                <a:gd name="T0" fmla="*/ 31 w 134"/>
                <a:gd name="T1" fmla="*/ 0 h 175"/>
                <a:gd name="T2" fmla="*/ 0 w 134"/>
                <a:gd name="T3" fmla="*/ 175 h 175"/>
                <a:gd name="T4" fmla="*/ 133 w 134"/>
                <a:gd name="T5" fmla="*/ 175 h 175"/>
                <a:gd name="T6" fmla="*/ 31 w 134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5"/>
            <p:cNvSpPr>
              <a:spLocks noEditPoints="1"/>
            </p:cNvSpPr>
            <p:nvPr/>
          </p:nvSpPr>
          <p:spPr bwMode="gray">
            <a:xfrm>
              <a:off x="9257012" y="4496120"/>
              <a:ext cx="280988" cy="279400"/>
            </a:xfrm>
            <a:custGeom>
              <a:avLst/>
              <a:gdLst>
                <a:gd name="T0" fmla="*/ 203 w 203"/>
                <a:gd name="T1" fmla="*/ 93 h 203"/>
                <a:gd name="T2" fmla="*/ 187 w 203"/>
                <a:gd name="T3" fmla="*/ 77 h 203"/>
                <a:gd name="T4" fmla="*/ 192 w 203"/>
                <a:gd name="T5" fmla="*/ 54 h 203"/>
                <a:gd name="T6" fmla="*/ 170 w 203"/>
                <a:gd name="T7" fmla="*/ 46 h 203"/>
                <a:gd name="T8" fmla="*/ 167 w 203"/>
                <a:gd name="T9" fmla="*/ 23 h 203"/>
                <a:gd name="T10" fmla="*/ 144 w 203"/>
                <a:gd name="T11" fmla="*/ 25 h 203"/>
                <a:gd name="T12" fmla="*/ 132 w 203"/>
                <a:gd name="T13" fmla="*/ 4 h 203"/>
                <a:gd name="T14" fmla="*/ 111 w 203"/>
                <a:gd name="T15" fmla="*/ 15 h 203"/>
                <a:gd name="T16" fmla="*/ 92 w 203"/>
                <a:gd name="T17" fmla="*/ 0 h 203"/>
                <a:gd name="T18" fmla="*/ 77 w 203"/>
                <a:gd name="T19" fmla="*/ 18 h 203"/>
                <a:gd name="T20" fmla="*/ 54 w 203"/>
                <a:gd name="T21" fmla="*/ 11 h 203"/>
                <a:gd name="T22" fmla="*/ 47 w 203"/>
                <a:gd name="T23" fmla="*/ 33 h 203"/>
                <a:gd name="T24" fmla="*/ 23 w 203"/>
                <a:gd name="T25" fmla="*/ 36 h 203"/>
                <a:gd name="T26" fmla="*/ 24 w 203"/>
                <a:gd name="T27" fmla="*/ 59 h 203"/>
                <a:gd name="T28" fmla="*/ 4 w 203"/>
                <a:gd name="T29" fmla="*/ 71 h 203"/>
                <a:gd name="T30" fmla="*/ 14 w 203"/>
                <a:gd name="T31" fmla="*/ 93 h 203"/>
                <a:gd name="T32" fmla="*/ 0 w 203"/>
                <a:gd name="T33" fmla="*/ 112 h 203"/>
                <a:gd name="T34" fmla="*/ 16 w 203"/>
                <a:gd name="T35" fmla="*/ 127 h 203"/>
                <a:gd name="T36" fmla="*/ 11 w 203"/>
                <a:gd name="T37" fmla="*/ 149 h 203"/>
                <a:gd name="T38" fmla="*/ 32 w 203"/>
                <a:gd name="T39" fmla="*/ 158 h 203"/>
                <a:gd name="T40" fmla="*/ 36 w 203"/>
                <a:gd name="T41" fmla="*/ 180 h 203"/>
                <a:gd name="T42" fmla="*/ 59 w 203"/>
                <a:gd name="T43" fmla="*/ 180 h 203"/>
                <a:gd name="T44" fmla="*/ 71 w 203"/>
                <a:gd name="T45" fmla="*/ 199 h 203"/>
                <a:gd name="T46" fmla="*/ 92 w 203"/>
                <a:gd name="T47" fmla="*/ 191 h 203"/>
                <a:gd name="T48" fmla="*/ 111 w 203"/>
                <a:gd name="T49" fmla="*/ 203 h 203"/>
                <a:gd name="T50" fmla="*/ 127 w 203"/>
                <a:gd name="T51" fmla="*/ 188 h 203"/>
                <a:gd name="T52" fmla="*/ 149 w 203"/>
                <a:gd name="T53" fmla="*/ 192 h 203"/>
                <a:gd name="T54" fmla="*/ 158 w 203"/>
                <a:gd name="T55" fmla="*/ 171 h 203"/>
                <a:gd name="T56" fmla="*/ 180 w 203"/>
                <a:gd name="T57" fmla="*/ 167 h 203"/>
                <a:gd name="T58" fmla="*/ 180 w 203"/>
                <a:gd name="T59" fmla="*/ 144 h 203"/>
                <a:gd name="T60" fmla="*/ 199 w 203"/>
                <a:gd name="T61" fmla="*/ 132 h 203"/>
                <a:gd name="T62" fmla="*/ 190 w 203"/>
                <a:gd name="T63" fmla="*/ 112 h 203"/>
                <a:gd name="T64" fmla="*/ 57 w 203"/>
                <a:gd name="T65" fmla="*/ 58 h 203"/>
                <a:gd name="T66" fmla="*/ 93 w 203"/>
                <a:gd name="T67" fmla="*/ 73 h 203"/>
                <a:gd name="T68" fmla="*/ 39 w 203"/>
                <a:gd name="T69" fmla="*/ 95 h 203"/>
                <a:gd name="T70" fmla="*/ 93 w 203"/>
                <a:gd name="T71" fmla="*/ 166 h 203"/>
                <a:gd name="T72" fmla="*/ 39 w 203"/>
                <a:gd name="T73" fmla="*/ 111 h 203"/>
                <a:gd name="T74" fmla="*/ 93 w 203"/>
                <a:gd name="T75" fmla="*/ 133 h 203"/>
                <a:gd name="T76" fmla="*/ 89 w 203"/>
                <a:gd name="T77" fmla="*/ 102 h 203"/>
                <a:gd name="T78" fmla="*/ 114 w 203"/>
                <a:gd name="T79" fmla="*/ 102 h 203"/>
                <a:gd name="T80" fmla="*/ 89 w 203"/>
                <a:gd name="T81" fmla="*/ 102 h 203"/>
                <a:gd name="T82" fmla="*/ 110 w 203"/>
                <a:gd name="T83" fmla="*/ 166 h 203"/>
                <a:gd name="T84" fmla="*/ 124 w 203"/>
                <a:gd name="T85" fmla="*/ 125 h 203"/>
                <a:gd name="T86" fmla="*/ 165 w 203"/>
                <a:gd name="T87" fmla="*/ 111 h 203"/>
                <a:gd name="T88" fmla="*/ 132 w 203"/>
                <a:gd name="T89" fmla="*/ 95 h 203"/>
                <a:gd name="T90" fmla="*/ 110 w 203"/>
                <a:gd name="T91" fmla="*/ 40 h 203"/>
                <a:gd name="T92" fmla="*/ 165 w 203"/>
                <a:gd name="T93" fmla="*/ 9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3" h="203">
                  <a:moveTo>
                    <a:pt x="203" y="112"/>
                  </a:moveTo>
                  <a:cubicBezTo>
                    <a:pt x="203" y="93"/>
                    <a:pt x="203" y="93"/>
                    <a:pt x="203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88"/>
                    <a:pt x="188" y="82"/>
                    <a:pt x="187" y="77"/>
                  </a:cubicBezTo>
                  <a:cubicBezTo>
                    <a:pt x="199" y="72"/>
                    <a:pt x="199" y="72"/>
                    <a:pt x="199" y="72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7" y="55"/>
                    <a:pt x="174" y="51"/>
                    <a:pt x="170" y="4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3" y="30"/>
                    <a:pt x="148" y="27"/>
                    <a:pt x="144" y="25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2" y="16"/>
                    <a:pt x="116" y="15"/>
                    <a:pt x="111" y="1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7" y="15"/>
                    <a:pt x="82" y="16"/>
                    <a:pt x="77" y="18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5" y="27"/>
                    <a:pt x="51" y="30"/>
                    <a:pt x="47" y="3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0" y="51"/>
                    <a:pt x="27" y="55"/>
                    <a:pt x="24" y="59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5" y="82"/>
                    <a:pt x="14" y="88"/>
                    <a:pt x="14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7"/>
                    <a:pt x="15" y="122"/>
                    <a:pt x="16" y="127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6" y="149"/>
                    <a:pt x="29" y="154"/>
                    <a:pt x="32" y="158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50" y="175"/>
                    <a:pt x="54" y="178"/>
                    <a:pt x="59" y="180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76" y="188"/>
                    <a:pt x="76" y="188"/>
                    <a:pt x="76" y="188"/>
                  </a:cubicBezTo>
                  <a:cubicBezTo>
                    <a:pt x="81" y="189"/>
                    <a:pt x="87" y="190"/>
                    <a:pt x="92" y="19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7" y="190"/>
                    <a:pt x="122" y="189"/>
                    <a:pt x="127" y="188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49" y="192"/>
                    <a:pt x="149" y="192"/>
                    <a:pt x="149" y="192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9" y="178"/>
                    <a:pt x="154" y="175"/>
                    <a:pt x="158" y="171"/>
                  </a:cubicBezTo>
                  <a:cubicBezTo>
                    <a:pt x="167" y="180"/>
                    <a:pt x="167" y="180"/>
                    <a:pt x="167" y="180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5" y="154"/>
                    <a:pt x="178" y="149"/>
                    <a:pt x="180" y="144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8" y="122"/>
                    <a:pt x="189" y="117"/>
                    <a:pt x="190" y="112"/>
                  </a:cubicBezTo>
                  <a:lnTo>
                    <a:pt x="203" y="112"/>
                  </a:lnTo>
                  <a:close/>
                  <a:moveTo>
                    <a:pt x="57" y="58"/>
                  </a:moveTo>
                  <a:cubicBezTo>
                    <a:pt x="67" y="48"/>
                    <a:pt x="80" y="41"/>
                    <a:pt x="93" y="40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83" y="76"/>
                    <a:pt x="75" y="84"/>
                    <a:pt x="72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0" y="81"/>
                    <a:pt x="47" y="68"/>
                    <a:pt x="57" y="58"/>
                  </a:cubicBezTo>
                  <a:close/>
                  <a:moveTo>
                    <a:pt x="93" y="166"/>
                  </a:moveTo>
                  <a:cubicBezTo>
                    <a:pt x="80" y="164"/>
                    <a:pt x="67" y="158"/>
                    <a:pt x="57" y="148"/>
                  </a:cubicBezTo>
                  <a:cubicBezTo>
                    <a:pt x="47" y="138"/>
                    <a:pt x="40" y="125"/>
                    <a:pt x="39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5" y="122"/>
                    <a:pt x="83" y="130"/>
                    <a:pt x="93" y="133"/>
                  </a:cubicBezTo>
                  <a:lnTo>
                    <a:pt x="93" y="166"/>
                  </a:lnTo>
                  <a:close/>
                  <a:moveTo>
                    <a:pt x="89" y="102"/>
                  </a:moveTo>
                  <a:cubicBezTo>
                    <a:pt x="89" y="95"/>
                    <a:pt x="95" y="89"/>
                    <a:pt x="102" y="89"/>
                  </a:cubicBezTo>
                  <a:cubicBezTo>
                    <a:pt x="109" y="89"/>
                    <a:pt x="114" y="95"/>
                    <a:pt x="114" y="102"/>
                  </a:cubicBezTo>
                  <a:cubicBezTo>
                    <a:pt x="114" y="109"/>
                    <a:pt x="109" y="114"/>
                    <a:pt x="102" y="114"/>
                  </a:cubicBezTo>
                  <a:cubicBezTo>
                    <a:pt x="95" y="114"/>
                    <a:pt x="89" y="109"/>
                    <a:pt x="89" y="102"/>
                  </a:cubicBezTo>
                  <a:close/>
                  <a:moveTo>
                    <a:pt x="147" y="148"/>
                  </a:moveTo>
                  <a:cubicBezTo>
                    <a:pt x="137" y="158"/>
                    <a:pt x="124" y="164"/>
                    <a:pt x="110" y="166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5" y="131"/>
                    <a:pt x="120" y="129"/>
                    <a:pt x="124" y="125"/>
                  </a:cubicBezTo>
                  <a:cubicBezTo>
                    <a:pt x="128" y="121"/>
                    <a:pt x="130" y="116"/>
                    <a:pt x="132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3" y="125"/>
                    <a:pt x="157" y="138"/>
                    <a:pt x="147" y="148"/>
                  </a:cubicBezTo>
                  <a:close/>
                  <a:moveTo>
                    <a:pt x="132" y="95"/>
                  </a:moveTo>
                  <a:cubicBezTo>
                    <a:pt x="129" y="84"/>
                    <a:pt x="121" y="76"/>
                    <a:pt x="110" y="7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24" y="41"/>
                    <a:pt x="137" y="48"/>
                    <a:pt x="147" y="58"/>
                  </a:cubicBezTo>
                  <a:cubicBezTo>
                    <a:pt x="157" y="68"/>
                    <a:pt x="163" y="81"/>
                    <a:pt x="165" y="95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6"/>
            <p:cNvSpPr>
              <a:spLocks noEditPoints="1"/>
            </p:cNvSpPr>
            <p:nvPr/>
          </p:nvSpPr>
          <p:spPr bwMode="gray">
            <a:xfrm>
              <a:off x="9109375" y="4723133"/>
              <a:ext cx="254000" cy="254000"/>
            </a:xfrm>
            <a:custGeom>
              <a:avLst/>
              <a:gdLst>
                <a:gd name="T0" fmla="*/ 184 w 184"/>
                <a:gd name="T1" fmla="*/ 112 h 185"/>
                <a:gd name="T2" fmla="*/ 161 w 184"/>
                <a:gd name="T3" fmla="*/ 89 h 185"/>
                <a:gd name="T4" fmla="*/ 181 w 184"/>
                <a:gd name="T5" fmla="*/ 63 h 185"/>
                <a:gd name="T6" fmla="*/ 150 w 184"/>
                <a:gd name="T7" fmla="*/ 55 h 185"/>
                <a:gd name="T8" fmla="*/ 155 w 184"/>
                <a:gd name="T9" fmla="*/ 22 h 185"/>
                <a:gd name="T10" fmla="*/ 123 w 184"/>
                <a:gd name="T11" fmla="*/ 31 h 185"/>
                <a:gd name="T12" fmla="*/ 111 w 184"/>
                <a:gd name="T13" fmla="*/ 0 h 185"/>
                <a:gd name="T14" fmla="*/ 88 w 184"/>
                <a:gd name="T15" fmla="*/ 23 h 185"/>
                <a:gd name="T16" fmla="*/ 63 w 184"/>
                <a:gd name="T17" fmla="*/ 3 h 185"/>
                <a:gd name="T18" fmla="*/ 54 w 184"/>
                <a:gd name="T19" fmla="*/ 34 h 185"/>
                <a:gd name="T20" fmla="*/ 22 w 184"/>
                <a:gd name="T21" fmla="*/ 29 h 185"/>
                <a:gd name="T22" fmla="*/ 30 w 184"/>
                <a:gd name="T23" fmla="*/ 61 h 185"/>
                <a:gd name="T24" fmla="*/ 0 w 184"/>
                <a:gd name="T25" fmla="*/ 73 h 185"/>
                <a:gd name="T26" fmla="*/ 23 w 184"/>
                <a:gd name="T27" fmla="*/ 96 h 185"/>
                <a:gd name="T28" fmla="*/ 2 w 184"/>
                <a:gd name="T29" fmla="*/ 121 h 185"/>
                <a:gd name="T30" fmla="*/ 34 w 184"/>
                <a:gd name="T31" fmla="*/ 130 h 185"/>
                <a:gd name="T32" fmla="*/ 29 w 184"/>
                <a:gd name="T33" fmla="*/ 162 h 185"/>
                <a:gd name="T34" fmla="*/ 60 w 184"/>
                <a:gd name="T35" fmla="*/ 154 h 185"/>
                <a:gd name="T36" fmla="*/ 72 w 184"/>
                <a:gd name="T37" fmla="*/ 185 h 185"/>
                <a:gd name="T38" fmla="*/ 95 w 184"/>
                <a:gd name="T39" fmla="*/ 161 h 185"/>
                <a:gd name="T40" fmla="*/ 121 w 184"/>
                <a:gd name="T41" fmla="*/ 182 h 185"/>
                <a:gd name="T42" fmla="*/ 129 w 184"/>
                <a:gd name="T43" fmla="*/ 150 h 185"/>
                <a:gd name="T44" fmla="*/ 162 w 184"/>
                <a:gd name="T45" fmla="*/ 156 h 185"/>
                <a:gd name="T46" fmla="*/ 153 w 184"/>
                <a:gd name="T47" fmla="*/ 124 h 185"/>
                <a:gd name="T48" fmla="*/ 184 w 184"/>
                <a:gd name="T49" fmla="*/ 112 h 185"/>
                <a:gd name="T50" fmla="*/ 92 w 184"/>
                <a:gd name="T51" fmla="*/ 115 h 185"/>
                <a:gd name="T52" fmla="*/ 69 w 184"/>
                <a:gd name="T53" fmla="*/ 92 h 185"/>
                <a:gd name="T54" fmla="*/ 92 w 184"/>
                <a:gd name="T55" fmla="*/ 70 h 185"/>
                <a:gd name="T56" fmla="*/ 114 w 184"/>
                <a:gd name="T57" fmla="*/ 92 h 185"/>
                <a:gd name="T58" fmla="*/ 92 w 184"/>
                <a:gd name="T59" fmla="*/ 11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85">
                  <a:moveTo>
                    <a:pt x="184" y="11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53" y="124"/>
                    <a:pt x="153" y="124"/>
                    <a:pt x="153" y="124"/>
                  </a:cubicBezTo>
                  <a:lnTo>
                    <a:pt x="184" y="112"/>
                  </a:lnTo>
                  <a:close/>
                  <a:moveTo>
                    <a:pt x="92" y="115"/>
                  </a:moveTo>
                  <a:cubicBezTo>
                    <a:pt x="79" y="115"/>
                    <a:pt x="69" y="105"/>
                    <a:pt x="69" y="92"/>
                  </a:cubicBezTo>
                  <a:cubicBezTo>
                    <a:pt x="69" y="80"/>
                    <a:pt x="79" y="70"/>
                    <a:pt x="92" y="70"/>
                  </a:cubicBezTo>
                  <a:cubicBezTo>
                    <a:pt x="104" y="70"/>
                    <a:pt x="114" y="80"/>
                    <a:pt x="114" y="92"/>
                  </a:cubicBezTo>
                  <a:cubicBezTo>
                    <a:pt x="114" y="105"/>
                    <a:pt x="104" y="115"/>
                    <a:pt x="92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7"/>
            <p:cNvSpPr>
              <a:spLocks noEditPoints="1"/>
            </p:cNvSpPr>
            <p:nvPr/>
          </p:nvSpPr>
          <p:spPr bwMode="gray">
            <a:xfrm>
              <a:off x="9464975" y="4650108"/>
              <a:ext cx="358775" cy="355600"/>
            </a:xfrm>
            <a:custGeom>
              <a:avLst/>
              <a:gdLst>
                <a:gd name="T0" fmla="*/ 247 w 259"/>
                <a:gd name="T1" fmla="*/ 139 h 259"/>
                <a:gd name="T2" fmla="*/ 228 w 259"/>
                <a:gd name="T3" fmla="*/ 133 h 259"/>
                <a:gd name="T4" fmla="*/ 224 w 259"/>
                <a:gd name="T5" fmla="*/ 103 h 259"/>
                <a:gd name="T6" fmla="*/ 241 w 259"/>
                <a:gd name="T7" fmla="*/ 94 h 259"/>
                <a:gd name="T8" fmla="*/ 247 w 259"/>
                <a:gd name="T9" fmla="*/ 73 h 259"/>
                <a:gd name="T10" fmla="*/ 239 w 259"/>
                <a:gd name="T11" fmla="*/ 59 h 259"/>
                <a:gd name="T12" fmla="*/ 219 w 259"/>
                <a:gd name="T13" fmla="*/ 53 h 259"/>
                <a:gd name="T14" fmla="*/ 202 w 259"/>
                <a:gd name="T15" fmla="*/ 63 h 259"/>
                <a:gd name="T16" fmla="*/ 178 w 259"/>
                <a:gd name="T17" fmla="*/ 44 h 259"/>
                <a:gd name="T18" fmla="*/ 183 w 259"/>
                <a:gd name="T19" fmla="*/ 25 h 259"/>
                <a:gd name="T20" fmla="*/ 173 w 259"/>
                <a:gd name="T21" fmla="*/ 7 h 259"/>
                <a:gd name="T22" fmla="*/ 157 w 259"/>
                <a:gd name="T23" fmla="*/ 2 h 259"/>
                <a:gd name="T24" fmla="*/ 138 w 259"/>
                <a:gd name="T25" fmla="*/ 12 h 259"/>
                <a:gd name="T26" fmla="*/ 133 w 259"/>
                <a:gd name="T27" fmla="*/ 31 h 259"/>
                <a:gd name="T28" fmla="*/ 103 w 259"/>
                <a:gd name="T29" fmla="*/ 35 h 259"/>
                <a:gd name="T30" fmla="*/ 93 w 259"/>
                <a:gd name="T31" fmla="*/ 18 h 259"/>
                <a:gd name="T32" fmla="*/ 73 w 259"/>
                <a:gd name="T33" fmla="*/ 12 h 259"/>
                <a:gd name="T34" fmla="*/ 59 w 259"/>
                <a:gd name="T35" fmla="*/ 20 h 259"/>
                <a:gd name="T36" fmla="*/ 53 w 259"/>
                <a:gd name="T37" fmla="*/ 40 h 259"/>
                <a:gd name="T38" fmla="*/ 63 w 259"/>
                <a:gd name="T39" fmla="*/ 58 h 259"/>
                <a:gd name="T40" fmla="*/ 44 w 259"/>
                <a:gd name="T41" fmla="*/ 81 h 259"/>
                <a:gd name="T42" fmla="*/ 25 w 259"/>
                <a:gd name="T43" fmla="*/ 76 h 259"/>
                <a:gd name="T44" fmla="*/ 7 w 259"/>
                <a:gd name="T45" fmla="*/ 86 h 259"/>
                <a:gd name="T46" fmla="*/ 2 w 259"/>
                <a:gd name="T47" fmla="*/ 103 h 259"/>
                <a:gd name="T48" fmla="*/ 12 w 259"/>
                <a:gd name="T49" fmla="*/ 121 h 259"/>
                <a:gd name="T50" fmla="*/ 31 w 259"/>
                <a:gd name="T51" fmla="*/ 126 h 259"/>
                <a:gd name="T52" fmla="*/ 35 w 259"/>
                <a:gd name="T53" fmla="*/ 156 h 259"/>
                <a:gd name="T54" fmla="*/ 18 w 259"/>
                <a:gd name="T55" fmla="*/ 166 h 259"/>
                <a:gd name="T56" fmla="*/ 12 w 259"/>
                <a:gd name="T57" fmla="*/ 186 h 259"/>
                <a:gd name="T58" fmla="*/ 20 w 259"/>
                <a:gd name="T59" fmla="*/ 201 h 259"/>
                <a:gd name="T60" fmla="*/ 40 w 259"/>
                <a:gd name="T61" fmla="*/ 206 h 259"/>
                <a:gd name="T62" fmla="*/ 58 w 259"/>
                <a:gd name="T63" fmla="*/ 197 h 259"/>
                <a:gd name="T64" fmla="*/ 81 w 259"/>
                <a:gd name="T65" fmla="*/ 215 h 259"/>
                <a:gd name="T66" fmla="*/ 76 w 259"/>
                <a:gd name="T67" fmla="*/ 234 h 259"/>
                <a:gd name="T68" fmla="*/ 86 w 259"/>
                <a:gd name="T69" fmla="*/ 253 h 259"/>
                <a:gd name="T70" fmla="*/ 102 w 259"/>
                <a:gd name="T71" fmla="*/ 257 h 259"/>
                <a:gd name="T72" fmla="*/ 121 w 259"/>
                <a:gd name="T73" fmla="*/ 247 h 259"/>
                <a:gd name="T74" fmla="*/ 126 w 259"/>
                <a:gd name="T75" fmla="*/ 228 h 259"/>
                <a:gd name="T76" fmla="*/ 156 w 259"/>
                <a:gd name="T77" fmla="*/ 224 h 259"/>
                <a:gd name="T78" fmla="*/ 166 w 259"/>
                <a:gd name="T79" fmla="*/ 242 h 259"/>
                <a:gd name="T80" fmla="*/ 186 w 259"/>
                <a:gd name="T81" fmla="*/ 247 h 259"/>
                <a:gd name="T82" fmla="*/ 200 w 259"/>
                <a:gd name="T83" fmla="*/ 239 h 259"/>
                <a:gd name="T84" fmla="*/ 206 w 259"/>
                <a:gd name="T85" fmla="*/ 219 h 259"/>
                <a:gd name="T86" fmla="*/ 197 w 259"/>
                <a:gd name="T87" fmla="*/ 202 h 259"/>
                <a:gd name="T88" fmla="*/ 215 w 259"/>
                <a:gd name="T89" fmla="*/ 178 h 259"/>
                <a:gd name="T90" fmla="*/ 234 w 259"/>
                <a:gd name="T91" fmla="*/ 183 h 259"/>
                <a:gd name="T92" fmla="*/ 252 w 259"/>
                <a:gd name="T93" fmla="*/ 173 h 259"/>
                <a:gd name="T94" fmla="*/ 257 w 259"/>
                <a:gd name="T95" fmla="*/ 157 h 259"/>
                <a:gd name="T96" fmla="*/ 247 w 259"/>
                <a:gd name="T97" fmla="*/ 139 h 259"/>
                <a:gd name="T98" fmla="*/ 116 w 259"/>
                <a:gd name="T99" fmla="*/ 178 h 259"/>
                <a:gd name="T100" fmla="*/ 82 w 259"/>
                <a:gd name="T101" fmla="*/ 116 h 259"/>
                <a:gd name="T102" fmla="*/ 143 w 259"/>
                <a:gd name="T103" fmla="*/ 82 h 259"/>
                <a:gd name="T104" fmla="*/ 177 w 259"/>
                <a:gd name="T105" fmla="*/ 143 h 259"/>
                <a:gd name="T106" fmla="*/ 116 w 259"/>
                <a:gd name="T107" fmla="*/ 1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9" h="259">
                  <a:moveTo>
                    <a:pt x="247" y="139"/>
                  </a:moveTo>
                  <a:cubicBezTo>
                    <a:pt x="228" y="133"/>
                    <a:pt x="228" y="133"/>
                    <a:pt x="228" y="133"/>
                  </a:cubicBezTo>
                  <a:cubicBezTo>
                    <a:pt x="228" y="123"/>
                    <a:pt x="227" y="113"/>
                    <a:pt x="224" y="103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9" y="90"/>
                    <a:pt x="251" y="81"/>
                    <a:pt x="247" y="7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5" y="52"/>
                    <a:pt x="226" y="49"/>
                    <a:pt x="219" y="5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195" y="55"/>
                    <a:pt x="187" y="49"/>
                    <a:pt x="178" y="44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5" y="17"/>
                    <a:pt x="181" y="9"/>
                    <a:pt x="173" y="7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49" y="0"/>
                    <a:pt x="141" y="5"/>
                    <a:pt x="138" y="12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3" y="31"/>
                    <a:pt x="113" y="32"/>
                    <a:pt x="103" y="35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0" y="11"/>
                    <a:pt x="80" y="8"/>
                    <a:pt x="73" y="1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4"/>
                    <a:pt x="49" y="33"/>
                    <a:pt x="53" y="40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5" y="64"/>
                    <a:pt x="49" y="72"/>
                    <a:pt x="44" y="81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17" y="74"/>
                    <a:pt x="9" y="78"/>
                    <a:pt x="7" y="86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110"/>
                    <a:pt x="4" y="119"/>
                    <a:pt x="12" y="121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36"/>
                    <a:pt x="32" y="146"/>
                    <a:pt x="35" y="15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1" y="170"/>
                    <a:pt x="8" y="179"/>
                    <a:pt x="12" y="186"/>
                  </a:cubicBezTo>
                  <a:cubicBezTo>
                    <a:pt x="20" y="201"/>
                    <a:pt x="20" y="201"/>
                    <a:pt x="20" y="201"/>
                  </a:cubicBezTo>
                  <a:cubicBezTo>
                    <a:pt x="24" y="208"/>
                    <a:pt x="33" y="210"/>
                    <a:pt x="40" y="206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4" y="204"/>
                    <a:pt x="72" y="210"/>
                    <a:pt x="81" y="215"/>
                  </a:cubicBezTo>
                  <a:cubicBezTo>
                    <a:pt x="76" y="234"/>
                    <a:pt x="76" y="234"/>
                    <a:pt x="76" y="234"/>
                  </a:cubicBezTo>
                  <a:cubicBezTo>
                    <a:pt x="74" y="242"/>
                    <a:pt x="78" y="250"/>
                    <a:pt x="86" y="253"/>
                  </a:cubicBezTo>
                  <a:cubicBezTo>
                    <a:pt x="102" y="257"/>
                    <a:pt x="102" y="257"/>
                    <a:pt x="102" y="257"/>
                  </a:cubicBezTo>
                  <a:cubicBezTo>
                    <a:pt x="110" y="259"/>
                    <a:pt x="118" y="255"/>
                    <a:pt x="121" y="247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136" y="228"/>
                    <a:pt x="146" y="227"/>
                    <a:pt x="156" y="224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70" y="249"/>
                    <a:pt x="179" y="251"/>
                    <a:pt x="186" y="247"/>
                  </a:cubicBezTo>
                  <a:cubicBezTo>
                    <a:pt x="200" y="239"/>
                    <a:pt x="200" y="239"/>
                    <a:pt x="200" y="239"/>
                  </a:cubicBezTo>
                  <a:cubicBezTo>
                    <a:pt x="208" y="235"/>
                    <a:pt x="210" y="226"/>
                    <a:pt x="206" y="219"/>
                  </a:cubicBezTo>
                  <a:cubicBezTo>
                    <a:pt x="197" y="202"/>
                    <a:pt x="197" y="202"/>
                    <a:pt x="197" y="202"/>
                  </a:cubicBezTo>
                  <a:cubicBezTo>
                    <a:pt x="204" y="195"/>
                    <a:pt x="210" y="187"/>
                    <a:pt x="215" y="178"/>
                  </a:cubicBezTo>
                  <a:cubicBezTo>
                    <a:pt x="234" y="183"/>
                    <a:pt x="234" y="183"/>
                    <a:pt x="234" y="183"/>
                  </a:cubicBezTo>
                  <a:cubicBezTo>
                    <a:pt x="242" y="185"/>
                    <a:pt x="250" y="181"/>
                    <a:pt x="252" y="173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59" y="149"/>
                    <a:pt x="255" y="141"/>
                    <a:pt x="247" y="139"/>
                  </a:cubicBezTo>
                  <a:close/>
                  <a:moveTo>
                    <a:pt x="116" y="178"/>
                  </a:moveTo>
                  <a:cubicBezTo>
                    <a:pt x="90" y="170"/>
                    <a:pt x="74" y="143"/>
                    <a:pt x="82" y="116"/>
                  </a:cubicBezTo>
                  <a:cubicBezTo>
                    <a:pt x="89" y="90"/>
                    <a:pt x="117" y="74"/>
                    <a:pt x="143" y="82"/>
                  </a:cubicBezTo>
                  <a:cubicBezTo>
                    <a:pt x="169" y="89"/>
                    <a:pt x="185" y="117"/>
                    <a:pt x="177" y="143"/>
                  </a:cubicBezTo>
                  <a:cubicBezTo>
                    <a:pt x="170" y="170"/>
                    <a:pt x="142" y="185"/>
                    <a:pt x="116" y="178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8"/>
            <p:cNvSpPr>
              <a:spLocks noEditPoints="1"/>
            </p:cNvSpPr>
            <p:nvPr/>
          </p:nvSpPr>
          <p:spPr bwMode="gray">
            <a:xfrm>
              <a:off x="9818987" y="4658045"/>
              <a:ext cx="227013" cy="228600"/>
            </a:xfrm>
            <a:custGeom>
              <a:avLst/>
              <a:gdLst>
                <a:gd name="T0" fmla="*/ 165 w 165"/>
                <a:gd name="T1" fmla="*/ 75 h 166"/>
                <a:gd name="T2" fmla="*/ 165 w 165"/>
                <a:gd name="T3" fmla="*/ 75 h 166"/>
                <a:gd name="T4" fmla="*/ 151 w 165"/>
                <a:gd name="T5" fmla="*/ 63 h 166"/>
                <a:gd name="T6" fmla="*/ 156 w 165"/>
                <a:gd name="T7" fmla="*/ 44 h 166"/>
                <a:gd name="T8" fmla="*/ 138 w 165"/>
                <a:gd name="T9" fmla="*/ 38 h 166"/>
                <a:gd name="T10" fmla="*/ 136 w 165"/>
                <a:gd name="T11" fmla="*/ 19 h 166"/>
                <a:gd name="T12" fmla="*/ 117 w 165"/>
                <a:gd name="T13" fmla="*/ 20 h 166"/>
                <a:gd name="T14" fmla="*/ 107 w 165"/>
                <a:gd name="T15" fmla="*/ 3 h 166"/>
                <a:gd name="T16" fmla="*/ 90 w 165"/>
                <a:gd name="T17" fmla="*/ 12 h 166"/>
                <a:gd name="T18" fmla="*/ 90 w 165"/>
                <a:gd name="T19" fmla="*/ 0 h 166"/>
                <a:gd name="T20" fmla="*/ 75 w 165"/>
                <a:gd name="T21" fmla="*/ 0 h 166"/>
                <a:gd name="T22" fmla="*/ 62 w 165"/>
                <a:gd name="T23" fmla="*/ 14 h 166"/>
                <a:gd name="T24" fmla="*/ 44 w 165"/>
                <a:gd name="T25" fmla="*/ 9 h 166"/>
                <a:gd name="T26" fmla="*/ 36 w 165"/>
                <a:gd name="T27" fmla="*/ 27 h 166"/>
                <a:gd name="T28" fmla="*/ 18 w 165"/>
                <a:gd name="T29" fmla="*/ 30 h 166"/>
                <a:gd name="T30" fmla="*/ 19 w 165"/>
                <a:gd name="T31" fmla="*/ 48 h 166"/>
                <a:gd name="T32" fmla="*/ 3 w 165"/>
                <a:gd name="T33" fmla="*/ 58 h 166"/>
                <a:gd name="T34" fmla="*/ 10 w 165"/>
                <a:gd name="T35" fmla="*/ 75 h 166"/>
                <a:gd name="T36" fmla="*/ 0 w 165"/>
                <a:gd name="T37" fmla="*/ 75 h 166"/>
                <a:gd name="T38" fmla="*/ 0 w 165"/>
                <a:gd name="T39" fmla="*/ 80 h 166"/>
                <a:gd name="T40" fmla="*/ 0 w 165"/>
                <a:gd name="T41" fmla="*/ 90 h 166"/>
                <a:gd name="T42" fmla="*/ 10 w 165"/>
                <a:gd name="T43" fmla="*/ 90 h 166"/>
                <a:gd name="T44" fmla="*/ 3 w 165"/>
                <a:gd name="T45" fmla="*/ 107 h 166"/>
                <a:gd name="T46" fmla="*/ 18 w 165"/>
                <a:gd name="T47" fmla="*/ 118 h 166"/>
                <a:gd name="T48" fmla="*/ 18 w 165"/>
                <a:gd name="T49" fmla="*/ 136 h 166"/>
                <a:gd name="T50" fmla="*/ 36 w 165"/>
                <a:gd name="T51" fmla="*/ 140 h 166"/>
                <a:gd name="T52" fmla="*/ 44 w 165"/>
                <a:gd name="T53" fmla="*/ 156 h 166"/>
                <a:gd name="T54" fmla="*/ 62 w 165"/>
                <a:gd name="T55" fmla="*/ 153 h 166"/>
                <a:gd name="T56" fmla="*/ 75 w 165"/>
                <a:gd name="T57" fmla="*/ 166 h 166"/>
                <a:gd name="T58" fmla="*/ 90 w 165"/>
                <a:gd name="T59" fmla="*/ 166 h 166"/>
                <a:gd name="T60" fmla="*/ 90 w 165"/>
                <a:gd name="T61" fmla="*/ 155 h 166"/>
                <a:gd name="T62" fmla="*/ 107 w 165"/>
                <a:gd name="T63" fmla="*/ 162 h 166"/>
                <a:gd name="T64" fmla="*/ 117 w 165"/>
                <a:gd name="T65" fmla="*/ 146 h 166"/>
                <a:gd name="T66" fmla="*/ 135 w 165"/>
                <a:gd name="T67" fmla="*/ 147 h 166"/>
                <a:gd name="T68" fmla="*/ 138 w 165"/>
                <a:gd name="T69" fmla="*/ 129 h 166"/>
                <a:gd name="T70" fmla="*/ 156 w 165"/>
                <a:gd name="T71" fmla="*/ 122 h 166"/>
                <a:gd name="T72" fmla="*/ 151 w 165"/>
                <a:gd name="T73" fmla="*/ 103 h 166"/>
                <a:gd name="T74" fmla="*/ 165 w 165"/>
                <a:gd name="T75" fmla="*/ 90 h 166"/>
                <a:gd name="T76" fmla="*/ 133 w 165"/>
                <a:gd name="T77" fmla="*/ 75 h 166"/>
                <a:gd name="T78" fmla="*/ 104 w 165"/>
                <a:gd name="T79" fmla="*/ 71 h 166"/>
                <a:gd name="T80" fmla="*/ 113 w 165"/>
                <a:gd name="T81" fmla="*/ 42 h 166"/>
                <a:gd name="T82" fmla="*/ 90 w 165"/>
                <a:gd name="T83" fmla="*/ 59 h 166"/>
                <a:gd name="T84" fmla="*/ 113 w 165"/>
                <a:gd name="T85" fmla="*/ 42 h 166"/>
                <a:gd name="T86" fmla="*/ 75 w 165"/>
                <a:gd name="T87" fmla="*/ 90 h 166"/>
                <a:gd name="T88" fmla="*/ 90 w 165"/>
                <a:gd name="T89" fmla="*/ 76 h 166"/>
                <a:gd name="T90" fmla="*/ 75 w 165"/>
                <a:gd name="T91" fmla="*/ 32 h 166"/>
                <a:gd name="T92" fmla="*/ 69 w 165"/>
                <a:gd name="T93" fmla="*/ 61 h 166"/>
                <a:gd name="T94" fmla="*/ 75 w 165"/>
                <a:gd name="T95" fmla="*/ 32 h 166"/>
                <a:gd name="T96" fmla="*/ 60 w 165"/>
                <a:gd name="T97" fmla="*/ 71 h 166"/>
                <a:gd name="T98" fmla="*/ 31 w 165"/>
                <a:gd name="T99" fmla="*/ 75 h 166"/>
                <a:gd name="T100" fmla="*/ 41 w 165"/>
                <a:gd name="T101" fmla="*/ 115 h 166"/>
                <a:gd name="T102" fmla="*/ 57 w 165"/>
                <a:gd name="T103" fmla="*/ 90 h 166"/>
                <a:gd name="T104" fmla="*/ 41 w 165"/>
                <a:gd name="T105" fmla="*/ 115 h 166"/>
                <a:gd name="T106" fmla="*/ 69 w 165"/>
                <a:gd name="T107" fmla="*/ 106 h 166"/>
                <a:gd name="T108" fmla="*/ 75 w 165"/>
                <a:gd name="T109" fmla="*/ 135 h 166"/>
                <a:gd name="T110" fmla="*/ 90 w 165"/>
                <a:gd name="T111" fmla="*/ 135 h 166"/>
                <a:gd name="T112" fmla="*/ 94 w 165"/>
                <a:gd name="T113" fmla="*/ 106 h 166"/>
                <a:gd name="T114" fmla="*/ 90 w 165"/>
                <a:gd name="T115" fmla="*/ 135 h 166"/>
                <a:gd name="T116" fmla="*/ 104 w 165"/>
                <a:gd name="T117" fmla="*/ 96 h 166"/>
                <a:gd name="T118" fmla="*/ 133 w 165"/>
                <a:gd name="T119" fmla="*/ 9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" h="166">
                  <a:moveTo>
                    <a:pt x="165" y="90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3" y="71"/>
                    <a:pt x="152" y="67"/>
                    <a:pt x="151" y="63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3" y="45"/>
                    <a:pt x="141" y="41"/>
                    <a:pt x="138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4" y="25"/>
                    <a:pt x="120" y="22"/>
                    <a:pt x="117" y="2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99" y="13"/>
                    <a:pt x="94" y="12"/>
                    <a:pt x="90" y="1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1" y="12"/>
                    <a:pt x="66" y="13"/>
                    <a:pt x="62" y="1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2"/>
                    <a:pt x="40" y="24"/>
                    <a:pt x="36" y="27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41"/>
                    <a:pt x="21" y="45"/>
                    <a:pt x="1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6"/>
                    <a:pt x="11" y="71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5"/>
                    <a:pt x="11" y="99"/>
                    <a:pt x="12" y="10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20" y="122"/>
                    <a:pt x="23" y="125"/>
                    <a:pt x="26" y="12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40" y="142"/>
                    <a:pt x="44" y="145"/>
                    <a:pt x="48" y="147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6" y="154"/>
                    <a:pt x="70" y="155"/>
                    <a:pt x="75" y="155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4" y="155"/>
                    <a:pt x="99" y="154"/>
                    <a:pt x="103" y="15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21" y="144"/>
                    <a:pt x="124" y="142"/>
                    <a:pt x="127" y="140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41" y="125"/>
                    <a:pt x="143" y="121"/>
                    <a:pt x="146" y="117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99"/>
                    <a:pt x="153" y="95"/>
                    <a:pt x="154" y="90"/>
                  </a:cubicBezTo>
                  <a:lnTo>
                    <a:pt x="165" y="90"/>
                  </a:lnTo>
                  <a:close/>
                  <a:moveTo>
                    <a:pt x="123" y="52"/>
                  </a:moveTo>
                  <a:cubicBezTo>
                    <a:pt x="128" y="59"/>
                    <a:pt x="132" y="67"/>
                    <a:pt x="133" y="7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5" y="74"/>
                    <a:pt x="105" y="72"/>
                    <a:pt x="104" y="71"/>
                  </a:cubicBezTo>
                  <a:lnTo>
                    <a:pt x="123" y="52"/>
                  </a:lnTo>
                  <a:close/>
                  <a:moveTo>
                    <a:pt x="113" y="42"/>
                  </a:moveTo>
                  <a:cubicBezTo>
                    <a:pt x="94" y="61"/>
                    <a:pt x="94" y="61"/>
                    <a:pt x="94" y="61"/>
                  </a:cubicBezTo>
                  <a:cubicBezTo>
                    <a:pt x="93" y="61"/>
                    <a:pt x="92" y="60"/>
                    <a:pt x="90" y="59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9" y="34"/>
                    <a:pt x="107" y="37"/>
                    <a:pt x="113" y="42"/>
                  </a:cubicBezTo>
                  <a:close/>
                  <a:moveTo>
                    <a:pt x="90" y="90"/>
                  </a:moveTo>
                  <a:cubicBezTo>
                    <a:pt x="86" y="94"/>
                    <a:pt x="79" y="94"/>
                    <a:pt x="75" y="90"/>
                  </a:cubicBezTo>
                  <a:cubicBezTo>
                    <a:pt x="71" y="86"/>
                    <a:pt x="71" y="80"/>
                    <a:pt x="75" y="76"/>
                  </a:cubicBezTo>
                  <a:cubicBezTo>
                    <a:pt x="79" y="72"/>
                    <a:pt x="86" y="72"/>
                    <a:pt x="90" y="76"/>
                  </a:cubicBezTo>
                  <a:cubicBezTo>
                    <a:pt x="94" y="80"/>
                    <a:pt x="94" y="86"/>
                    <a:pt x="90" y="90"/>
                  </a:cubicBezTo>
                  <a:close/>
                  <a:moveTo>
                    <a:pt x="75" y="32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3" y="60"/>
                    <a:pt x="71" y="60"/>
                    <a:pt x="69" y="6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7" y="37"/>
                    <a:pt x="66" y="33"/>
                    <a:pt x="75" y="32"/>
                  </a:cubicBezTo>
                  <a:close/>
                  <a:moveTo>
                    <a:pt x="41" y="52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59" y="72"/>
                    <a:pt x="58" y="74"/>
                    <a:pt x="58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2" y="67"/>
                    <a:pt x="35" y="59"/>
                    <a:pt x="41" y="52"/>
                  </a:cubicBezTo>
                  <a:close/>
                  <a:moveTo>
                    <a:pt x="41" y="115"/>
                  </a:moveTo>
                  <a:cubicBezTo>
                    <a:pt x="35" y="108"/>
                    <a:pt x="32" y="99"/>
                    <a:pt x="30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92"/>
                    <a:pt x="59" y="94"/>
                    <a:pt x="60" y="96"/>
                  </a:cubicBezTo>
                  <a:lnTo>
                    <a:pt x="41" y="115"/>
                  </a:lnTo>
                  <a:close/>
                  <a:moveTo>
                    <a:pt x="50" y="125"/>
                  </a:moveTo>
                  <a:cubicBezTo>
                    <a:pt x="69" y="106"/>
                    <a:pt x="69" y="106"/>
                    <a:pt x="69" y="106"/>
                  </a:cubicBezTo>
                  <a:cubicBezTo>
                    <a:pt x="71" y="107"/>
                    <a:pt x="73" y="107"/>
                    <a:pt x="75" y="108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6" y="134"/>
                    <a:pt x="57" y="130"/>
                    <a:pt x="50" y="125"/>
                  </a:cubicBezTo>
                  <a:close/>
                  <a:moveTo>
                    <a:pt x="90" y="13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92" y="107"/>
                    <a:pt x="93" y="106"/>
                    <a:pt x="94" y="106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07" y="130"/>
                    <a:pt x="99" y="133"/>
                    <a:pt x="90" y="135"/>
                  </a:cubicBezTo>
                  <a:close/>
                  <a:moveTo>
                    <a:pt x="123" y="115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5" y="94"/>
                    <a:pt x="106" y="92"/>
                    <a:pt x="106" y="90"/>
                  </a:cubicBezTo>
                  <a:cubicBezTo>
                    <a:pt x="133" y="90"/>
                    <a:pt x="133" y="90"/>
                    <a:pt x="133" y="90"/>
                  </a:cubicBezTo>
                  <a:cubicBezTo>
                    <a:pt x="132" y="99"/>
                    <a:pt x="129" y="108"/>
                    <a:pt x="123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99"/>
            <p:cNvSpPr>
              <a:spLocks/>
            </p:cNvSpPr>
            <p:nvPr/>
          </p:nvSpPr>
          <p:spPr bwMode="gray">
            <a:xfrm>
              <a:off x="9061750" y="4907283"/>
              <a:ext cx="1035050" cy="211137"/>
            </a:xfrm>
            <a:custGeom>
              <a:avLst/>
              <a:gdLst>
                <a:gd name="T0" fmla="*/ 3 w 748"/>
                <a:gd name="T1" fmla="*/ 0 h 153"/>
                <a:gd name="T2" fmla="*/ 0 w 748"/>
                <a:gd name="T3" fmla="*/ 26 h 153"/>
                <a:gd name="T4" fmla="*/ 127 w 748"/>
                <a:gd name="T5" fmla="*/ 153 h 153"/>
                <a:gd name="T6" fmla="*/ 621 w 748"/>
                <a:gd name="T7" fmla="*/ 153 h 153"/>
                <a:gd name="T8" fmla="*/ 748 w 748"/>
                <a:gd name="T9" fmla="*/ 26 h 153"/>
                <a:gd name="T10" fmla="*/ 745 w 748"/>
                <a:gd name="T11" fmla="*/ 0 h 153"/>
                <a:gd name="T12" fmla="*/ 3 w 748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153">
                  <a:moveTo>
                    <a:pt x="3" y="0"/>
                  </a:moveTo>
                  <a:cubicBezTo>
                    <a:pt x="1" y="9"/>
                    <a:pt x="0" y="17"/>
                    <a:pt x="0" y="26"/>
                  </a:cubicBezTo>
                  <a:cubicBezTo>
                    <a:pt x="0" y="96"/>
                    <a:pt x="57" y="153"/>
                    <a:pt x="127" y="153"/>
                  </a:cubicBezTo>
                  <a:cubicBezTo>
                    <a:pt x="621" y="153"/>
                    <a:pt x="621" y="153"/>
                    <a:pt x="621" y="153"/>
                  </a:cubicBezTo>
                  <a:cubicBezTo>
                    <a:pt x="691" y="153"/>
                    <a:pt x="748" y="96"/>
                    <a:pt x="748" y="26"/>
                  </a:cubicBezTo>
                  <a:cubicBezTo>
                    <a:pt x="748" y="17"/>
                    <a:pt x="747" y="9"/>
                    <a:pt x="745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00"/>
            <p:cNvSpPr>
              <a:spLocks/>
            </p:cNvSpPr>
            <p:nvPr/>
          </p:nvSpPr>
          <p:spPr bwMode="gray">
            <a:xfrm>
              <a:off x="9101437" y="4907283"/>
              <a:ext cx="995363" cy="211137"/>
            </a:xfrm>
            <a:custGeom>
              <a:avLst/>
              <a:gdLst>
                <a:gd name="T0" fmla="*/ 716 w 719"/>
                <a:gd name="T1" fmla="*/ 0 h 153"/>
                <a:gd name="T2" fmla="*/ 700 w 719"/>
                <a:gd name="T3" fmla="*/ 0 h 153"/>
                <a:gd name="T4" fmla="*/ 701 w 719"/>
                <a:gd name="T5" fmla="*/ 8 h 153"/>
                <a:gd name="T6" fmla="*/ 573 w 719"/>
                <a:gd name="T7" fmla="*/ 135 h 153"/>
                <a:gd name="T8" fmla="*/ 80 w 719"/>
                <a:gd name="T9" fmla="*/ 135 h 153"/>
                <a:gd name="T10" fmla="*/ 0 w 719"/>
                <a:gd name="T11" fmla="*/ 106 h 153"/>
                <a:gd name="T12" fmla="*/ 98 w 719"/>
                <a:gd name="T13" fmla="*/ 153 h 153"/>
                <a:gd name="T14" fmla="*/ 592 w 719"/>
                <a:gd name="T15" fmla="*/ 153 h 153"/>
                <a:gd name="T16" fmla="*/ 719 w 719"/>
                <a:gd name="T17" fmla="*/ 26 h 153"/>
                <a:gd name="T18" fmla="*/ 716 w 719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9" h="153">
                  <a:moveTo>
                    <a:pt x="716" y="0"/>
                  </a:moveTo>
                  <a:cubicBezTo>
                    <a:pt x="700" y="0"/>
                    <a:pt x="700" y="0"/>
                    <a:pt x="700" y="0"/>
                  </a:cubicBezTo>
                  <a:cubicBezTo>
                    <a:pt x="701" y="3"/>
                    <a:pt x="701" y="5"/>
                    <a:pt x="701" y="8"/>
                  </a:cubicBezTo>
                  <a:cubicBezTo>
                    <a:pt x="701" y="78"/>
                    <a:pt x="644" y="135"/>
                    <a:pt x="573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50" y="135"/>
                    <a:pt x="22" y="124"/>
                    <a:pt x="0" y="106"/>
                  </a:cubicBezTo>
                  <a:cubicBezTo>
                    <a:pt x="23" y="135"/>
                    <a:pt x="59" y="153"/>
                    <a:pt x="98" y="153"/>
                  </a:cubicBezTo>
                  <a:cubicBezTo>
                    <a:pt x="592" y="153"/>
                    <a:pt x="592" y="153"/>
                    <a:pt x="592" y="153"/>
                  </a:cubicBezTo>
                  <a:cubicBezTo>
                    <a:pt x="662" y="153"/>
                    <a:pt x="719" y="96"/>
                    <a:pt x="719" y="26"/>
                  </a:cubicBezTo>
                  <a:cubicBezTo>
                    <a:pt x="719" y="17"/>
                    <a:pt x="718" y="9"/>
                    <a:pt x="716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1"/>
            <p:cNvSpPr>
              <a:spLocks/>
            </p:cNvSpPr>
            <p:nvPr/>
          </p:nvSpPr>
          <p:spPr bwMode="gray">
            <a:xfrm>
              <a:off x="9064925" y="4192908"/>
              <a:ext cx="1028700" cy="377825"/>
            </a:xfrm>
            <a:custGeom>
              <a:avLst/>
              <a:gdLst>
                <a:gd name="T0" fmla="*/ 744 w 744"/>
                <a:gd name="T1" fmla="*/ 274 h 274"/>
                <a:gd name="T2" fmla="*/ 621 w 744"/>
                <a:gd name="T3" fmla="*/ 173 h 274"/>
                <a:gd name="T4" fmla="*/ 581 w 744"/>
                <a:gd name="T5" fmla="*/ 179 h 274"/>
                <a:gd name="T6" fmla="*/ 457 w 744"/>
                <a:gd name="T7" fmla="*/ 68 h 274"/>
                <a:gd name="T8" fmla="*/ 372 w 744"/>
                <a:gd name="T9" fmla="*/ 101 h 274"/>
                <a:gd name="T10" fmla="*/ 249 w 744"/>
                <a:gd name="T11" fmla="*/ 0 h 274"/>
                <a:gd name="T12" fmla="*/ 123 w 744"/>
                <a:gd name="T13" fmla="*/ 125 h 274"/>
                <a:gd name="T14" fmla="*/ 133 w 744"/>
                <a:gd name="T15" fmla="*/ 173 h 274"/>
                <a:gd name="T16" fmla="*/ 123 w 744"/>
                <a:gd name="T17" fmla="*/ 173 h 274"/>
                <a:gd name="T18" fmla="*/ 0 w 744"/>
                <a:gd name="T19" fmla="*/ 274 h 274"/>
                <a:gd name="T20" fmla="*/ 744 w 744"/>
                <a:gd name="T2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274">
                  <a:moveTo>
                    <a:pt x="744" y="274"/>
                  </a:moveTo>
                  <a:cubicBezTo>
                    <a:pt x="733" y="217"/>
                    <a:pt x="682" y="173"/>
                    <a:pt x="621" y="173"/>
                  </a:cubicBezTo>
                  <a:cubicBezTo>
                    <a:pt x="607" y="173"/>
                    <a:pt x="594" y="175"/>
                    <a:pt x="581" y="179"/>
                  </a:cubicBezTo>
                  <a:cubicBezTo>
                    <a:pt x="574" y="117"/>
                    <a:pt x="521" y="68"/>
                    <a:pt x="457" y="68"/>
                  </a:cubicBezTo>
                  <a:cubicBezTo>
                    <a:pt x="424" y="68"/>
                    <a:pt x="394" y="81"/>
                    <a:pt x="372" y="101"/>
                  </a:cubicBezTo>
                  <a:cubicBezTo>
                    <a:pt x="361" y="44"/>
                    <a:pt x="310" y="0"/>
                    <a:pt x="249" y="0"/>
                  </a:cubicBezTo>
                  <a:cubicBezTo>
                    <a:pt x="179" y="0"/>
                    <a:pt x="123" y="56"/>
                    <a:pt x="123" y="125"/>
                  </a:cubicBezTo>
                  <a:cubicBezTo>
                    <a:pt x="123" y="142"/>
                    <a:pt x="127" y="159"/>
                    <a:pt x="133" y="173"/>
                  </a:cubicBezTo>
                  <a:cubicBezTo>
                    <a:pt x="130" y="173"/>
                    <a:pt x="127" y="173"/>
                    <a:pt x="123" y="173"/>
                  </a:cubicBezTo>
                  <a:cubicBezTo>
                    <a:pt x="62" y="173"/>
                    <a:pt x="12" y="217"/>
                    <a:pt x="0" y="274"/>
                  </a:cubicBezTo>
                  <a:lnTo>
                    <a:pt x="744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02"/>
            <p:cNvSpPr>
              <a:spLocks/>
            </p:cNvSpPr>
            <p:nvPr/>
          </p:nvSpPr>
          <p:spPr bwMode="gray">
            <a:xfrm>
              <a:off x="9268125" y="4192908"/>
              <a:ext cx="825500" cy="377825"/>
            </a:xfrm>
            <a:custGeom>
              <a:avLst/>
              <a:gdLst>
                <a:gd name="T0" fmla="*/ 80 w 597"/>
                <a:gd name="T1" fmla="*/ 23 h 274"/>
                <a:gd name="T2" fmla="*/ 203 w 597"/>
                <a:gd name="T3" fmla="*/ 125 h 274"/>
                <a:gd name="T4" fmla="*/ 288 w 597"/>
                <a:gd name="T5" fmla="*/ 91 h 274"/>
                <a:gd name="T6" fmla="*/ 413 w 597"/>
                <a:gd name="T7" fmla="*/ 203 h 274"/>
                <a:gd name="T8" fmla="*/ 452 w 597"/>
                <a:gd name="T9" fmla="*/ 196 h 274"/>
                <a:gd name="T10" fmla="*/ 568 w 597"/>
                <a:gd name="T11" fmla="*/ 274 h 274"/>
                <a:gd name="T12" fmla="*/ 597 w 597"/>
                <a:gd name="T13" fmla="*/ 274 h 274"/>
                <a:gd name="T14" fmla="*/ 474 w 597"/>
                <a:gd name="T15" fmla="*/ 173 h 274"/>
                <a:gd name="T16" fmla="*/ 434 w 597"/>
                <a:gd name="T17" fmla="*/ 179 h 274"/>
                <a:gd name="T18" fmla="*/ 310 w 597"/>
                <a:gd name="T19" fmla="*/ 68 h 274"/>
                <a:gd name="T20" fmla="*/ 225 w 597"/>
                <a:gd name="T21" fmla="*/ 101 h 274"/>
                <a:gd name="T22" fmla="*/ 102 w 597"/>
                <a:gd name="T23" fmla="*/ 0 h 274"/>
                <a:gd name="T24" fmla="*/ 0 w 597"/>
                <a:gd name="T25" fmla="*/ 52 h 274"/>
                <a:gd name="T26" fmla="*/ 80 w 597"/>
                <a:gd name="T27" fmla="*/ 2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7" h="274">
                  <a:moveTo>
                    <a:pt x="80" y="23"/>
                  </a:moveTo>
                  <a:cubicBezTo>
                    <a:pt x="141" y="23"/>
                    <a:pt x="192" y="67"/>
                    <a:pt x="203" y="125"/>
                  </a:cubicBezTo>
                  <a:cubicBezTo>
                    <a:pt x="225" y="104"/>
                    <a:pt x="255" y="91"/>
                    <a:pt x="288" y="91"/>
                  </a:cubicBezTo>
                  <a:cubicBezTo>
                    <a:pt x="353" y="91"/>
                    <a:pt x="406" y="140"/>
                    <a:pt x="413" y="203"/>
                  </a:cubicBezTo>
                  <a:cubicBezTo>
                    <a:pt x="425" y="199"/>
                    <a:pt x="438" y="196"/>
                    <a:pt x="452" y="196"/>
                  </a:cubicBezTo>
                  <a:cubicBezTo>
                    <a:pt x="505" y="196"/>
                    <a:pt x="549" y="229"/>
                    <a:pt x="568" y="274"/>
                  </a:cubicBezTo>
                  <a:cubicBezTo>
                    <a:pt x="597" y="274"/>
                    <a:pt x="597" y="274"/>
                    <a:pt x="597" y="274"/>
                  </a:cubicBezTo>
                  <a:cubicBezTo>
                    <a:pt x="586" y="217"/>
                    <a:pt x="535" y="173"/>
                    <a:pt x="474" y="173"/>
                  </a:cubicBezTo>
                  <a:cubicBezTo>
                    <a:pt x="460" y="173"/>
                    <a:pt x="447" y="175"/>
                    <a:pt x="434" y="179"/>
                  </a:cubicBezTo>
                  <a:cubicBezTo>
                    <a:pt x="427" y="117"/>
                    <a:pt x="374" y="68"/>
                    <a:pt x="310" y="68"/>
                  </a:cubicBezTo>
                  <a:cubicBezTo>
                    <a:pt x="277" y="68"/>
                    <a:pt x="247" y="81"/>
                    <a:pt x="225" y="101"/>
                  </a:cubicBezTo>
                  <a:cubicBezTo>
                    <a:pt x="214" y="44"/>
                    <a:pt x="163" y="0"/>
                    <a:pt x="102" y="0"/>
                  </a:cubicBezTo>
                  <a:cubicBezTo>
                    <a:pt x="60" y="0"/>
                    <a:pt x="23" y="20"/>
                    <a:pt x="0" y="52"/>
                  </a:cubicBezTo>
                  <a:cubicBezTo>
                    <a:pt x="22" y="34"/>
                    <a:pt x="49" y="23"/>
                    <a:pt x="80" y="23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Oval 103"/>
            <p:cNvSpPr>
              <a:spLocks noChangeArrowheads="1"/>
            </p:cNvSpPr>
            <p:nvPr/>
          </p:nvSpPr>
          <p:spPr bwMode="gray">
            <a:xfrm>
              <a:off x="11085812" y="5396233"/>
              <a:ext cx="103188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Oval 104"/>
            <p:cNvSpPr>
              <a:spLocks noChangeArrowheads="1"/>
            </p:cNvSpPr>
            <p:nvPr/>
          </p:nvSpPr>
          <p:spPr bwMode="gray">
            <a:xfrm>
              <a:off x="10884200" y="5396233"/>
              <a:ext cx="101600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05"/>
            <p:cNvSpPr>
              <a:spLocks/>
            </p:cNvSpPr>
            <p:nvPr/>
          </p:nvSpPr>
          <p:spPr bwMode="gray">
            <a:xfrm>
              <a:off x="10884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1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06"/>
            <p:cNvSpPr>
              <a:spLocks/>
            </p:cNvSpPr>
            <p:nvPr/>
          </p:nvSpPr>
          <p:spPr bwMode="gray">
            <a:xfrm>
              <a:off x="11085812" y="5412108"/>
              <a:ext cx="87313" cy="87312"/>
            </a:xfrm>
            <a:custGeom>
              <a:avLst/>
              <a:gdLst>
                <a:gd name="T0" fmla="*/ 37 w 63"/>
                <a:gd name="T1" fmla="*/ 63 h 63"/>
                <a:gd name="T2" fmla="*/ 63 w 63"/>
                <a:gd name="T3" fmla="*/ 52 h 63"/>
                <a:gd name="T4" fmla="*/ 11 w 63"/>
                <a:gd name="T5" fmla="*/ 0 h 63"/>
                <a:gd name="T6" fmla="*/ 0 w 63"/>
                <a:gd name="T7" fmla="*/ 26 h 63"/>
                <a:gd name="T8" fmla="*/ 37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37" y="63"/>
                  </a:moveTo>
                  <a:cubicBezTo>
                    <a:pt x="47" y="63"/>
                    <a:pt x="56" y="59"/>
                    <a:pt x="63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7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3931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Freeform: Shape 103"/>
          <p:cNvSpPr>
            <a:spLocks/>
          </p:cNvSpPr>
          <p:nvPr userDrawn="1"/>
        </p:nvSpPr>
        <p:spPr bwMode="gray">
          <a:xfrm>
            <a:off x="352" y="4251226"/>
            <a:ext cx="12436123" cy="2743300"/>
          </a:xfrm>
          <a:custGeom>
            <a:avLst/>
            <a:gdLst>
              <a:gd name="connsiteX0" fmla="*/ 5679089 w 12449404"/>
              <a:gd name="connsiteY0" fmla="*/ 0 h 2048448"/>
              <a:gd name="connsiteX1" fmla="*/ 6408130 w 12449404"/>
              <a:gd name="connsiteY1" fmla="*/ 0 h 2048448"/>
              <a:gd name="connsiteX2" fmla="*/ 6408130 w 12449404"/>
              <a:gd name="connsiteY2" fmla="*/ 578198 h 2048448"/>
              <a:gd name="connsiteX3" fmla="*/ 6867090 w 12449404"/>
              <a:gd name="connsiteY3" fmla="*/ 606386 h 2048448"/>
              <a:gd name="connsiteX4" fmla="*/ 7118635 w 12449404"/>
              <a:gd name="connsiteY4" fmla="*/ 606386 h 2048448"/>
              <a:gd name="connsiteX5" fmla="*/ 7118635 w 12449404"/>
              <a:gd name="connsiteY5" fmla="*/ 483901 h 2048448"/>
              <a:gd name="connsiteX6" fmla="*/ 7128240 w 12449404"/>
              <a:gd name="connsiteY6" fmla="*/ 483901 h 2048448"/>
              <a:gd name="connsiteX7" fmla="*/ 7128240 w 12449404"/>
              <a:gd name="connsiteY7" fmla="*/ 225552 h 2048448"/>
              <a:gd name="connsiteX8" fmla="*/ 7501176 w 12449404"/>
              <a:gd name="connsiteY8" fmla="*/ 225552 h 2048448"/>
              <a:gd name="connsiteX9" fmla="*/ 7501176 w 12449404"/>
              <a:gd name="connsiteY9" fmla="*/ 339268 h 2048448"/>
              <a:gd name="connsiteX10" fmla="*/ 7539643 w 12449404"/>
              <a:gd name="connsiteY10" fmla="*/ 339268 h 2048448"/>
              <a:gd name="connsiteX11" fmla="*/ 7539643 w 12449404"/>
              <a:gd name="connsiteY11" fmla="*/ 483901 h 2048448"/>
              <a:gd name="connsiteX12" fmla="*/ 7646440 w 12449404"/>
              <a:gd name="connsiteY12" fmla="*/ 483901 h 2048448"/>
              <a:gd name="connsiteX13" fmla="*/ 7646440 w 12449404"/>
              <a:gd name="connsiteY13" fmla="*/ 643969 h 2048448"/>
              <a:gd name="connsiteX14" fmla="*/ 8043905 w 12449404"/>
              <a:gd name="connsiteY14" fmla="*/ 643969 h 2048448"/>
              <a:gd name="connsiteX15" fmla="*/ 8043905 w 12449404"/>
              <a:gd name="connsiteY15" fmla="*/ 744644 h 2048448"/>
              <a:gd name="connsiteX16" fmla="*/ 8497281 w 12449404"/>
              <a:gd name="connsiteY16" fmla="*/ 744644 h 2048448"/>
              <a:gd name="connsiteX17" fmla="*/ 8497281 w 12449404"/>
              <a:gd name="connsiteY17" fmla="*/ 777377 h 2048448"/>
              <a:gd name="connsiteX18" fmla="*/ 8516897 w 12449404"/>
              <a:gd name="connsiteY18" fmla="*/ 777377 h 2048448"/>
              <a:gd name="connsiteX19" fmla="*/ 8516897 w 12449404"/>
              <a:gd name="connsiteY19" fmla="*/ 965361 h 2048448"/>
              <a:gd name="connsiteX20" fmla="*/ 8865577 w 12449404"/>
              <a:gd name="connsiteY20" fmla="*/ 965361 h 2048448"/>
              <a:gd name="connsiteX21" fmla="*/ 8865577 w 12449404"/>
              <a:gd name="connsiteY21" fmla="*/ 525721 h 2048448"/>
              <a:gd name="connsiteX22" fmla="*/ 8968665 w 12449404"/>
              <a:gd name="connsiteY22" fmla="*/ 525721 h 2048448"/>
              <a:gd name="connsiteX23" fmla="*/ 8968665 w 12449404"/>
              <a:gd name="connsiteY23" fmla="*/ 386248 h 2048448"/>
              <a:gd name="connsiteX24" fmla="*/ 9271866 w 12449404"/>
              <a:gd name="connsiteY24" fmla="*/ 386248 h 2048448"/>
              <a:gd name="connsiteX25" fmla="*/ 9271866 w 12449404"/>
              <a:gd name="connsiteY25" fmla="*/ 525721 h 2048448"/>
              <a:gd name="connsiteX26" fmla="*/ 9368890 w 12449404"/>
              <a:gd name="connsiteY26" fmla="*/ 525721 h 2048448"/>
              <a:gd name="connsiteX27" fmla="*/ 9368890 w 12449404"/>
              <a:gd name="connsiteY27" fmla="*/ 58792 h 2048448"/>
              <a:gd name="connsiteX28" fmla="*/ 10072314 w 12449404"/>
              <a:gd name="connsiteY28" fmla="*/ 58792 h 2048448"/>
              <a:gd name="connsiteX29" fmla="*/ 10072314 w 12449404"/>
              <a:gd name="connsiteY29" fmla="*/ 616681 h 2048448"/>
              <a:gd name="connsiteX30" fmla="*/ 10514986 w 12449404"/>
              <a:gd name="connsiteY30" fmla="*/ 255872 h 2048448"/>
              <a:gd name="connsiteX31" fmla="*/ 10514986 w 12449404"/>
              <a:gd name="connsiteY31" fmla="*/ 643969 h 2048448"/>
              <a:gd name="connsiteX32" fmla="*/ 10757546 w 12449404"/>
              <a:gd name="connsiteY32" fmla="*/ 643969 h 2048448"/>
              <a:gd name="connsiteX33" fmla="*/ 10757546 w 12449404"/>
              <a:gd name="connsiteY33" fmla="*/ 525721 h 2048448"/>
              <a:gd name="connsiteX34" fmla="*/ 10860634 w 12449404"/>
              <a:gd name="connsiteY34" fmla="*/ 525721 h 2048448"/>
              <a:gd name="connsiteX35" fmla="*/ 10860634 w 12449404"/>
              <a:gd name="connsiteY35" fmla="*/ 386248 h 2048448"/>
              <a:gd name="connsiteX36" fmla="*/ 11163835 w 12449404"/>
              <a:gd name="connsiteY36" fmla="*/ 386248 h 2048448"/>
              <a:gd name="connsiteX37" fmla="*/ 11163835 w 12449404"/>
              <a:gd name="connsiteY37" fmla="*/ 525721 h 2048448"/>
              <a:gd name="connsiteX38" fmla="*/ 11266923 w 12449404"/>
              <a:gd name="connsiteY38" fmla="*/ 525721 h 2048448"/>
              <a:gd name="connsiteX39" fmla="*/ 11266923 w 12449404"/>
              <a:gd name="connsiteY39" fmla="*/ 965361 h 2048448"/>
              <a:gd name="connsiteX40" fmla="*/ 11612572 w 12449404"/>
              <a:gd name="connsiteY40" fmla="*/ 965361 h 2048448"/>
              <a:gd name="connsiteX41" fmla="*/ 11612572 w 12449404"/>
              <a:gd name="connsiteY41" fmla="*/ 777377 h 2048448"/>
              <a:gd name="connsiteX42" fmla="*/ 12088596 w 12449404"/>
              <a:gd name="connsiteY42" fmla="*/ 777377 h 2048448"/>
              <a:gd name="connsiteX43" fmla="*/ 12088596 w 12449404"/>
              <a:gd name="connsiteY43" fmla="*/ 1374681 h 2048448"/>
              <a:gd name="connsiteX44" fmla="*/ 12449404 w 12449404"/>
              <a:gd name="connsiteY44" fmla="*/ 1374681 h 2048448"/>
              <a:gd name="connsiteX45" fmla="*/ 12449404 w 12449404"/>
              <a:gd name="connsiteY45" fmla="*/ 1677881 h 2048448"/>
              <a:gd name="connsiteX46" fmla="*/ 12436715 w 12449404"/>
              <a:gd name="connsiteY46" fmla="*/ 1677881 h 2048448"/>
              <a:gd name="connsiteX47" fmla="*/ 12436715 w 12449404"/>
              <a:gd name="connsiteY47" fmla="*/ 2048448 h 2048448"/>
              <a:gd name="connsiteX48" fmla="*/ 0 w 12449404"/>
              <a:gd name="connsiteY48" fmla="*/ 2048448 h 2048448"/>
              <a:gd name="connsiteX49" fmla="*/ 0 w 12449404"/>
              <a:gd name="connsiteY49" fmla="*/ 1406374 h 2048448"/>
              <a:gd name="connsiteX50" fmla="*/ 45352 w 12449404"/>
              <a:gd name="connsiteY50" fmla="*/ 1406374 h 2048448"/>
              <a:gd name="connsiteX51" fmla="*/ 45352 w 12449404"/>
              <a:gd name="connsiteY51" fmla="*/ 1140624 h 2048448"/>
              <a:gd name="connsiteX52" fmla="*/ 657888 w 12449404"/>
              <a:gd name="connsiteY52" fmla="*/ 1140624 h 2048448"/>
              <a:gd name="connsiteX53" fmla="*/ 657888 w 12449404"/>
              <a:gd name="connsiteY53" fmla="*/ 879713 h 2048448"/>
              <a:gd name="connsiteX54" fmla="*/ 1116848 w 12449404"/>
              <a:gd name="connsiteY54" fmla="*/ 879713 h 2048448"/>
              <a:gd name="connsiteX55" fmla="*/ 1116848 w 12449404"/>
              <a:gd name="connsiteY55" fmla="*/ 1197168 h 2048448"/>
              <a:gd name="connsiteX56" fmla="*/ 1597874 w 12449404"/>
              <a:gd name="connsiteY56" fmla="*/ 1197168 h 2048448"/>
              <a:gd name="connsiteX57" fmla="*/ 1597874 w 12449404"/>
              <a:gd name="connsiteY57" fmla="*/ 807564 h 2048448"/>
              <a:gd name="connsiteX58" fmla="*/ 1701140 w 12449404"/>
              <a:gd name="connsiteY58" fmla="*/ 807564 h 2048448"/>
              <a:gd name="connsiteX59" fmla="*/ 1701140 w 12449404"/>
              <a:gd name="connsiteY59" fmla="*/ 662931 h 2048448"/>
              <a:gd name="connsiteX60" fmla="*/ 2018881 w 12449404"/>
              <a:gd name="connsiteY60" fmla="*/ 662931 h 2048448"/>
              <a:gd name="connsiteX61" fmla="*/ 2018881 w 12449404"/>
              <a:gd name="connsiteY61" fmla="*/ 807564 h 2048448"/>
              <a:gd name="connsiteX62" fmla="*/ 2122148 w 12449404"/>
              <a:gd name="connsiteY62" fmla="*/ 807564 h 2048448"/>
              <a:gd name="connsiteX63" fmla="*/ 2122148 w 12449404"/>
              <a:gd name="connsiteY63" fmla="*/ 939446 h 2048448"/>
              <a:gd name="connsiteX64" fmla="*/ 2484020 w 12449404"/>
              <a:gd name="connsiteY64" fmla="*/ 939446 h 2048448"/>
              <a:gd name="connsiteX65" fmla="*/ 2484020 w 12449404"/>
              <a:gd name="connsiteY65" fmla="*/ 744644 h 2048448"/>
              <a:gd name="connsiteX66" fmla="*/ 2549333 w 12449404"/>
              <a:gd name="connsiteY66" fmla="*/ 744644 h 2048448"/>
              <a:gd name="connsiteX67" fmla="*/ 2976519 w 12449404"/>
              <a:gd name="connsiteY67" fmla="*/ 744644 h 2048448"/>
              <a:gd name="connsiteX68" fmla="*/ 3008294 w 12449404"/>
              <a:gd name="connsiteY68" fmla="*/ 744644 h 2048448"/>
              <a:gd name="connsiteX69" fmla="*/ 3008294 w 12449404"/>
              <a:gd name="connsiteY69" fmla="*/ 879713 h 2048448"/>
              <a:gd name="connsiteX70" fmla="*/ 3356927 w 12449404"/>
              <a:gd name="connsiteY70" fmla="*/ 879713 h 2048448"/>
              <a:gd name="connsiteX71" fmla="*/ 3356927 w 12449404"/>
              <a:gd name="connsiteY71" fmla="*/ 172822 h 2048448"/>
              <a:gd name="connsiteX72" fmla="*/ 3743513 w 12449404"/>
              <a:gd name="connsiteY72" fmla="*/ 172822 h 2048448"/>
              <a:gd name="connsiteX73" fmla="*/ 3743513 w 12449404"/>
              <a:gd name="connsiteY73" fmla="*/ 606386 h 2048448"/>
              <a:gd name="connsiteX74" fmla="*/ 4305739 w 12449404"/>
              <a:gd name="connsiteY74" fmla="*/ 606386 h 2048448"/>
              <a:gd name="connsiteX75" fmla="*/ 4305739 w 12449404"/>
              <a:gd name="connsiteY75" fmla="*/ 744644 h 2048448"/>
              <a:gd name="connsiteX76" fmla="*/ 4796473 w 12449404"/>
              <a:gd name="connsiteY76" fmla="*/ 744644 h 2048448"/>
              <a:gd name="connsiteX77" fmla="*/ 4796473 w 12449404"/>
              <a:gd name="connsiteY77" fmla="*/ 907753 h 2048448"/>
              <a:gd name="connsiteX78" fmla="*/ 4966423 w 12449404"/>
              <a:gd name="connsiteY78" fmla="*/ 907753 h 2048448"/>
              <a:gd name="connsiteX79" fmla="*/ 4966423 w 12449404"/>
              <a:gd name="connsiteY79" fmla="*/ 939446 h 2048448"/>
              <a:gd name="connsiteX80" fmla="*/ 5157463 w 12449404"/>
              <a:gd name="connsiteY80" fmla="*/ 939446 h 2048448"/>
              <a:gd name="connsiteX81" fmla="*/ 5157463 w 12449404"/>
              <a:gd name="connsiteY81" fmla="*/ 483901 h 2048448"/>
              <a:gd name="connsiteX82" fmla="*/ 5264259 w 12449404"/>
              <a:gd name="connsiteY82" fmla="*/ 483901 h 2048448"/>
              <a:gd name="connsiteX83" fmla="*/ 5264259 w 12449404"/>
              <a:gd name="connsiteY83" fmla="*/ 339268 h 2048448"/>
              <a:gd name="connsiteX84" fmla="*/ 5578471 w 12449404"/>
              <a:gd name="connsiteY84" fmla="*/ 339268 h 2048448"/>
              <a:gd name="connsiteX85" fmla="*/ 5578471 w 12449404"/>
              <a:gd name="connsiteY85" fmla="*/ 483901 h 2048448"/>
              <a:gd name="connsiteX86" fmla="*/ 5679089 w 12449404"/>
              <a:gd name="connsiteY86" fmla="*/ 483901 h 20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449404" h="2048448">
                <a:moveTo>
                  <a:pt x="5679089" y="0"/>
                </a:moveTo>
                <a:lnTo>
                  <a:pt x="6408130" y="0"/>
                </a:lnTo>
                <a:lnTo>
                  <a:pt x="6408130" y="578198"/>
                </a:lnTo>
                <a:lnTo>
                  <a:pt x="6867090" y="606386"/>
                </a:lnTo>
                <a:lnTo>
                  <a:pt x="7118635" y="606386"/>
                </a:lnTo>
                <a:lnTo>
                  <a:pt x="7118635" y="483901"/>
                </a:lnTo>
                <a:lnTo>
                  <a:pt x="7128240" y="483901"/>
                </a:lnTo>
                <a:lnTo>
                  <a:pt x="7128240" y="225552"/>
                </a:lnTo>
                <a:lnTo>
                  <a:pt x="7501176" y="225552"/>
                </a:lnTo>
                <a:lnTo>
                  <a:pt x="7501176" y="339268"/>
                </a:lnTo>
                <a:lnTo>
                  <a:pt x="7539643" y="339268"/>
                </a:lnTo>
                <a:lnTo>
                  <a:pt x="7539643" y="483901"/>
                </a:lnTo>
                <a:lnTo>
                  <a:pt x="7646440" y="483901"/>
                </a:lnTo>
                <a:lnTo>
                  <a:pt x="7646440" y="643969"/>
                </a:lnTo>
                <a:lnTo>
                  <a:pt x="8043905" y="643969"/>
                </a:lnTo>
                <a:lnTo>
                  <a:pt x="8043905" y="744644"/>
                </a:lnTo>
                <a:lnTo>
                  <a:pt x="8497281" y="744644"/>
                </a:lnTo>
                <a:lnTo>
                  <a:pt x="8497281" y="777377"/>
                </a:lnTo>
                <a:lnTo>
                  <a:pt x="8516897" y="777377"/>
                </a:lnTo>
                <a:lnTo>
                  <a:pt x="8516897" y="965361"/>
                </a:lnTo>
                <a:lnTo>
                  <a:pt x="8865577" y="965361"/>
                </a:lnTo>
                <a:lnTo>
                  <a:pt x="8865577" y="525721"/>
                </a:lnTo>
                <a:lnTo>
                  <a:pt x="8968665" y="525721"/>
                </a:lnTo>
                <a:lnTo>
                  <a:pt x="8968665" y="386248"/>
                </a:lnTo>
                <a:lnTo>
                  <a:pt x="9271866" y="386248"/>
                </a:lnTo>
                <a:lnTo>
                  <a:pt x="9271866" y="525721"/>
                </a:lnTo>
                <a:lnTo>
                  <a:pt x="9368890" y="525721"/>
                </a:lnTo>
                <a:lnTo>
                  <a:pt x="9368890" y="58792"/>
                </a:lnTo>
                <a:lnTo>
                  <a:pt x="10072314" y="58792"/>
                </a:lnTo>
                <a:lnTo>
                  <a:pt x="10072314" y="616681"/>
                </a:lnTo>
                <a:lnTo>
                  <a:pt x="10514986" y="255872"/>
                </a:lnTo>
                <a:lnTo>
                  <a:pt x="10514986" y="643969"/>
                </a:lnTo>
                <a:lnTo>
                  <a:pt x="10757546" y="643969"/>
                </a:lnTo>
                <a:lnTo>
                  <a:pt x="10757546" y="525721"/>
                </a:lnTo>
                <a:lnTo>
                  <a:pt x="10860634" y="525721"/>
                </a:lnTo>
                <a:lnTo>
                  <a:pt x="10860634" y="386248"/>
                </a:lnTo>
                <a:lnTo>
                  <a:pt x="11163835" y="386248"/>
                </a:lnTo>
                <a:lnTo>
                  <a:pt x="11163835" y="525721"/>
                </a:lnTo>
                <a:lnTo>
                  <a:pt x="11266923" y="525721"/>
                </a:lnTo>
                <a:lnTo>
                  <a:pt x="11266923" y="965361"/>
                </a:lnTo>
                <a:lnTo>
                  <a:pt x="11612572" y="965361"/>
                </a:lnTo>
                <a:lnTo>
                  <a:pt x="11612572" y="777377"/>
                </a:lnTo>
                <a:lnTo>
                  <a:pt x="12088596" y="777377"/>
                </a:lnTo>
                <a:lnTo>
                  <a:pt x="12088596" y="1374681"/>
                </a:lnTo>
                <a:lnTo>
                  <a:pt x="12449404" y="1374681"/>
                </a:lnTo>
                <a:lnTo>
                  <a:pt x="12449404" y="1677881"/>
                </a:lnTo>
                <a:lnTo>
                  <a:pt x="12436715" y="1677881"/>
                </a:lnTo>
                <a:lnTo>
                  <a:pt x="12436715" y="2048448"/>
                </a:lnTo>
                <a:lnTo>
                  <a:pt x="0" y="2048448"/>
                </a:lnTo>
                <a:lnTo>
                  <a:pt x="0" y="1406374"/>
                </a:lnTo>
                <a:lnTo>
                  <a:pt x="45352" y="1406374"/>
                </a:lnTo>
                <a:lnTo>
                  <a:pt x="45352" y="1140624"/>
                </a:lnTo>
                <a:lnTo>
                  <a:pt x="657888" y="1140624"/>
                </a:lnTo>
                <a:lnTo>
                  <a:pt x="657888" y="879713"/>
                </a:lnTo>
                <a:lnTo>
                  <a:pt x="1116848" y="879713"/>
                </a:lnTo>
                <a:lnTo>
                  <a:pt x="1116848" y="1197168"/>
                </a:lnTo>
                <a:lnTo>
                  <a:pt x="1597874" y="1197168"/>
                </a:lnTo>
                <a:lnTo>
                  <a:pt x="1597874" y="807564"/>
                </a:lnTo>
                <a:lnTo>
                  <a:pt x="1701140" y="807564"/>
                </a:lnTo>
                <a:lnTo>
                  <a:pt x="1701140" y="662931"/>
                </a:lnTo>
                <a:lnTo>
                  <a:pt x="2018881" y="662931"/>
                </a:lnTo>
                <a:lnTo>
                  <a:pt x="2018881" y="807564"/>
                </a:lnTo>
                <a:lnTo>
                  <a:pt x="2122148" y="807564"/>
                </a:lnTo>
                <a:lnTo>
                  <a:pt x="2122148" y="939446"/>
                </a:lnTo>
                <a:lnTo>
                  <a:pt x="2484020" y="939446"/>
                </a:lnTo>
                <a:lnTo>
                  <a:pt x="2484020" y="744644"/>
                </a:lnTo>
                <a:lnTo>
                  <a:pt x="2549333" y="744644"/>
                </a:lnTo>
                <a:lnTo>
                  <a:pt x="2976519" y="744644"/>
                </a:lnTo>
                <a:lnTo>
                  <a:pt x="3008294" y="744644"/>
                </a:lnTo>
                <a:lnTo>
                  <a:pt x="3008294" y="879713"/>
                </a:lnTo>
                <a:lnTo>
                  <a:pt x="3356927" y="879713"/>
                </a:lnTo>
                <a:lnTo>
                  <a:pt x="3356927" y="172822"/>
                </a:lnTo>
                <a:lnTo>
                  <a:pt x="3743513" y="172822"/>
                </a:lnTo>
                <a:lnTo>
                  <a:pt x="3743513" y="606386"/>
                </a:lnTo>
                <a:lnTo>
                  <a:pt x="4305739" y="606386"/>
                </a:lnTo>
                <a:lnTo>
                  <a:pt x="4305739" y="744644"/>
                </a:lnTo>
                <a:lnTo>
                  <a:pt x="4796473" y="744644"/>
                </a:lnTo>
                <a:lnTo>
                  <a:pt x="4796473" y="907753"/>
                </a:lnTo>
                <a:lnTo>
                  <a:pt x="4966423" y="907753"/>
                </a:lnTo>
                <a:lnTo>
                  <a:pt x="4966423" y="939446"/>
                </a:lnTo>
                <a:lnTo>
                  <a:pt x="5157463" y="939446"/>
                </a:lnTo>
                <a:lnTo>
                  <a:pt x="5157463" y="483901"/>
                </a:lnTo>
                <a:lnTo>
                  <a:pt x="5264259" y="483901"/>
                </a:lnTo>
                <a:lnTo>
                  <a:pt x="5264259" y="339268"/>
                </a:lnTo>
                <a:lnTo>
                  <a:pt x="5578471" y="339268"/>
                </a:lnTo>
                <a:lnTo>
                  <a:pt x="5578471" y="483901"/>
                </a:lnTo>
                <a:lnTo>
                  <a:pt x="5679089" y="483901"/>
                </a:lnTo>
                <a:close/>
              </a:path>
            </a:pathLst>
          </a:custGeom>
          <a:solidFill>
            <a:srgbClr val="409AE1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40" name="Picture 13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141" name="Group 140"/>
          <p:cNvGrpSpPr>
            <a:grpSpLocks noChangeAspect="1"/>
          </p:cNvGrpSpPr>
          <p:nvPr userDrawn="1"/>
        </p:nvGrpSpPr>
        <p:grpSpPr bwMode="gray">
          <a:xfrm>
            <a:off x="7462446" y="3200399"/>
            <a:ext cx="4577461" cy="3539944"/>
            <a:chOff x="8496600" y="3495584"/>
            <a:chExt cx="3009906" cy="2327686"/>
          </a:xfrm>
        </p:grpSpPr>
        <p:sp>
          <p:nvSpPr>
            <p:cNvPr id="142" name="Freeform 9"/>
            <p:cNvSpPr>
              <a:spLocks/>
            </p:cNvSpPr>
            <p:nvPr/>
          </p:nvSpPr>
          <p:spPr bwMode="gray">
            <a:xfrm>
              <a:off x="8496600" y="5501008"/>
              <a:ext cx="646113" cy="82550"/>
            </a:xfrm>
            <a:custGeom>
              <a:avLst/>
              <a:gdLst>
                <a:gd name="T0" fmla="*/ 437 w 467"/>
                <a:gd name="T1" fmla="*/ 60 h 60"/>
                <a:gd name="T2" fmla="*/ 30 w 467"/>
                <a:gd name="T3" fmla="*/ 60 h 60"/>
                <a:gd name="T4" fmla="*/ 0 w 467"/>
                <a:gd name="T5" fmla="*/ 30 h 60"/>
                <a:gd name="T6" fmla="*/ 30 w 467"/>
                <a:gd name="T7" fmla="*/ 0 h 60"/>
                <a:gd name="T8" fmla="*/ 437 w 467"/>
                <a:gd name="T9" fmla="*/ 0 h 60"/>
                <a:gd name="T10" fmla="*/ 467 w 467"/>
                <a:gd name="T11" fmla="*/ 30 h 60"/>
                <a:gd name="T12" fmla="*/ 437 w 467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60">
                  <a:moveTo>
                    <a:pt x="437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53" y="0"/>
                    <a:pt x="467" y="13"/>
                    <a:pt x="467" y="30"/>
                  </a:cubicBezTo>
                  <a:cubicBezTo>
                    <a:pt x="467" y="46"/>
                    <a:pt x="453" y="60"/>
                    <a:pt x="437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0"/>
            <p:cNvSpPr>
              <a:spLocks/>
            </p:cNvSpPr>
            <p:nvPr/>
          </p:nvSpPr>
          <p:spPr bwMode="gray">
            <a:xfrm>
              <a:off x="10804831" y="3495584"/>
              <a:ext cx="701675" cy="371475"/>
            </a:xfrm>
            <a:custGeom>
              <a:avLst/>
              <a:gdLst>
                <a:gd name="T0" fmla="*/ 440 w 507"/>
                <a:gd name="T1" fmla="*/ 127 h 271"/>
                <a:gd name="T2" fmla="*/ 306 w 507"/>
                <a:gd name="T3" fmla="*/ 0 h 271"/>
                <a:gd name="T4" fmla="*/ 174 w 507"/>
                <a:gd name="T5" fmla="*/ 106 h 271"/>
                <a:gd name="T6" fmla="*/ 99 w 507"/>
                <a:gd name="T7" fmla="*/ 72 h 271"/>
                <a:gd name="T8" fmla="*/ 0 w 507"/>
                <a:gd name="T9" fmla="*/ 171 h 271"/>
                <a:gd name="T10" fmla="*/ 99 w 507"/>
                <a:gd name="T11" fmla="*/ 271 h 271"/>
                <a:gd name="T12" fmla="*/ 435 w 507"/>
                <a:gd name="T13" fmla="*/ 271 h 271"/>
                <a:gd name="T14" fmla="*/ 507 w 507"/>
                <a:gd name="T15" fmla="*/ 199 h 271"/>
                <a:gd name="T16" fmla="*/ 440 w 507"/>
                <a:gd name="T17" fmla="*/ 12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71">
                  <a:moveTo>
                    <a:pt x="440" y="127"/>
                  </a:moveTo>
                  <a:cubicBezTo>
                    <a:pt x="436" y="56"/>
                    <a:pt x="378" y="0"/>
                    <a:pt x="306" y="0"/>
                  </a:cubicBezTo>
                  <a:cubicBezTo>
                    <a:pt x="241" y="0"/>
                    <a:pt x="187" y="46"/>
                    <a:pt x="174" y="106"/>
                  </a:cubicBezTo>
                  <a:cubicBezTo>
                    <a:pt x="156" y="85"/>
                    <a:pt x="129" y="72"/>
                    <a:pt x="99" y="72"/>
                  </a:cubicBezTo>
                  <a:cubicBezTo>
                    <a:pt x="44" y="72"/>
                    <a:pt x="0" y="116"/>
                    <a:pt x="0" y="171"/>
                  </a:cubicBezTo>
                  <a:cubicBezTo>
                    <a:pt x="0" y="226"/>
                    <a:pt x="44" y="271"/>
                    <a:pt x="99" y="271"/>
                  </a:cubicBezTo>
                  <a:cubicBezTo>
                    <a:pt x="99" y="271"/>
                    <a:pt x="434" y="271"/>
                    <a:pt x="435" y="271"/>
                  </a:cubicBezTo>
                  <a:cubicBezTo>
                    <a:pt x="475" y="271"/>
                    <a:pt x="507" y="238"/>
                    <a:pt x="507" y="199"/>
                  </a:cubicBezTo>
                  <a:cubicBezTo>
                    <a:pt x="507" y="161"/>
                    <a:pt x="478" y="130"/>
                    <a:pt x="44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"/>
            <p:cNvSpPr>
              <a:spLocks/>
            </p:cNvSpPr>
            <p:nvPr/>
          </p:nvSpPr>
          <p:spPr bwMode="gray">
            <a:xfrm>
              <a:off x="10001550" y="5497833"/>
              <a:ext cx="1504950" cy="82550"/>
            </a:xfrm>
            <a:custGeom>
              <a:avLst/>
              <a:gdLst>
                <a:gd name="T0" fmla="*/ 1059 w 1089"/>
                <a:gd name="T1" fmla="*/ 60 h 60"/>
                <a:gd name="T2" fmla="*/ 30 w 1089"/>
                <a:gd name="T3" fmla="*/ 60 h 60"/>
                <a:gd name="T4" fmla="*/ 0 w 1089"/>
                <a:gd name="T5" fmla="*/ 30 h 60"/>
                <a:gd name="T6" fmla="*/ 30 w 1089"/>
                <a:gd name="T7" fmla="*/ 0 h 60"/>
                <a:gd name="T8" fmla="*/ 1059 w 1089"/>
                <a:gd name="T9" fmla="*/ 0 h 60"/>
                <a:gd name="T10" fmla="*/ 1089 w 1089"/>
                <a:gd name="T11" fmla="*/ 30 h 60"/>
                <a:gd name="T12" fmla="*/ 1059 w 108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60">
                  <a:moveTo>
                    <a:pt x="1059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059" y="0"/>
                    <a:pt x="1059" y="0"/>
                    <a:pt x="1059" y="0"/>
                  </a:cubicBezTo>
                  <a:cubicBezTo>
                    <a:pt x="1076" y="0"/>
                    <a:pt x="1089" y="13"/>
                    <a:pt x="1089" y="30"/>
                  </a:cubicBezTo>
                  <a:cubicBezTo>
                    <a:pt x="1089" y="46"/>
                    <a:pt x="1076" y="60"/>
                    <a:pt x="1059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2"/>
            <p:cNvSpPr>
              <a:spLocks/>
            </p:cNvSpPr>
            <p:nvPr/>
          </p:nvSpPr>
          <p:spPr bwMode="gray">
            <a:xfrm>
              <a:off x="9110962" y="5713733"/>
              <a:ext cx="1012825" cy="109537"/>
            </a:xfrm>
            <a:custGeom>
              <a:avLst/>
              <a:gdLst>
                <a:gd name="T0" fmla="*/ 692 w 732"/>
                <a:gd name="T1" fmla="*/ 80 h 80"/>
                <a:gd name="T2" fmla="*/ 40 w 732"/>
                <a:gd name="T3" fmla="*/ 80 h 80"/>
                <a:gd name="T4" fmla="*/ 0 w 732"/>
                <a:gd name="T5" fmla="*/ 40 h 80"/>
                <a:gd name="T6" fmla="*/ 40 w 732"/>
                <a:gd name="T7" fmla="*/ 0 h 80"/>
                <a:gd name="T8" fmla="*/ 692 w 732"/>
                <a:gd name="T9" fmla="*/ 0 h 80"/>
                <a:gd name="T10" fmla="*/ 732 w 732"/>
                <a:gd name="T11" fmla="*/ 40 h 80"/>
                <a:gd name="T12" fmla="*/ 692 w 73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80">
                  <a:moveTo>
                    <a:pt x="692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714" y="0"/>
                    <a:pt x="732" y="18"/>
                    <a:pt x="732" y="40"/>
                  </a:cubicBezTo>
                  <a:cubicBezTo>
                    <a:pt x="732" y="62"/>
                    <a:pt x="714" y="80"/>
                    <a:pt x="692" y="8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"/>
            <p:cNvSpPr>
              <a:spLocks/>
            </p:cNvSpPr>
            <p:nvPr/>
          </p:nvSpPr>
          <p:spPr bwMode="gray">
            <a:xfrm>
              <a:off x="8910937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1 w 21"/>
                <a:gd name="T3" fmla="*/ 10 h 49"/>
                <a:gd name="T4" fmla="*/ 0 w 21"/>
                <a:gd name="T5" fmla="*/ 49 h 49"/>
                <a:gd name="T6" fmla="*/ 12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12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4"/>
            <p:cNvSpPr>
              <a:spLocks/>
            </p:cNvSpPr>
            <p:nvPr/>
          </p:nvSpPr>
          <p:spPr bwMode="gray">
            <a:xfrm>
              <a:off x="8929987" y="4935858"/>
              <a:ext cx="14288" cy="77787"/>
            </a:xfrm>
            <a:custGeom>
              <a:avLst/>
              <a:gdLst>
                <a:gd name="T0" fmla="*/ 5 w 9"/>
                <a:gd name="T1" fmla="*/ 0 h 49"/>
                <a:gd name="T2" fmla="*/ 5 w 9"/>
                <a:gd name="T3" fmla="*/ 11 h 49"/>
                <a:gd name="T4" fmla="*/ 0 w 9"/>
                <a:gd name="T5" fmla="*/ 49 h 49"/>
                <a:gd name="T6" fmla="*/ 9 w 9"/>
                <a:gd name="T7" fmla="*/ 11 h 49"/>
                <a:gd name="T8" fmla="*/ 9 w 9"/>
                <a:gd name="T9" fmla="*/ 0 h 49"/>
                <a:gd name="T10" fmla="*/ 5 w 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9">
                  <a:moveTo>
                    <a:pt x="5" y="0"/>
                  </a:moveTo>
                  <a:lnTo>
                    <a:pt x="5" y="11"/>
                  </a:lnTo>
                  <a:lnTo>
                    <a:pt x="0" y="49"/>
                  </a:lnTo>
                  <a:lnTo>
                    <a:pt x="9" y="11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5"/>
            <p:cNvSpPr>
              <a:spLocks/>
            </p:cNvSpPr>
            <p:nvPr/>
          </p:nvSpPr>
          <p:spPr bwMode="gray">
            <a:xfrm>
              <a:off x="8910937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1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6"/>
            <p:cNvSpPr>
              <a:spLocks/>
            </p:cNvSpPr>
            <p:nvPr/>
          </p:nvSpPr>
          <p:spPr bwMode="gray">
            <a:xfrm>
              <a:off x="8912525" y="4997770"/>
              <a:ext cx="33338" cy="47625"/>
            </a:xfrm>
            <a:custGeom>
              <a:avLst/>
              <a:gdLst>
                <a:gd name="T0" fmla="*/ 0 w 24"/>
                <a:gd name="T1" fmla="*/ 0 h 34"/>
                <a:gd name="T2" fmla="*/ 0 w 24"/>
                <a:gd name="T3" fmla="*/ 34 h 34"/>
                <a:gd name="T4" fmla="*/ 22 w 24"/>
                <a:gd name="T5" fmla="*/ 34 h 34"/>
                <a:gd name="T6" fmla="*/ 24 w 24"/>
                <a:gd name="T7" fmla="*/ 32 h 34"/>
                <a:gd name="T8" fmla="*/ 24 w 24"/>
                <a:gd name="T9" fmla="*/ 27 h 34"/>
                <a:gd name="T10" fmla="*/ 22 w 24"/>
                <a:gd name="T11" fmla="*/ 24 h 34"/>
                <a:gd name="T12" fmla="*/ 15 w 24"/>
                <a:gd name="T13" fmla="*/ 16 h 34"/>
                <a:gd name="T14" fmla="*/ 15 w 24"/>
                <a:gd name="T15" fmla="*/ 0 h 34"/>
                <a:gd name="T16" fmla="*/ 0 w 2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4" y="26"/>
                    <a:pt x="22" y="24"/>
                  </a:cubicBezTo>
                  <a:cubicBezTo>
                    <a:pt x="20" y="23"/>
                    <a:pt x="16" y="18"/>
                    <a:pt x="15" y="1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7"/>
            <p:cNvSpPr>
              <a:spLocks/>
            </p:cNvSpPr>
            <p:nvPr/>
          </p:nvSpPr>
          <p:spPr bwMode="gray">
            <a:xfrm>
              <a:off x="89125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2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2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2" y="4"/>
                    <a:pt x="2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8"/>
            <p:cNvSpPr>
              <a:spLocks/>
            </p:cNvSpPr>
            <p:nvPr/>
          </p:nvSpPr>
          <p:spPr bwMode="gray">
            <a:xfrm>
              <a:off x="8933162" y="5019995"/>
              <a:ext cx="12700" cy="25400"/>
            </a:xfrm>
            <a:custGeom>
              <a:avLst/>
              <a:gdLst>
                <a:gd name="T0" fmla="*/ 7 w 9"/>
                <a:gd name="T1" fmla="*/ 18 h 18"/>
                <a:gd name="T2" fmla="*/ 9 w 9"/>
                <a:gd name="T3" fmla="*/ 16 h 18"/>
                <a:gd name="T4" fmla="*/ 9 w 9"/>
                <a:gd name="T5" fmla="*/ 11 h 18"/>
                <a:gd name="T6" fmla="*/ 7 w 9"/>
                <a:gd name="T7" fmla="*/ 8 h 18"/>
                <a:gd name="T8" fmla="*/ 0 w 9"/>
                <a:gd name="T9" fmla="*/ 0 h 18"/>
                <a:gd name="T10" fmla="*/ 0 w 9"/>
                <a:gd name="T11" fmla="*/ 18 h 18"/>
                <a:gd name="T12" fmla="*/ 7 w 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cubicBezTo>
                    <a:pt x="7" y="18"/>
                    <a:pt x="9" y="18"/>
                    <a:pt x="9" y="16"/>
                  </a:cubicBezTo>
                  <a:cubicBezTo>
                    <a:pt x="9" y="14"/>
                    <a:pt x="9" y="11"/>
                    <a:pt x="9" y="11"/>
                  </a:cubicBezTo>
                  <a:cubicBezTo>
                    <a:pt x="9" y="11"/>
                    <a:pt x="9" y="10"/>
                    <a:pt x="7" y="8"/>
                  </a:cubicBezTo>
                  <a:cubicBezTo>
                    <a:pt x="5" y="7"/>
                    <a:pt x="1" y="2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9"/>
            <p:cNvSpPr>
              <a:spLocks/>
            </p:cNvSpPr>
            <p:nvPr/>
          </p:nvSpPr>
          <p:spPr bwMode="gray">
            <a:xfrm>
              <a:off x="8874425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0 w 21"/>
                <a:gd name="T3" fmla="*/ 10 h 49"/>
                <a:gd name="T4" fmla="*/ 0 w 21"/>
                <a:gd name="T5" fmla="*/ 49 h 49"/>
                <a:gd name="T6" fmla="*/ 13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13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0"/>
            <p:cNvSpPr>
              <a:spLocks/>
            </p:cNvSpPr>
            <p:nvPr/>
          </p:nvSpPr>
          <p:spPr bwMode="gray">
            <a:xfrm>
              <a:off x="8895062" y="4935858"/>
              <a:ext cx="12700" cy="77787"/>
            </a:xfrm>
            <a:custGeom>
              <a:avLst/>
              <a:gdLst>
                <a:gd name="T0" fmla="*/ 4 w 8"/>
                <a:gd name="T1" fmla="*/ 0 h 49"/>
                <a:gd name="T2" fmla="*/ 4 w 8"/>
                <a:gd name="T3" fmla="*/ 11 h 49"/>
                <a:gd name="T4" fmla="*/ 0 w 8"/>
                <a:gd name="T5" fmla="*/ 49 h 49"/>
                <a:gd name="T6" fmla="*/ 8 w 8"/>
                <a:gd name="T7" fmla="*/ 11 h 49"/>
                <a:gd name="T8" fmla="*/ 8 w 8"/>
                <a:gd name="T9" fmla="*/ 0 h 49"/>
                <a:gd name="T10" fmla="*/ 4 w 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9">
                  <a:moveTo>
                    <a:pt x="4" y="0"/>
                  </a:moveTo>
                  <a:lnTo>
                    <a:pt x="4" y="11"/>
                  </a:lnTo>
                  <a:lnTo>
                    <a:pt x="0" y="49"/>
                  </a:lnTo>
                  <a:lnTo>
                    <a:pt x="8" y="11"/>
                  </a:lnTo>
                  <a:lnTo>
                    <a:pt x="8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1"/>
            <p:cNvSpPr>
              <a:spLocks/>
            </p:cNvSpPr>
            <p:nvPr/>
          </p:nvSpPr>
          <p:spPr bwMode="gray">
            <a:xfrm>
              <a:off x="8874425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0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2"/>
            <p:cNvSpPr>
              <a:spLocks/>
            </p:cNvSpPr>
            <p:nvPr/>
          </p:nvSpPr>
          <p:spPr bwMode="gray">
            <a:xfrm>
              <a:off x="8874425" y="4997770"/>
              <a:ext cx="34925" cy="47625"/>
            </a:xfrm>
            <a:custGeom>
              <a:avLst/>
              <a:gdLst>
                <a:gd name="T0" fmla="*/ 0 w 25"/>
                <a:gd name="T1" fmla="*/ 0 h 34"/>
                <a:gd name="T2" fmla="*/ 0 w 25"/>
                <a:gd name="T3" fmla="*/ 34 h 34"/>
                <a:gd name="T4" fmla="*/ 23 w 25"/>
                <a:gd name="T5" fmla="*/ 34 h 34"/>
                <a:gd name="T6" fmla="*/ 24 w 25"/>
                <a:gd name="T7" fmla="*/ 32 h 34"/>
                <a:gd name="T8" fmla="*/ 24 w 25"/>
                <a:gd name="T9" fmla="*/ 27 h 34"/>
                <a:gd name="T10" fmla="*/ 22 w 25"/>
                <a:gd name="T11" fmla="*/ 24 h 34"/>
                <a:gd name="T12" fmla="*/ 16 w 25"/>
                <a:gd name="T13" fmla="*/ 16 h 34"/>
                <a:gd name="T14" fmla="*/ 16 w 25"/>
                <a:gd name="T15" fmla="*/ 0 h 34"/>
                <a:gd name="T16" fmla="*/ 0 w 2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5" y="26"/>
                    <a:pt x="22" y="24"/>
                  </a:cubicBezTo>
                  <a:cubicBezTo>
                    <a:pt x="20" y="23"/>
                    <a:pt x="16" y="18"/>
                    <a:pt x="16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3"/>
            <p:cNvSpPr>
              <a:spLocks/>
            </p:cNvSpPr>
            <p:nvPr/>
          </p:nvSpPr>
          <p:spPr bwMode="gray">
            <a:xfrm>
              <a:off x="88744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3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3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4"/>
            <p:cNvSpPr>
              <a:spLocks/>
            </p:cNvSpPr>
            <p:nvPr/>
          </p:nvSpPr>
          <p:spPr bwMode="gray">
            <a:xfrm>
              <a:off x="8896650" y="5019995"/>
              <a:ext cx="11113" cy="25400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18 h 18"/>
                <a:gd name="T4" fmla="*/ 7 w 8"/>
                <a:gd name="T5" fmla="*/ 18 h 18"/>
                <a:gd name="T6" fmla="*/ 8 w 8"/>
                <a:gd name="T7" fmla="*/ 16 h 18"/>
                <a:gd name="T8" fmla="*/ 8 w 8"/>
                <a:gd name="T9" fmla="*/ 11 h 18"/>
                <a:gd name="T10" fmla="*/ 8 w 8"/>
                <a:gd name="T11" fmla="*/ 11 h 18"/>
                <a:gd name="T12" fmla="*/ 8 w 8"/>
                <a:gd name="T13" fmla="*/ 11 h 18"/>
                <a:gd name="T14" fmla="*/ 8 w 8"/>
                <a:gd name="T15" fmla="*/ 11 h 18"/>
                <a:gd name="T16" fmla="*/ 6 w 8"/>
                <a:gd name="T17" fmla="*/ 8 h 18"/>
                <a:gd name="T18" fmla="*/ 0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8"/>
                    <a:pt x="8" y="16"/>
                  </a:cubicBezTo>
                  <a:cubicBezTo>
                    <a:pt x="8" y="14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9"/>
                    <a:pt x="6" y="8"/>
                  </a:cubicBezTo>
                  <a:cubicBezTo>
                    <a:pt x="4" y="7"/>
                    <a:pt x="0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5"/>
            <p:cNvSpPr>
              <a:spLocks/>
            </p:cNvSpPr>
            <p:nvPr/>
          </p:nvSpPr>
          <p:spPr bwMode="gray">
            <a:xfrm>
              <a:off x="8929987" y="4756470"/>
              <a:ext cx="9525" cy="1587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  <a:gd name="T4" fmla="*/ 6 w 6"/>
                <a:gd name="T5" fmla="*/ 1 h 1"/>
                <a:gd name="T6" fmla="*/ 0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6"/>
            <p:cNvSpPr>
              <a:spLocks/>
            </p:cNvSpPr>
            <p:nvPr/>
          </p:nvSpPr>
          <p:spPr bwMode="gray">
            <a:xfrm>
              <a:off x="8917287" y="4731070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7"/>
            <p:cNvSpPr>
              <a:spLocks/>
            </p:cNvSpPr>
            <p:nvPr/>
          </p:nvSpPr>
          <p:spPr bwMode="gray">
            <a:xfrm>
              <a:off x="8899825" y="4724720"/>
              <a:ext cx="50800" cy="57150"/>
            </a:xfrm>
            <a:custGeom>
              <a:avLst/>
              <a:gdLst>
                <a:gd name="T0" fmla="*/ 33 w 36"/>
                <a:gd name="T1" fmla="*/ 16 h 42"/>
                <a:gd name="T2" fmla="*/ 28 w 36"/>
                <a:gd name="T3" fmla="*/ 7 h 42"/>
                <a:gd name="T4" fmla="*/ 27 w 36"/>
                <a:gd name="T5" fmla="*/ 5 h 42"/>
                <a:gd name="T6" fmla="*/ 27 w 36"/>
                <a:gd name="T7" fmla="*/ 5 h 42"/>
                <a:gd name="T8" fmla="*/ 17 w 36"/>
                <a:gd name="T9" fmla="*/ 4 h 42"/>
                <a:gd name="T10" fmla="*/ 13 w 36"/>
                <a:gd name="T11" fmla="*/ 0 h 42"/>
                <a:gd name="T12" fmla="*/ 13 w 36"/>
                <a:gd name="T13" fmla="*/ 0 h 42"/>
                <a:gd name="T14" fmla="*/ 13 w 36"/>
                <a:gd name="T15" fmla="*/ 5 h 42"/>
                <a:gd name="T16" fmla="*/ 13 w 36"/>
                <a:gd name="T17" fmla="*/ 6 h 42"/>
                <a:gd name="T18" fmla="*/ 13 w 36"/>
                <a:gd name="T19" fmla="*/ 11 h 42"/>
                <a:gd name="T20" fmla="*/ 14 w 36"/>
                <a:gd name="T21" fmla="*/ 14 h 42"/>
                <a:gd name="T22" fmla="*/ 11 w 36"/>
                <a:gd name="T23" fmla="*/ 14 h 42"/>
                <a:gd name="T24" fmla="*/ 6 w 36"/>
                <a:gd name="T25" fmla="*/ 11 h 42"/>
                <a:gd name="T26" fmla="*/ 3 w 36"/>
                <a:gd name="T27" fmla="*/ 12 h 42"/>
                <a:gd name="T28" fmla="*/ 4 w 36"/>
                <a:gd name="T29" fmla="*/ 17 h 42"/>
                <a:gd name="T30" fmla="*/ 5 w 36"/>
                <a:gd name="T31" fmla="*/ 20 h 42"/>
                <a:gd name="T32" fmla="*/ 6 w 36"/>
                <a:gd name="T33" fmla="*/ 22 h 42"/>
                <a:gd name="T34" fmla="*/ 6 w 36"/>
                <a:gd name="T35" fmla="*/ 22 h 42"/>
                <a:gd name="T36" fmla="*/ 6 w 36"/>
                <a:gd name="T37" fmla="*/ 22 h 42"/>
                <a:gd name="T38" fmla="*/ 2 w 36"/>
                <a:gd name="T39" fmla="*/ 31 h 42"/>
                <a:gd name="T40" fmla="*/ 0 w 36"/>
                <a:gd name="T41" fmla="*/ 30 h 42"/>
                <a:gd name="T42" fmla="*/ 2 w 36"/>
                <a:gd name="T43" fmla="*/ 41 h 42"/>
                <a:gd name="T44" fmla="*/ 19 w 36"/>
                <a:gd name="T45" fmla="*/ 42 h 42"/>
                <a:gd name="T46" fmla="*/ 18 w 36"/>
                <a:gd name="T47" fmla="*/ 36 h 42"/>
                <a:gd name="T48" fmla="*/ 23 w 36"/>
                <a:gd name="T49" fmla="*/ 37 h 42"/>
                <a:gd name="T50" fmla="*/ 28 w 36"/>
                <a:gd name="T51" fmla="*/ 34 h 42"/>
                <a:gd name="T52" fmla="*/ 29 w 36"/>
                <a:gd name="T53" fmla="*/ 29 h 42"/>
                <a:gd name="T54" fmla="*/ 29 w 36"/>
                <a:gd name="T55" fmla="*/ 24 h 42"/>
                <a:gd name="T56" fmla="*/ 30 w 36"/>
                <a:gd name="T57" fmla="*/ 20 h 42"/>
                <a:gd name="T58" fmla="*/ 33 w 36"/>
                <a:gd name="T5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2">
                  <a:moveTo>
                    <a:pt x="33" y="16"/>
                  </a:moveTo>
                  <a:cubicBezTo>
                    <a:pt x="33" y="16"/>
                    <a:pt x="28" y="8"/>
                    <a:pt x="28" y="7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3" y="6"/>
                    <a:pt x="20" y="5"/>
                    <a:pt x="17" y="4"/>
                  </a:cubicBezTo>
                  <a:cubicBezTo>
                    <a:pt x="15" y="2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2"/>
                    <a:pt x="14" y="14"/>
                    <a:pt x="14" y="14"/>
                  </a:cubicBezTo>
                  <a:cubicBezTo>
                    <a:pt x="14" y="16"/>
                    <a:pt x="11" y="14"/>
                    <a:pt x="11" y="14"/>
                  </a:cubicBezTo>
                  <a:cubicBezTo>
                    <a:pt x="11" y="14"/>
                    <a:pt x="9" y="12"/>
                    <a:pt x="6" y="11"/>
                  </a:cubicBezTo>
                  <a:cubicBezTo>
                    <a:pt x="5" y="11"/>
                    <a:pt x="4" y="11"/>
                    <a:pt x="3" y="12"/>
                  </a:cubicBezTo>
                  <a:cubicBezTo>
                    <a:pt x="3" y="13"/>
                    <a:pt x="3" y="15"/>
                    <a:pt x="4" y="17"/>
                  </a:cubicBezTo>
                  <a:cubicBezTo>
                    <a:pt x="4" y="18"/>
                    <a:pt x="4" y="20"/>
                    <a:pt x="5" y="20"/>
                  </a:cubicBezTo>
                  <a:cubicBezTo>
                    <a:pt x="5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8"/>
                    <a:pt x="2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0" y="37"/>
                    <a:pt x="21" y="37"/>
                    <a:pt x="23" y="37"/>
                  </a:cubicBezTo>
                  <a:cubicBezTo>
                    <a:pt x="28" y="37"/>
                    <a:pt x="28" y="34"/>
                    <a:pt x="28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6" y="19"/>
                    <a:pt x="34" y="17"/>
                    <a:pt x="33" y="16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8"/>
            <p:cNvSpPr>
              <a:spLocks/>
            </p:cNvSpPr>
            <p:nvPr/>
          </p:nvSpPr>
          <p:spPr bwMode="gray">
            <a:xfrm>
              <a:off x="8907762" y="4772345"/>
              <a:ext cx="17463" cy="4762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  <a:gd name="T4" fmla="*/ 12 w 12"/>
                <a:gd name="T5" fmla="*/ 1 h 3"/>
                <a:gd name="T6" fmla="*/ 0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1" y="1"/>
                    <a:pt x="4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9"/>
            <p:cNvSpPr>
              <a:spLocks/>
            </p:cNvSpPr>
            <p:nvPr/>
          </p:nvSpPr>
          <p:spPr bwMode="gray">
            <a:xfrm>
              <a:off x="8934750" y="4758058"/>
              <a:ext cx="4763" cy="4762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"/>
                    <a:pt x="4" y="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30"/>
            <p:cNvSpPr>
              <a:spLocks/>
            </p:cNvSpPr>
            <p:nvPr/>
          </p:nvSpPr>
          <p:spPr bwMode="gray">
            <a:xfrm>
              <a:off x="8937925" y="4758058"/>
              <a:ext cx="1588" cy="317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1"/>
            <p:cNvSpPr>
              <a:spLocks/>
            </p:cNvSpPr>
            <p:nvPr/>
          </p:nvSpPr>
          <p:spPr bwMode="gray">
            <a:xfrm>
              <a:off x="8934750" y="4739008"/>
              <a:ext cx="4763" cy="31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3 h 3"/>
                <a:gd name="T4" fmla="*/ 0 w 3"/>
                <a:gd name="T5" fmla="*/ 2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2"/>
            <p:cNvSpPr>
              <a:spLocks/>
            </p:cNvSpPr>
            <p:nvPr/>
          </p:nvSpPr>
          <p:spPr bwMode="gray">
            <a:xfrm>
              <a:off x="8893475" y="4772345"/>
              <a:ext cx="34925" cy="22225"/>
            </a:xfrm>
            <a:custGeom>
              <a:avLst/>
              <a:gdLst>
                <a:gd name="T0" fmla="*/ 0 w 22"/>
                <a:gd name="T1" fmla="*/ 8 h 14"/>
                <a:gd name="T2" fmla="*/ 2 w 22"/>
                <a:gd name="T3" fmla="*/ 0 h 14"/>
                <a:gd name="T4" fmla="*/ 22 w 22"/>
                <a:gd name="T5" fmla="*/ 4 h 14"/>
                <a:gd name="T6" fmla="*/ 22 w 22"/>
                <a:gd name="T7" fmla="*/ 14 h 14"/>
                <a:gd name="T8" fmla="*/ 0 w 22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8"/>
                  </a:moveTo>
                  <a:lnTo>
                    <a:pt x="2" y="0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3"/>
            <p:cNvSpPr>
              <a:spLocks/>
            </p:cNvSpPr>
            <p:nvPr/>
          </p:nvSpPr>
          <p:spPr bwMode="gray">
            <a:xfrm>
              <a:off x="8855375" y="4777108"/>
              <a:ext cx="103188" cy="166687"/>
            </a:xfrm>
            <a:custGeom>
              <a:avLst/>
              <a:gdLst>
                <a:gd name="T0" fmla="*/ 31 w 74"/>
                <a:gd name="T1" fmla="*/ 4 h 121"/>
                <a:gd name="T2" fmla="*/ 14 w 74"/>
                <a:gd name="T3" fmla="*/ 24 h 121"/>
                <a:gd name="T4" fmla="*/ 0 w 74"/>
                <a:gd name="T5" fmla="*/ 119 h 121"/>
                <a:gd name="T6" fmla="*/ 68 w 74"/>
                <a:gd name="T7" fmla="*/ 115 h 121"/>
                <a:gd name="T8" fmla="*/ 62 w 74"/>
                <a:gd name="T9" fmla="*/ 16 h 121"/>
                <a:gd name="T10" fmla="*/ 31 w 74"/>
                <a:gd name="T11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21">
                  <a:moveTo>
                    <a:pt x="31" y="4"/>
                  </a:moveTo>
                  <a:cubicBezTo>
                    <a:pt x="17" y="5"/>
                    <a:pt x="14" y="22"/>
                    <a:pt x="14" y="24"/>
                  </a:cubicBezTo>
                  <a:cubicBezTo>
                    <a:pt x="13" y="49"/>
                    <a:pt x="11" y="118"/>
                    <a:pt x="0" y="119"/>
                  </a:cubicBezTo>
                  <a:cubicBezTo>
                    <a:pt x="60" y="119"/>
                    <a:pt x="62" y="121"/>
                    <a:pt x="68" y="115"/>
                  </a:cubicBezTo>
                  <a:cubicBezTo>
                    <a:pt x="74" y="109"/>
                    <a:pt x="62" y="16"/>
                    <a:pt x="62" y="16"/>
                  </a:cubicBezTo>
                  <a:cubicBezTo>
                    <a:pt x="61" y="0"/>
                    <a:pt x="48" y="3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4"/>
            <p:cNvSpPr>
              <a:spLocks/>
            </p:cNvSpPr>
            <p:nvPr/>
          </p:nvSpPr>
          <p:spPr bwMode="gray">
            <a:xfrm>
              <a:off x="8855375" y="4780283"/>
              <a:ext cx="69850" cy="160337"/>
            </a:xfrm>
            <a:custGeom>
              <a:avLst/>
              <a:gdLst>
                <a:gd name="T0" fmla="*/ 31 w 50"/>
                <a:gd name="T1" fmla="*/ 1 h 116"/>
                <a:gd name="T2" fmla="*/ 14 w 50"/>
                <a:gd name="T3" fmla="*/ 21 h 116"/>
                <a:gd name="T4" fmla="*/ 0 w 50"/>
                <a:gd name="T5" fmla="*/ 116 h 116"/>
                <a:gd name="T6" fmla="*/ 9 w 50"/>
                <a:gd name="T7" fmla="*/ 116 h 116"/>
                <a:gd name="T8" fmla="*/ 8 w 50"/>
                <a:gd name="T9" fmla="*/ 116 h 116"/>
                <a:gd name="T10" fmla="*/ 22 w 50"/>
                <a:gd name="T11" fmla="*/ 31 h 116"/>
                <a:gd name="T12" fmla="*/ 40 w 50"/>
                <a:gd name="T13" fmla="*/ 2 h 116"/>
                <a:gd name="T14" fmla="*/ 49 w 50"/>
                <a:gd name="T15" fmla="*/ 0 h 116"/>
                <a:gd name="T16" fmla="*/ 31 w 50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6">
                  <a:moveTo>
                    <a:pt x="31" y="1"/>
                  </a:moveTo>
                  <a:cubicBezTo>
                    <a:pt x="17" y="2"/>
                    <a:pt x="14" y="19"/>
                    <a:pt x="14" y="21"/>
                  </a:cubicBezTo>
                  <a:cubicBezTo>
                    <a:pt x="13" y="46"/>
                    <a:pt x="11" y="115"/>
                    <a:pt x="0" y="116"/>
                  </a:cubicBezTo>
                  <a:cubicBezTo>
                    <a:pt x="3" y="116"/>
                    <a:pt x="6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20" y="115"/>
                    <a:pt x="21" y="55"/>
                    <a:pt x="22" y="31"/>
                  </a:cubicBezTo>
                  <a:cubicBezTo>
                    <a:pt x="22" y="29"/>
                    <a:pt x="26" y="3"/>
                    <a:pt x="40" y="2"/>
                  </a:cubicBezTo>
                  <a:cubicBezTo>
                    <a:pt x="43" y="2"/>
                    <a:pt x="50" y="1"/>
                    <a:pt x="49" y="0"/>
                  </a:cubicBezTo>
                  <a:cubicBezTo>
                    <a:pt x="44" y="0"/>
                    <a:pt x="38" y="0"/>
                    <a:pt x="31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5"/>
            <p:cNvSpPr>
              <a:spLocks/>
            </p:cNvSpPr>
            <p:nvPr/>
          </p:nvSpPr>
          <p:spPr bwMode="gray">
            <a:xfrm>
              <a:off x="8890300" y="4850133"/>
              <a:ext cx="87313" cy="55562"/>
            </a:xfrm>
            <a:custGeom>
              <a:avLst/>
              <a:gdLst>
                <a:gd name="T0" fmla="*/ 63 w 63"/>
                <a:gd name="T1" fmla="*/ 36 h 41"/>
                <a:gd name="T2" fmla="*/ 57 w 63"/>
                <a:gd name="T3" fmla="*/ 41 h 41"/>
                <a:gd name="T4" fmla="*/ 6 w 63"/>
                <a:gd name="T5" fmla="*/ 41 h 41"/>
                <a:gd name="T6" fmla="*/ 0 w 63"/>
                <a:gd name="T7" fmla="*/ 36 h 41"/>
                <a:gd name="T8" fmla="*/ 0 w 63"/>
                <a:gd name="T9" fmla="*/ 6 h 41"/>
                <a:gd name="T10" fmla="*/ 6 w 63"/>
                <a:gd name="T11" fmla="*/ 0 h 41"/>
                <a:gd name="T12" fmla="*/ 57 w 63"/>
                <a:gd name="T13" fmla="*/ 0 h 41"/>
                <a:gd name="T14" fmla="*/ 63 w 63"/>
                <a:gd name="T15" fmla="*/ 6 h 41"/>
                <a:gd name="T16" fmla="*/ 63 w 63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1">
                  <a:moveTo>
                    <a:pt x="63" y="36"/>
                  </a:moveTo>
                  <a:cubicBezTo>
                    <a:pt x="63" y="39"/>
                    <a:pt x="60" y="41"/>
                    <a:pt x="57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6"/>
            <p:cNvSpPr>
              <a:spLocks/>
            </p:cNvSpPr>
            <p:nvPr/>
          </p:nvSpPr>
          <p:spPr bwMode="gray">
            <a:xfrm>
              <a:off x="8960150" y="4897758"/>
              <a:ext cx="19050" cy="20637"/>
            </a:xfrm>
            <a:custGeom>
              <a:avLst/>
              <a:gdLst>
                <a:gd name="T0" fmla="*/ 0 w 14"/>
                <a:gd name="T1" fmla="*/ 10 h 15"/>
                <a:gd name="T2" fmla="*/ 0 w 14"/>
                <a:gd name="T3" fmla="*/ 10 h 15"/>
                <a:gd name="T4" fmla="*/ 1 w 14"/>
                <a:gd name="T5" fmla="*/ 12 h 15"/>
                <a:gd name="T6" fmla="*/ 6 w 14"/>
                <a:gd name="T7" fmla="*/ 15 h 15"/>
                <a:gd name="T8" fmla="*/ 8 w 14"/>
                <a:gd name="T9" fmla="*/ 14 h 15"/>
                <a:gd name="T10" fmla="*/ 9 w 14"/>
                <a:gd name="T11" fmla="*/ 13 h 15"/>
                <a:gd name="T12" fmla="*/ 11 w 14"/>
                <a:gd name="T13" fmla="*/ 12 h 15"/>
                <a:gd name="T14" fmla="*/ 11 w 14"/>
                <a:gd name="T15" fmla="*/ 10 h 15"/>
                <a:gd name="T16" fmla="*/ 13 w 14"/>
                <a:gd name="T17" fmla="*/ 9 h 15"/>
                <a:gd name="T18" fmla="*/ 12 w 14"/>
                <a:gd name="T19" fmla="*/ 6 h 15"/>
                <a:gd name="T20" fmla="*/ 11 w 14"/>
                <a:gd name="T21" fmla="*/ 6 h 15"/>
                <a:gd name="T22" fmla="*/ 13 w 14"/>
                <a:gd name="T23" fmla="*/ 5 h 15"/>
                <a:gd name="T24" fmla="*/ 13 w 14"/>
                <a:gd name="T25" fmla="*/ 3 h 15"/>
                <a:gd name="T26" fmla="*/ 8 w 14"/>
                <a:gd name="T27" fmla="*/ 0 h 15"/>
                <a:gd name="T28" fmla="*/ 6 w 14"/>
                <a:gd name="T29" fmla="*/ 0 h 15"/>
                <a:gd name="T30" fmla="*/ 0 w 14"/>
                <a:gd name="T3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5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8" y="15"/>
                    <a:pt x="8" y="14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4"/>
                    <a:pt x="14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2" y="2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7"/>
            <p:cNvSpPr>
              <a:spLocks/>
            </p:cNvSpPr>
            <p:nvPr/>
          </p:nvSpPr>
          <p:spPr bwMode="gray">
            <a:xfrm>
              <a:off x="8960150" y="4892995"/>
              <a:ext cx="15875" cy="6350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10 w 11"/>
                <a:gd name="T5" fmla="*/ 0 h 4"/>
                <a:gd name="T6" fmla="*/ 11 w 11"/>
                <a:gd name="T7" fmla="*/ 2 h 4"/>
                <a:gd name="T8" fmla="*/ 11 w 11"/>
                <a:gd name="T9" fmla="*/ 2 h 4"/>
                <a:gd name="T10" fmla="*/ 10 w 11"/>
                <a:gd name="T11" fmla="*/ 4 h 4"/>
                <a:gd name="T12" fmla="*/ 2 w 11"/>
                <a:gd name="T13" fmla="*/ 4 h 4"/>
                <a:gd name="T14" fmla="*/ 0 w 11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8"/>
            <p:cNvSpPr>
              <a:spLocks/>
            </p:cNvSpPr>
            <p:nvPr/>
          </p:nvSpPr>
          <p:spPr bwMode="gray">
            <a:xfrm>
              <a:off x="8893475" y="4797745"/>
              <a:ext cx="77788" cy="115887"/>
            </a:xfrm>
            <a:custGeom>
              <a:avLst/>
              <a:gdLst>
                <a:gd name="T0" fmla="*/ 48 w 57"/>
                <a:gd name="T1" fmla="*/ 84 h 84"/>
                <a:gd name="T2" fmla="*/ 42 w 57"/>
                <a:gd name="T3" fmla="*/ 82 h 84"/>
                <a:gd name="T4" fmla="*/ 18 w 57"/>
                <a:gd name="T5" fmla="*/ 59 h 84"/>
                <a:gd name="T6" fmla="*/ 1 w 57"/>
                <a:gd name="T7" fmla="*/ 11 h 84"/>
                <a:gd name="T8" fmla="*/ 6 w 57"/>
                <a:gd name="T9" fmla="*/ 1 h 84"/>
                <a:gd name="T10" fmla="*/ 16 w 57"/>
                <a:gd name="T11" fmla="*/ 6 h 84"/>
                <a:gd name="T12" fmla="*/ 32 w 57"/>
                <a:gd name="T13" fmla="*/ 50 h 84"/>
                <a:gd name="T14" fmla="*/ 53 w 57"/>
                <a:gd name="T15" fmla="*/ 70 h 84"/>
                <a:gd name="T16" fmla="*/ 54 w 57"/>
                <a:gd name="T17" fmla="*/ 81 h 84"/>
                <a:gd name="T18" fmla="*/ 48 w 57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4">
                  <a:moveTo>
                    <a:pt x="48" y="84"/>
                  </a:moveTo>
                  <a:cubicBezTo>
                    <a:pt x="46" y="84"/>
                    <a:pt x="44" y="83"/>
                    <a:pt x="42" y="82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7" y="73"/>
                    <a:pt x="57" y="78"/>
                    <a:pt x="54" y="81"/>
                  </a:cubicBezTo>
                  <a:cubicBezTo>
                    <a:pt x="52" y="83"/>
                    <a:pt x="50" y="84"/>
                    <a:pt x="4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9"/>
            <p:cNvSpPr>
              <a:spLocks/>
            </p:cNvSpPr>
            <p:nvPr/>
          </p:nvSpPr>
          <p:spPr bwMode="gray">
            <a:xfrm>
              <a:off x="8893475" y="4799333"/>
              <a:ext cx="69850" cy="114300"/>
            </a:xfrm>
            <a:custGeom>
              <a:avLst/>
              <a:gdLst>
                <a:gd name="T0" fmla="*/ 48 w 51"/>
                <a:gd name="T1" fmla="*/ 76 h 82"/>
                <a:gd name="T2" fmla="*/ 23 w 51"/>
                <a:gd name="T3" fmla="*/ 53 h 82"/>
                <a:gd name="T4" fmla="*/ 5 w 51"/>
                <a:gd name="T5" fmla="*/ 2 h 82"/>
                <a:gd name="T6" fmla="*/ 4 w 51"/>
                <a:gd name="T7" fmla="*/ 0 h 82"/>
                <a:gd name="T8" fmla="*/ 1 w 51"/>
                <a:gd name="T9" fmla="*/ 9 h 82"/>
                <a:gd name="T10" fmla="*/ 18 w 51"/>
                <a:gd name="T11" fmla="*/ 57 h 82"/>
                <a:gd name="T12" fmla="*/ 42 w 51"/>
                <a:gd name="T13" fmla="*/ 80 h 82"/>
                <a:gd name="T14" fmla="*/ 48 w 51"/>
                <a:gd name="T15" fmla="*/ 82 h 82"/>
                <a:gd name="T16" fmla="*/ 51 w 51"/>
                <a:gd name="T17" fmla="*/ 81 h 82"/>
                <a:gd name="T18" fmla="*/ 48 w 51"/>
                <a:gd name="T1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2">
                  <a:moveTo>
                    <a:pt x="48" y="76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4" y="81"/>
                    <a:pt x="46" y="82"/>
                    <a:pt x="48" y="82"/>
                  </a:cubicBezTo>
                  <a:cubicBezTo>
                    <a:pt x="49" y="82"/>
                    <a:pt x="50" y="82"/>
                    <a:pt x="51" y="81"/>
                  </a:cubicBezTo>
                  <a:cubicBezTo>
                    <a:pt x="51" y="79"/>
                    <a:pt x="50" y="78"/>
                    <a:pt x="48" y="7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40"/>
            <p:cNvSpPr>
              <a:spLocks/>
            </p:cNvSpPr>
            <p:nvPr/>
          </p:nvSpPr>
          <p:spPr bwMode="gray">
            <a:xfrm>
              <a:off x="8869662" y="4696145"/>
              <a:ext cx="73025" cy="73025"/>
            </a:xfrm>
            <a:custGeom>
              <a:avLst/>
              <a:gdLst>
                <a:gd name="T0" fmla="*/ 49 w 53"/>
                <a:gd name="T1" fmla="*/ 11 h 53"/>
                <a:gd name="T2" fmla="*/ 42 w 53"/>
                <a:gd name="T3" fmla="*/ 6 h 53"/>
                <a:gd name="T4" fmla="*/ 40 w 53"/>
                <a:gd name="T5" fmla="*/ 6 h 53"/>
                <a:gd name="T6" fmla="*/ 33 w 53"/>
                <a:gd name="T7" fmla="*/ 1 h 53"/>
                <a:gd name="T8" fmla="*/ 29 w 53"/>
                <a:gd name="T9" fmla="*/ 3 h 53"/>
                <a:gd name="T10" fmla="*/ 23 w 53"/>
                <a:gd name="T11" fmla="*/ 0 h 53"/>
                <a:gd name="T12" fmla="*/ 15 w 53"/>
                <a:gd name="T13" fmla="*/ 4 h 53"/>
                <a:gd name="T14" fmla="*/ 14 w 53"/>
                <a:gd name="T15" fmla="*/ 4 h 53"/>
                <a:gd name="T16" fmla="*/ 6 w 53"/>
                <a:gd name="T17" fmla="*/ 12 h 53"/>
                <a:gd name="T18" fmla="*/ 6 w 53"/>
                <a:gd name="T19" fmla="*/ 13 h 53"/>
                <a:gd name="T20" fmla="*/ 0 w 53"/>
                <a:gd name="T21" fmla="*/ 21 h 53"/>
                <a:gd name="T22" fmla="*/ 1 w 53"/>
                <a:gd name="T23" fmla="*/ 25 h 53"/>
                <a:gd name="T24" fmla="*/ 0 w 53"/>
                <a:gd name="T25" fmla="*/ 30 h 53"/>
                <a:gd name="T26" fmla="*/ 4 w 53"/>
                <a:gd name="T27" fmla="*/ 37 h 53"/>
                <a:gd name="T28" fmla="*/ 4 w 53"/>
                <a:gd name="T29" fmla="*/ 38 h 53"/>
                <a:gd name="T30" fmla="*/ 3 w 53"/>
                <a:gd name="T31" fmla="*/ 39 h 53"/>
                <a:gd name="T32" fmla="*/ 11 w 53"/>
                <a:gd name="T33" fmla="*/ 48 h 53"/>
                <a:gd name="T34" fmla="*/ 11 w 53"/>
                <a:gd name="T35" fmla="*/ 48 h 53"/>
                <a:gd name="T36" fmla="*/ 16 w 53"/>
                <a:gd name="T37" fmla="*/ 52 h 53"/>
                <a:gd name="T38" fmla="*/ 19 w 53"/>
                <a:gd name="T39" fmla="*/ 52 h 53"/>
                <a:gd name="T40" fmla="*/ 22 w 53"/>
                <a:gd name="T41" fmla="*/ 53 h 53"/>
                <a:gd name="T42" fmla="*/ 22 w 53"/>
                <a:gd name="T43" fmla="*/ 53 h 53"/>
                <a:gd name="T44" fmla="*/ 22 w 53"/>
                <a:gd name="T45" fmla="*/ 53 h 53"/>
                <a:gd name="T46" fmla="*/ 26 w 53"/>
                <a:gd name="T47" fmla="*/ 50 h 53"/>
                <a:gd name="T48" fmla="*/ 31 w 53"/>
                <a:gd name="T49" fmla="*/ 49 h 53"/>
                <a:gd name="T50" fmla="*/ 31 w 53"/>
                <a:gd name="T51" fmla="*/ 40 h 53"/>
                <a:gd name="T52" fmla="*/ 38 w 53"/>
                <a:gd name="T53" fmla="*/ 39 h 53"/>
                <a:gd name="T54" fmla="*/ 38 w 53"/>
                <a:gd name="T55" fmla="*/ 31 h 53"/>
                <a:gd name="T56" fmla="*/ 43 w 53"/>
                <a:gd name="T57" fmla="*/ 30 h 53"/>
                <a:gd name="T58" fmla="*/ 45 w 53"/>
                <a:gd name="T59" fmla="*/ 26 h 53"/>
                <a:gd name="T60" fmla="*/ 49 w 53"/>
                <a:gd name="T61" fmla="*/ 26 h 53"/>
                <a:gd name="T62" fmla="*/ 49 w 53"/>
                <a:gd name="T63" fmla="*/ 26 h 53"/>
                <a:gd name="T64" fmla="*/ 53 w 53"/>
                <a:gd name="T65" fmla="*/ 17 h 53"/>
                <a:gd name="T66" fmla="*/ 49 w 53"/>
                <a:gd name="T6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3">
                  <a:moveTo>
                    <a:pt x="49" y="11"/>
                  </a:moveTo>
                  <a:cubicBezTo>
                    <a:pt x="48" y="8"/>
                    <a:pt x="45" y="6"/>
                    <a:pt x="42" y="6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3"/>
                    <a:pt x="36" y="1"/>
                    <a:pt x="33" y="1"/>
                  </a:cubicBezTo>
                  <a:cubicBezTo>
                    <a:pt x="32" y="1"/>
                    <a:pt x="30" y="2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19" y="0"/>
                    <a:pt x="16" y="2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4"/>
                    <a:pt x="6" y="8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4"/>
                    <a:pt x="0" y="17"/>
                    <a:pt x="0" y="21"/>
                  </a:cubicBezTo>
                  <a:cubicBezTo>
                    <a:pt x="0" y="22"/>
                    <a:pt x="1" y="24"/>
                    <a:pt x="1" y="25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0" y="33"/>
                    <a:pt x="1" y="36"/>
                    <a:pt x="4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3" y="44"/>
                    <a:pt x="7" y="47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50"/>
                    <a:pt x="14" y="52"/>
                    <a:pt x="16" y="52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20" y="52"/>
                    <a:pt x="21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4" y="52"/>
                    <a:pt x="25" y="51"/>
                    <a:pt x="26" y="50"/>
                  </a:cubicBezTo>
                  <a:cubicBezTo>
                    <a:pt x="27" y="50"/>
                    <a:pt x="29" y="50"/>
                    <a:pt x="31" y="49"/>
                  </a:cubicBezTo>
                  <a:cubicBezTo>
                    <a:pt x="39" y="46"/>
                    <a:pt x="32" y="45"/>
                    <a:pt x="31" y="40"/>
                  </a:cubicBezTo>
                  <a:cubicBezTo>
                    <a:pt x="31" y="35"/>
                    <a:pt x="36" y="40"/>
                    <a:pt x="38" y="39"/>
                  </a:cubicBezTo>
                  <a:cubicBezTo>
                    <a:pt x="40" y="39"/>
                    <a:pt x="38" y="35"/>
                    <a:pt x="38" y="31"/>
                  </a:cubicBezTo>
                  <a:cubicBezTo>
                    <a:pt x="37" y="27"/>
                    <a:pt x="39" y="30"/>
                    <a:pt x="43" y="30"/>
                  </a:cubicBezTo>
                  <a:cubicBezTo>
                    <a:pt x="46" y="29"/>
                    <a:pt x="46" y="28"/>
                    <a:pt x="45" y="26"/>
                  </a:cubicBezTo>
                  <a:cubicBezTo>
                    <a:pt x="47" y="26"/>
                    <a:pt x="48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24"/>
                    <a:pt x="53" y="20"/>
                    <a:pt x="53" y="17"/>
                  </a:cubicBezTo>
                  <a:cubicBezTo>
                    <a:pt x="52" y="14"/>
                    <a:pt x="51" y="13"/>
                    <a:pt x="49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41"/>
            <p:cNvSpPr>
              <a:spLocks/>
            </p:cNvSpPr>
            <p:nvPr/>
          </p:nvSpPr>
          <p:spPr bwMode="gray">
            <a:xfrm>
              <a:off x="8861725" y="4683445"/>
              <a:ext cx="82550" cy="65087"/>
            </a:xfrm>
            <a:custGeom>
              <a:avLst/>
              <a:gdLst>
                <a:gd name="T0" fmla="*/ 60 w 60"/>
                <a:gd name="T1" fmla="*/ 26 h 47"/>
                <a:gd name="T2" fmla="*/ 59 w 60"/>
                <a:gd name="T3" fmla="*/ 21 h 47"/>
                <a:gd name="T4" fmla="*/ 22 w 60"/>
                <a:gd name="T5" fmla="*/ 6 h 47"/>
                <a:gd name="T6" fmla="*/ 6 w 60"/>
                <a:gd name="T7" fmla="*/ 43 h 47"/>
                <a:gd name="T8" fmla="*/ 8 w 60"/>
                <a:gd name="T9" fmla="*/ 47 h 47"/>
                <a:gd name="T10" fmla="*/ 60 w 60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60" y="26"/>
                  </a:moveTo>
                  <a:cubicBezTo>
                    <a:pt x="60" y="24"/>
                    <a:pt x="59" y="23"/>
                    <a:pt x="59" y="21"/>
                  </a:cubicBezTo>
                  <a:cubicBezTo>
                    <a:pt x="53" y="7"/>
                    <a:pt x="36" y="0"/>
                    <a:pt x="22" y="6"/>
                  </a:cubicBezTo>
                  <a:cubicBezTo>
                    <a:pt x="7" y="12"/>
                    <a:pt x="0" y="29"/>
                    <a:pt x="6" y="43"/>
                  </a:cubicBezTo>
                  <a:cubicBezTo>
                    <a:pt x="7" y="44"/>
                    <a:pt x="7" y="46"/>
                    <a:pt x="8" y="47"/>
                  </a:cubicBezTo>
                  <a:lnTo>
                    <a:pt x="60" y="2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2"/>
            <p:cNvSpPr>
              <a:spLocks/>
            </p:cNvSpPr>
            <p:nvPr/>
          </p:nvSpPr>
          <p:spPr bwMode="gray">
            <a:xfrm>
              <a:off x="8885537" y="4683445"/>
              <a:ext cx="58738" cy="38100"/>
            </a:xfrm>
            <a:custGeom>
              <a:avLst/>
              <a:gdLst>
                <a:gd name="T0" fmla="*/ 34 w 42"/>
                <a:gd name="T1" fmla="*/ 24 h 28"/>
                <a:gd name="T2" fmla="*/ 35 w 42"/>
                <a:gd name="T3" fmla="*/ 28 h 28"/>
                <a:gd name="T4" fmla="*/ 42 w 42"/>
                <a:gd name="T5" fmla="*/ 26 h 28"/>
                <a:gd name="T6" fmla="*/ 41 w 42"/>
                <a:gd name="T7" fmla="*/ 21 h 28"/>
                <a:gd name="T8" fmla="*/ 4 w 42"/>
                <a:gd name="T9" fmla="*/ 6 h 28"/>
                <a:gd name="T10" fmla="*/ 0 w 42"/>
                <a:gd name="T11" fmla="*/ 8 h 28"/>
                <a:gd name="T12" fmla="*/ 34 w 42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34" y="24"/>
                  </a:moveTo>
                  <a:cubicBezTo>
                    <a:pt x="34" y="26"/>
                    <a:pt x="34" y="27"/>
                    <a:pt x="35" y="28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4"/>
                    <a:pt x="41" y="23"/>
                    <a:pt x="41" y="21"/>
                  </a:cubicBezTo>
                  <a:cubicBezTo>
                    <a:pt x="35" y="7"/>
                    <a:pt x="18" y="0"/>
                    <a:pt x="4" y="6"/>
                  </a:cubicBezTo>
                  <a:cubicBezTo>
                    <a:pt x="2" y="7"/>
                    <a:pt x="1" y="7"/>
                    <a:pt x="0" y="8"/>
                  </a:cubicBezTo>
                  <a:cubicBezTo>
                    <a:pt x="14" y="4"/>
                    <a:pt x="28" y="11"/>
                    <a:pt x="34" y="24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3"/>
            <p:cNvSpPr>
              <a:spLocks/>
            </p:cNvSpPr>
            <p:nvPr/>
          </p:nvSpPr>
          <p:spPr bwMode="gray">
            <a:xfrm>
              <a:off x="8864900" y="4692970"/>
              <a:ext cx="26988" cy="55562"/>
            </a:xfrm>
            <a:custGeom>
              <a:avLst/>
              <a:gdLst>
                <a:gd name="T0" fmla="*/ 20 w 20"/>
                <a:gd name="T1" fmla="*/ 0 h 40"/>
                <a:gd name="T2" fmla="*/ 16 w 20"/>
                <a:gd name="T3" fmla="*/ 1 h 40"/>
                <a:gd name="T4" fmla="*/ 3 w 20"/>
                <a:gd name="T5" fmla="*/ 30 h 40"/>
                <a:gd name="T6" fmla="*/ 3 w 20"/>
                <a:gd name="T7" fmla="*/ 30 h 40"/>
                <a:gd name="T8" fmla="*/ 3 w 20"/>
                <a:gd name="T9" fmla="*/ 31 h 40"/>
                <a:gd name="T10" fmla="*/ 4 w 20"/>
                <a:gd name="T11" fmla="*/ 36 h 40"/>
                <a:gd name="T12" fmla="*/ 6 w 20"/>
                <a:gd name="T13" fmla="*/ 40 h 40"/>
                <a:gd name="T14" fmla="*/ 10 w 20"/>
                <a:gd name="T15" fmla="*/ 38 h 40"/>
                <a:gd name="T16" fmla="*/ 13 w 20"/>
                <a:gd name="T17" fmla="*/ 37 h 40"/>
                <a:gd name="T18" fmla="*/ 11 w 20"/>
                <a:gd name="T19" fmla="*/ 33 h 40"/>
                <a:gd name="T20" fmla="*/ 20 w 2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18" y="0"/>
                    <a:pt x="17" y="1"/>
                    <a:pt x="16" y="1"/>
                  </a:cubicBezTo>
                  <a:cubicBezTo>
                    <a:pt x="6" y="7"/>
                    <a:pt x="0" y="1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3"/>
                    <a:pt x="4" y="34"/>
                    <a:pt x="4" y="36"/>
                  </a:cubicBezTo>
                  <a:cubicBezTo>
                    <a:pt x="5" y="37"/>
                    <a:pt x="6" y="39"/>
                    <a:pt x="6" y="40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2" y="34"/>
                    <a:pt x="11" y="33"/>
                  </a:cubicBezTo>
                  <a:cubicBezTo>
                    <a:pt x="6" y="21"/>
                    <a:pt x="10" y="8"/>
                    <a:pt x="20" y="0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4"/>
            <p:cNvSpPr>
              <a:spLocks/>
            </p:cNvSpPr>
            <p:nvPr/>
          </p:nvSpPr>
          <p:spPr bwMode="gray">
            <a:xfrm>
              <a:off x="8864900" y="4708845"/>
              <a:ext cx="84138" cy="39687"/>
            </a:xfrm>
            <a:custGeom>
              <a:avLst/>
              <a:gdLst>
                <a:gd name="T0" fmla="*/ 58 w 61"/>
                <a:gd name="T1" fmla="*/ 0 h 29"/>
                <a:gd name="T2" fmla="*/ 1 w 61"/>
                <a:gd name="T3" fmla="*/ 23 h 29"/>
                <a:gd name="T4" fmla="*/ 1 w 61"/>
                <a:gd name="T5" fmla="*/ 27 h 29"/>
                <a:gd name="T6" fmla="*/ 3 w 61"/>
                <a:gd name="T7" fmla="*/ 29 h 29"/>
                <a:gd name="T8" fmla="*/ 61 w 61"/>
                <a:gd name="T9" fmla="*/ 5 h 29"/>
                <a:gd name="T10" fmla="*/ 61 w 61"/>
                <a:gd name="T11" fmla="*/ 2 h 29"/>
                <a:gd name="T12" fmla="*/ 58 w 61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9">
                  <a:moveTo>
                    <a:pt x="58" y="0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5"/>
                    <a:pt x="1" y="27"/>
                  </a:cubicBezTo>
                  <a:cubicBezTo>
                    <a:pt x="2" y="28"/>
                    <a:pt x="3" y="29"/>
                    <a:pt x="3" y="29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4"/>
                    <a:pt x="61" y="2"/>
                  </a:cubicBezTo>
                  <a:cubicBezTo>
                    <a:pt x="6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5"/>
            <p:cNvSpPr>
              <a:spLocks noEditPoints="1"/>
            </p:cNvSpPr>
            <p:nvPr/>
          </p:nvSpPr>
          <p:spPr bwMode="gray">
            <a:xfrm>
              <a:off x="8693450" y="5112070"/>
              <a:ext cx="246063" cy="301625"/>
            </a:xfrm>
            <a:custGeom>
              <a:avLst/>
              <a:gdLst>
                <a:gd name="T0" fmla="*/ 100 w 178"/>
                <a:gd name="T1" fmla="*/ 161 h 219"/>
                <a:gd name="T2" fmla="*/ 175 w 178"/>
                <a:gd name="T3" fmla="*/ 114 h 219"/>
                <a:gd name="T4" fmla="*/ 176 w 178"/>
                <a:gd name="T5" fmla="*/ 113 h 219"/>
                <a:gd name="T6" fmla="*/ 176 w 178"/>
                <a:gd name="T7" fmla="*/ 113 h 219"/>
                <a:gd name="T8" fmla="*/ 177 w 178"/>
                <a:gd name="T9" fmla="*/ 112 h 219"/>
                <a:gd name="T10" fmla="*/ 177 w 178"/>
                <a:gd name="T11" fmla="*/ 110 h 219"/>
                <a:gd name="T12" fmla="*/ 177 w 178"/>
                <a:gd name="T13" fmla="*/ 109 h 219"/>
                <a:gd name="T14" fmla="*/ 177 w 178"/>
                <a:gd name="T15" fmla="*/ 108 h 219"/>
                <a:gd name="T16" fmla="*/ 176 w 178"/>
                <a:gd name="T17" fmla="*/ 107 h 219"/>
                <a:gd name="T18" fmla="*/ 176 w 178"/>
                <a:gd name="T19" fmla="*/ 107 h 219"/>
                <a:gd name="T20" fmla="*/ 175 w 178"/>
                <a:gd name="T21" fmla="*/ 106 h 219"/>
                <a:gd name="T22" fmla="*/ 174 w 178"/>
                <a:gd name="T23" fmla="*/ 105 h 219"/>
                <a:gd name="T24" fmla="*/ 100 w 178"/>
                <a:gd name="T25" fmla="*/ 58 h 219"/>
                <a:gd name="T26" fmla="*/ 176 w 178"/>
                <a:gd name="T27" fmla="*/ 3 h 219"/>
                <a:gd name="T28" fmla="*/ 89 w 178"/>
                <a:gd name="T29" fmla="*/ 51 h 219"/>
                <a:gd name="T30" fmla="*/ 2 w 178"/>
                <a:gd name="T31" fmla="*/ 3 h 219"/>
                <a:gd name="T32" fmla="*/ 78 w 178"/>
                <a:gd name="T33" fmla="*/ 58 h 219"/>
                <a:gd name="T34" fmla="*/ 3 w 178"/>
                <a:gd name="T35" fmla="*/ 105 h 219"/>
                <a:gd name="T36" fmla="*/ 2 w 178"/>
                <a:gd name="T37" fmla="*/ 106 h 219"/>
                <a:gd name="T38" fmla="*/ 2 w 178"/>
                <a:gd name="T39" fmla="*/ 107 h 219"/>
                <a:gd name="T40" fmla="*/ 2 w 178"/>
                <a:gd name="T41" fmla="*/ 107 h 219"/>
                <a:gd name="T42" fmla="*/ 1 w 178"/>
                <a:gd name="T43" fmla="*/ 108 h 219"/>
                <a:gd name="T44" fmla="*/ 1 w 178"/>
                <a:gd name="T45" fmla="*/ 109 h 219"/>
                <a:gd name="T46" fmla="*/ 1 w 178"/>
                <a:gd name="T47" fmla="*/ 110 h 219"/>
                <a:gd name="T48" fmla="*/ 1 w 178"/>
                <a:gd name="T49" fmla="*/ 112 h 219"/>
                <a:gd name="T50" fmla="*/ 1 w 178"/>
                <a:gd name="T51" fmla="*/ 113 h 219"/>
                <a:gd name="T52" fmla="*/ 2 w 178"/>
                <a:gd name="T53" fmla="*/ 113 h 219"/>
                <a:gd name="T54" fmla="*/ 3 w 178"/>
                <a:gd name="T55" fmla="*/ 114 h 219"/>
                <a:gd name="T56" fmla="*/ 78 w 178"/>
                <a:gd name="T57" fmla="*/ 161 h 219"/>
                <a:gd name="T58" fmla="*/ 2 w 178"/>
                <a:gd name="T59" fmla="*/ 216 h 219"/>
                <a:gd name="T60" fmla="*/ 10 w 178"/>
                <a:gd name="T61" fmla="*/ 218 h 219"/>
                <a:gd name="T62" fmla="*/ 168 w 178"/>
                <a:gd name="T63" fmla="*/ 218 h 219"/>
                <a:gd name="T64" fmla="*/ 176 w 178"/>
                <a:gd name="T65" fmla="*/ 216 h 219"/>
                <a:gd name="T66" fmla="*/ 18 w 178"/>
                <a:gd name="T67" fmla="*/ 110 h 219"/>
                <a:gd name="T68" fmla="*/ 160 w 178"/>
                <a:gd name="T69" fmla="*/ 110 h 219"/>
                <a:gd name="T70" fmla="*/ 18 w 178"/>
                <a:gd name="T7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8" h="219">
                  <a:moveTo>
                    <a:pt x="174" y="208"/>
                  </a:moveTo>
                  <a:cubicBezTo>
                    <a:pt x="100" y="161"/>
                    <a:pt x="100" y="161"/>
                    <a:pt x="100" y="161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6" y="114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7" y="10"/>
                    <a:pt x="178" y="6"/>
                    <a:pt x="176" y="3"/>
                  </a:cubicBezTo>
                  <a:cubicBezTo>
                    <a:pt x="174" y="1"/>
                    <a:pt x="171" y="0"/>
                    <a:pt x="168" y="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78" y="161"/>
                    <a:pt x="78" y="161"/>
                    <a:pt x="78" y="161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1" y="210"/>
                    <a:pt x="0" y="213"/>
                    <a:pt x="2" y="216"/>
                  </a:cubicBezTo>
                  <a:cubicBezTo>
                    <a:pt x="3" y="218"/>
                    <a:pt x="5" y="219"/>
                    <a:pt x="7" y="219"/>
                  </a:cubicBezTo>
                  <a:cubicBezTo>
                    <a:pt x="8" y="219"/>
                    <a:pt x="9" y="219"/>
                    <a:pt x="10" y="218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9" y="219"/>
                    <a:pt x="170" y="219"/>
                    <a:pt x="171" y="219"/>
                  </a:cubicBezTo>
                  <a:cubicBezTo>
                    <a:pt x="173" y="219"/>
                    <a:pt x="175" y="218"/>
                    <a:pt x="176" y="216"/>
                  </a:cubicBezTo>
                  <a:cubicBezTo>
                    <a:pt x="178" y="213"/>
                    <a:pt x="177" y="210"/>
                    <a:pt x="174" y="208"/>
                  </a:cubicBezTo>
                  <a:close/>
                  <a:moveTo>
                    <a:pt x="18" y="110"/>
                  </a:moveTo>
                  <a:cubicBezTo>
                    <a:pt x="89" y="65"/>
                    <a:pt x="89" y="65"/>
                    <a:pt x="89" y="65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89" y="154"/>
                    <a:pt x="89" y="154"/>
                    <a:pt x="89" y="154"/>
                  </a:cubicBezTo>
                  <a:lnTo>
                    <a:pt x="18" y="11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6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50 w 250"/>
                <a:gd name="T1" fmla="*/ 72 h 81"/>
                <a:gd name="T2" fmla="*/ 241 w 250"/>
                <a:gd name="T3" fmla="*/ 81 h 81"/>
                <a:gd name="T4" fmla="*/ 9 w 250"/>
                <a:gd name="T5" fmla="*/ 81 h 81"/>
                <a:gd name="T6" fmla="*/ 0 w 250"/>
                <a:gd name="T7" fmla="*/ 72 h 81"/>
                <a:gd name="T8" fmla="*/ 0 w 250"/>
                <a:gd name="T9" fmla="*/ 9 h 81"/>
                <a:gd name="T10" fmla="*/ 9 w 250"/>
                <a:gd name="T11" fmla="*/ 0 h 81"/>
                <a:gd name="T12" fmla="*/ 241 w 250"/>
                <a:gd name="T13" fmla="*/ 0 h 81"/>
                <a:gd name="T14" fmla="*/ 250 w 250"/>
                <a:gd name="T15" fmla="*/ 9 h 81"/>
                <a:gd name="T16" fmla="*/ 250 w 250"/>
                <a:gd name="T17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81">
                  <a:moveTo>
                    <a:pt x="250" y="72"/>
                  </a:moveTo>
                  <a:cubicBezTo>
                    <a:pt x="250" y="77"/>
                    <a:pt x="246" y="81"/>
                    <a:pt x="24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lnTo>
                    <a:pt x="250" y="7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7"/>
            <p:cNvSpPr>
              <a:spLocks/>
            </p:cNvSpPr>
            <p:nvPr/>
          </p:nvSpPr>
          <p:spPr bwMode="gray">
            <a:xfrm>
              <a:off x="8642650" y="5405758"/>
              <a:ext cx="327025" cy="93662"/>
            </a:xfrm>
            <a:custGeom>
              <a:avLst/>
              <a:gdLst>
                <a:gd name="T0" fmla="*/ 22 w 236"/>
                <a:gd name="T1" fmla="*/ 55 h 68"/>
                <a:gd name="T2" fmla="*/ 14 w 236"/>
                <a:gd name="T3" fmla="*/ 46 h 68"/>
                <a:gd name="T4" fmla="*/ 14 w 236"/>
                <a:gd name="T5" fmla="*/ 0 h 68"/>
                <a:gd name="T6" fmla="*/ 0 w 236"/>
                <a:gd name="T7" fmla="*/ 0 h 68"/>
                <a:gd name="T8" fmla="*/ 0 w 236"/>
                <a:gd name="T9" fmla="*/ 59 h 68"/>
                <a:gd name="T10" fmla="*/ 9 w 236"/>
                <a:gd name="T11" fmla="*/ 68 h 68"/>
                <a:gd name="T12" fmla="*/ 236 w 236"/>
                <a:gd name="T13" fmla="*/ 68 h 68"/>
                <a:gd name="T14" fmla="*/ 236 w 236"/>
                <a:gd name="T15" fmla="*/ 55 h 68"/>
                <a:gd name="T16" fmla="*/ 22 w 236"/>
                <a:gd name="T17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8">
                  <a:moveTo>
                    <a:pt x="22" y="55"/>
                  </a:moveTo>
                  <a:cubicBezTo>
                    <a:pt x="17" y="55"/>
                    <a:pt x="14" y="51"/>
                    <a:pt x="14" y="4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4"/>
                    <a:pt x="4" y="68"/>
                    <a:pt x="9" y="68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6" y="55"/>
                    <a:pt x="236" y="55"/>
                    <a:pt x="236" y="55"/>
                  </a:cubicBezTo>
                  <a:lnTo>
                    <a:pt x="22" y="5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8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41 w 250"/>
                <a:gd name="T1" fmla="*/ 81 h 81"/>
                <a:gd name="T2" fmla="*/ 236 w 250"/>
                <a:gd name="T3" fmla="*/ 81 h 81"/>
                <a:gd name="T4" fmla="*/ 236 w 250"/>
                <a:gd name="T5" fmla="*/ 22 h 81"/>
                <a:gd name="T6" fmla="*/ 228 w 250"/>
                <a:gd name="T7" fmla="*/ 13 h 81"/>
                <a:gd name="T8" fmla="*/ 0 w 250"/>
                <a:gd name="T9" fmla="*/ 13 h 81"/>
                <a:gd name="T10" fmla="*/ 0 w 250"/>
                <a:gd name="T11" fmla="*/ 9 h 81"/>
                <a:gd name="T12" fmla="*/ 9 w 250"/>
                <a:gd name="T13" fmla="*/ 0 h 81"/>
                <a:gd name="T14" fmla="*/ 241 w 250"/>
                <a:gd name="T15" fmla="*/ 0 h 81"/>
                <a:gd name="T16" fmla="*/ 250 w 250"/>
                <a:gd name="T17" fmla="*/ 9 h 81"/>
                <a:gd name="T18" fmla="*/ 250 w 250"/>
                <a:gd name="T19" fmla="*/ 72 h 81"/>
                <a:gd name="T20" fmla="*/ 241 w 250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81">
                  <a:moveTo>
                    <a:pt x="241" y="81"/>
                  </a:moveTo>
                  <a:cubicBezTo>
                    <a:pt x="236" y="81"/>
                    <a:pt x="236" y="81"/>
                    <a:pt x="236" y="8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7"/>
                    <a:pt x="232" y="13"/>
                    <a:pt x="22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0" y="77"/>
                    <a:pt x="246" y="81"/>
                    <a:pt x="241" y="8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Oval 49"/>
            <p:cNvSpPr>
              <a:spLocks noChangeArrowheads="1"/>
            </p:cNvSpPr>
            <p:nvPr/>
          </p:nvSpPr>
          <p:spPr bwMode="gray">
            <a:xfrm>
              <a:off x="8674400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50"/>
            <p:cNvSpPr>
              <a:spLocks noChangeArrowheads="1"/>
            </p:cNvSpPr>
            <p:nvPr/>
          </p:nvSpPr>
          <p:spPr bwMode="gray">
            <a:xfrm>
              <a:off x="8693450" y="5474020"/>
              <a:ext cx="49213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51"/>
            <p:cNvSpPr>
              <a:spLocks/>
            </p:cNvSpPr>
            <p:nvPr/>
          </p:nvSpPr>
          <p:spPr bwMode="gray">
            <a:xfrm>
              <a:off x="8693450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52"/>
            <p:cNvSpPr>
              <a:spLocks noChangeArrowheads="1"/>
            </p:cNvSpPr>
            <p:nvPr/>
          </p:nvSpPr>
          <p:spPr bwMode="gray">
            <a:xfrm>
              <a:off x="8869662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Oval 53"/>
            <p:cNvSpPr>
              <a:spLocks noChangeArrowheads="1"/>
            </p:cNvSpPr>
            <p:nvPr/>
          </p:nvSpPr>
          <p:spPr bwMode="gray">
            <a:xfrm>
              <a:off x="8887125" y="5474020"/>
              <a:ext cx="50800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54"/>
            <p:cNvSpPr>
              <a:spLocks/>
            </p:cNvSpPr>
            <p:nvPr/>
          </p:nvSpPr>
          <p:spPr bwMode="gray">
            <a:xfrm>
              <a:off x="8887125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55"/>
            <p:cNvSpPr>
              <a:spLocks noEditPoints="1"/>
            </p:cNvSpPr>
            <p:nvPr/>
          </p:nvSpPr>
          <p:spPr bwMode="gray">
            <a:xfrm>
              <a:off x="8631537" y="4907283"/>
              <a:ext cx="368300" cy="223837"/>
            </a:xfrm>
            <a:custGeom>
              <a:avLst/>
              <a:gdLst>
                <a:gd name="T0" fmla="*/ 258 w 266"/>
                <a:gd name="T1" fmla="*/ 0 h 163"/>
                <a:gd name="T2" fmla="*/ 8 w 266"/>
                <a:gd name="T3" fmla="*/ 0 h 163"/>
                <a:gd name="T4" fmla="*/ 0 w 266"/>
                <a:gd name="T5" fmla="*/ 8 h 163"/>
                <a:gd name="T6" fmla="*/ 8 w 266"/>
                <a:gd name="T7" fmla="*/ 16 h 163"/>
                <a:gd name="T8" fmla="*/ 23 w 266"/>
                <a:gd name="T9" fmla="*/ 16 h 163"/>
                <a:gd name="T10" fmla="*/ 23 w 266"/>
                <a:gd name="T11" fmla="*/ 102 h 163"/>
                <a:gd name="T12" fmla="*/ 17 w 266"/>
                <a:gd name="T13" fmla="*/ 102 h 163"/>
                <a:gd name="T14" fmla="*/ 8 w 266"/>
                <a:gd name="T15" fmla="*/ 111 h 163"/>
                <a:gd name="T16" fmla="*/ 8 w 266"/>
                <a:gd name="T17" fmla="*/ 155 h 163"/>
                <a:gd name="T18" fmla="*/ 17 w 266"/>
                <a:gd name="T19" fmla="*/ 163 h 163"/>
                <a:gd name="T20" fmla="*/ 249 w 266"/>
                <a:gd name="T21" fmla="*/ 163 h 163"/>
                <a:gd name="T22" fmla="*/ 258 w 266"/>
                <a:gd name="T23" fmla="*/ 155 h 163"/>
                <a:gd name="T24" fmla="*/ 258 w 266"/>
                <a:gd name="T25" fmla="*/ 111 h 163"/>
                <a:gd name="T26" fmla="*/ 249 w 266"/>
                <a:gd name="T27" fmla="*/ 102 h 163"/>
                <a:gd name="T28" fmla="*/ 243 w 266"/>
                <a:gd name="T29" fmla="*/ 102 h 163"/>
                <a:gd name="T30" fmla="*/ 243 w 266"/>
                <a:gd name="T31" fmla="*/ 16 h 163"/>
                <a:gd name="T32" fmla="*/ 258 w 266"/>
                <a:gd name="T33" fmla="*/ 16 h 163"/>
                <a:gd name="T34" fmla="*/ 266 w 266"/>
                <a:gd name="T35" fmla="*/ 8 h 163"/>
                <a:gd name="T36" fmla="*/ 258 w 266"/>
                <a:gd name="T37" fmla="*/ 0 h 163"/>
                <a:gd name="T38" fmla="*/ 189 w 266"/>
                <a:gd name="T39" fmla="*/ 16 h 163"/>
                <a:gd name="T40" fmla="*/ 189 w 266"/>
                <a:gd name="T41" fmla="*/ 102 h 163"/>
                <a:gd name="T42" fmla="*/ 160 w 266"/>
                <a:gd name="T43" fmla="*/ 102 h 163"/>
                <a:gd name="T44" fmla="*/ 160 w 266"/>
                <a:gd name="T45" fmla="*/ 16 h 163"/>
                <a:gd name="T46" fmla="*/ 189 w 266"/>
                <a:gd name="T47" fmla="*/ 16 h 163"/>
                <a:gd name="T48" fmla="*/ 148 w 266"/>
                <a:gd name="T49" fmla="*/ 16 h 163"/>
                <a:gd name="T50" fmla="*/ 148 w 266"/>
                <a:gd name="T51" fmla="*/ 102 h 163"/>
                <a:gd name="T52" fmla="*/ 118 w 266"/>
                <a:gd name="T53" fmla="*/ 102 h 163"/>
                <a:gd name="T54" fmla="*/ 118 w 266"/>
                <a:gd name="T55" fmla="*/ 16 h 163"/>
                <a:gd name="T56" fmla="*/ 148 w 266"/>
                <a:gd name="T57" fmla="*/ 16 h 163"/>
                <a:gd name="T58" fmla="*/ 106 w 266"/>
                <a:gd name="T59" fmla="*/ 16 h 163"/>
                <a:gd name="T60" fmla="*/ 106 w 266"/>
                <a:gd name="T61" fmla="*/ 102 h 163"/>
                <a:gd name="T62" fmla="*/ 77 w 266"/>
                <a:gd name="T63" fmla="*/ 102 h 163"/>
                <a:gd name="T64" fmla="*/ 77 w 266"/>
                <a:gd name="T65" fmla="*/ 16 h 163"/>
                <a:gd name="T66" fmla="*/ 106 w 266"/>
                <a:gd name="T67" fmla="*/ 16 h 163"/>
                <a:gd name="T68" fmla="*/ 35 w 266"/>
                <a:gd name="T69" fmla="*/ 16 h 163"/>
                <a:gd name="T70" fmla="*/ 65 w 266"/>
                <a:gd name="T71" fmla="*/ 16 h 163"/>
                <a:gd name="T72" fmla="*/ 65 w 266"/>
                <a:gd name="T73" fmla="*/ 102 h 163"/>
                <a:gd name="T74" fmla="*/ 35 w 266"/>
                <a:gd name="T75" fmla="*/ 102 h 163"/>
                <a:gd name="T76" fmla="*/ 35 w 266"/>
                <a:gd name="T77" fmla="*/ 16 h 163"/>
                <a:gd name="T78" fmla="*/ 201 w 266"/>
                <a:gd name="T79" fmla="*/ 102 h 163"/>
                <a:gd name="T80" fmla="*/ 201 w 266"/>
                <a:gd name="T81" fmla="*/ 16 h 163"/>
                <a:gd name="T82" fmla="*/ 231 w 266"/>
                <a:gd name="T83" fmla="*/ 16 h 163"/>
                <a:gd name="T84" fmla="*/ 231 w 266"/>
                <a:gd name="T85" fmla="*/ 102 h 163"/>
                <a:gd name="T86" fmla="*/ 201 w 266"/>
                <a:gd name="T87" fmla="*/ 10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" h="163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2" y="102"/>
                    <a:pt x="8" y="106"/>
                    <a:pt x="8" y="111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8" y="160"/>
                    <a:pt x="12" y="163"/>
                    <a:pt x="17" y="163"/>
                  </a:cubicBezTo>
                  <a:cubicBezTo>
                    <a:pt x="249" y="163"/>
                    <a:pt x="249" y="163"/>
                    <a:pt x="249" y="163"/>
                  </a:cubicBezTo>
                  <a:cubicBezTo>
                    <a:pt x="254" y="163"/>
                    <a:pt x="258" y="160"/>
                    <a:pt x="258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06"/>
                    <a:pt x="254" y="102"/>
                    <a:pt x="249" y="102"/>
                  </a:cubicBezTo>
                  <a:cubicBezTo>
                    <a:pt x="243" y="102"/>
                    <a:pt x="243" y="102"/>
                    <a:pt x="243" y="102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2" y="16"/>
                    <a:pt x="266" y="13"/>
                    <a:pt x="266" y="8"/>
                  </a:cubicBezTo>
                  <a:cubicBezTo>
                    <a:pt x="266" y="4"/>
                    <a:pt x="262" y="0"/>
                    <a:pt x="258" y="0"/>
                  </a:cubicBezTo>
                  <a:close/>
                  <a:moveTo>
                    <a:pt x="189" y="16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16"/>
                    <a:pt x="160" y="16"/>
                    <a:pt x="160" y="16"/>
                  </a:cubicBezTo>
                  <a:lnTo>
                    <a:pt x="189" y="16"/>
                  </a:lnTo>
                  <a:close/>
                  <a:moveTo>
                    <a:pt x="148" y="16"/>
                  </a:moveTo>
                  <a:cubicBezTo>
                    <a:pt x="148" y="102"/>
                    <a:pt x="148" y="102"/>
                    <a:pt x="14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6"/>
                    <a:pt x="118" y="16"/>
                    <a:pt x="118" y="16"/>
                  </a:cubicBezTo>
                  <a:lnTo>
                    <a:pt x="148" y="16"/>
                  </a:lnTo>
                  <a:close/>
                  <a:moveTo>
                    <a:pt x="106" y="16"/>
                  </a:moveTo>
                  <a:cubicBezTo>
                    <a:pt x="106" y="102"/>
                    <a:pt x="106" y="102"/>
                    <a:pt x="106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6"/>
                    <a:pt x="77" y="16"/>
                    <a:pt x="77" y="16"/>
                  </a:cubicBezTo>
                  <a:lnTo>
                    <a:pt x="106" y="16"/>
                  </a:lnTo>
                  <a:close/>
                  <a:moveTo>
                    <a:pt x="3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35" y="102"/>
                    <a:pt x="35" y="102"/>
                    <a:pt x="35" y="102"/>
                  </a:cubicBezTo>
                  <a:lnTo>
                    <a:pt x="35" y="16"/>
                  </a:lnTo>
                  <a:close/>
                  <a:moveTo>
                    <a:pt x="201" y="102"/>
                  </a:moveTo>
                  <a:cubicBezTo>
                    <a:pt x="201" y="16"/>
                    <a:pt x="201" y="16"/>
                    <a:pt x="20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102"/>
                    <a:pt x="231" y="102"/>
                    <a:pt x="231" y="102"/>
                  </a:cubicBezTo>
                  <a:lnTo>
                    <a:pt x="201" y="10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6"/>
            <p:cNvSpPr>
              <a:spLocks/>
            </p:cNvSpPr>
            <p:nvPr/>
          </p:nvSpPr>
          <p:spPr bwMode="gray">
            <a:xfrm>
              <a:off x="8642650" y="5067620"/>
              <a:ext cx="327025" cy="63500"/>
            </a:xfrm>
            <a:custGeom>
              <a:avLst/>
              <a:gdLst>
                <a:gd name="T0" fmla="*/ 22 w 236"/>
                <a:gd name="T1" fmla="*/ 34 h 47"/>
                <a:gd name="T2" fmla="*/ 14 w 236"/>
                <a:gd name="T3" fmla="*/ 25 h 47"/>
                <a:gd name="T4" fmla="*/ 14 w 236"/>
                <a:gd name="T5" fmla="*/ 0 h 47"/>
                <a:gd name="T6" fmla="*/ 0 w 236"/>
                <a:gd name="T7" fmla="*/ 0 h 47"/>
                <a:gd name="T8" fmla="*/ 0 w 236"/>
                <a:gd name="T9" fmla="*/ 39 h 47"/>
                <a:gd name="T10" fmla="*/ 9 w 236"/>
                <a:gd name="T11" fmla="*/ 47 h 47"/>
                <a:gd name="T12" fmla="*/ 236 w 236"/>
                <a:gd name="T13" fmla="*/ 47 h 47"/>
                <a:gd name="T14" fmla="*/ 236 w 236"/>
                <a:gd name="T15" fmla="*/ 34 h 47"/>
                <a:gd name="T16" fmla="*/ 22 w 236"/>
                <a:gd name="T1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47">
                  <a:moveTo>
                    <a:pt x="22" y="34"/>
                  </a:moveTo>
                  <a:cubicBezTo>
                    <a:pt x="17" y="34"/>
                    <a:pt x="14" y="30"/>
                    <a:pt x="14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4" y="47"/>
                    <a:pt x="9" y="47"/>
                  </a:cubicBezTo>
                  <a:cubicBezTo>
                    <a:pt x="236" y="47"/>
                    <a:pt x="236" y="47"/>
                    <a:pt x="236" y="47"/>
                  </a:cubicBezTo>
                  <a:cubicBezTo>
                    <a:pt x="236" y="34"/>
                    <a:pt x="236" y="34"/>
                    <a:pt x="236" y="34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7"/>
            <p:cNvSpPr>
              <a:spLocks/>
            </p:cNvSpPr>
            <p:nvPr/>
          </p:nvSpPr>
          <p:spPr bwMode="gray">
            <a:xfrm>
              <a:off x="8642650" y="5046983"/>
              <a:ext cx="346075" cy="84137"/>
            </a:xfrm>
            <a:custGeom>
              <a:avLst/>
              <a:gdLst>
                <a:gd name="T0" fmla="*/ 241 w 250"/>
                <a:gd name="T1" fmla="*/ 61 h 61"/>
                <a:gd name="T2" fmla="*/ 236 w 250"/>
                <a:gd name="T3" fmla="*/ 61 h 61"/>
                <a:gd name="T4" fmla="*/ 236 w 250"/>
                <a:gd name="T5" fmla="*/ 22 h 61"/>
                <a:gd name="T6" fmla="*/ 228 w 250"/>
                <a:gd name="T7" fmla="*/ 14 h 61"/>
                <a:gd name="T8" fmla="*/ 0 w 250"/>
                <a:gd name="T9" fmla="*/ 14 h 61"/>
                <a:gd name="T10" fmla="*/ 0 w 250"/>
                <a:gd name="T11" fmla="*/ 9 h 61"/>
                <a:gd name="T12" fmla="*/ 9 w 250"/>
                <a:gd name="T13" fmla="*/ 0 h 61"/>
                <a:gd name="T14" fmla="*/ 241 w 250"/>
                <a:gd name="T15" fmla="*/ 0 h 61"/>
                <a:gd name="T16" fmla="*/ 250 w 250"/>
                <a:gd name="T17" fmla="*/ 9 h 61"/>
                <a:gd name="T18" fmla="*/ 250 w 250"/>
                <a:gd name="T19" fmla="*/ 53 h 61"/>
                <a:gd name="T20" fmla="*/ 241 w 250"/>
                <a:gd name="T2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61">
                  <a:moveTo>
                    <a:pt x="241" y="61"/>
                  </a:moveTo>
                  <a:cubicBezTo>
                    <a:pt x="236" y="61"/>
                    <a:pt x="236" y="61"/>
                    <a:pt x="236" y="6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8"/>
                    <a:pt x="232" y="14"/>
                    <a:pt x="22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53"/>
                    <a:pt x="250" y="53"/>
                    <a:pt x="250" y="53"/>
                  </a:cubicBezTo>
                  <a:cubicBezTo>
                    <a:pt x="250" y="58"/>
                    <a:pt x="246" y="61"/>
                    <a:pt x="241" y="6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8"/>
            <p:cNvSpPr>
              <a:spLocks/>
            </p:cNvSpPr>
            <p:nvPr/>
          </p:nvSpPr>
          <p:spPr bwMode="gray">
            <a:xfrm>
              <a:off x="10792125" y="4919983"/>
              <a:ext cx="61913" cy="311150"/>
            </a:xfrm>
            <a:custGeom>
              <a:avLst/>
              <a:gdLst>
                <a:gd name="T0" fmla="*/ 39 w 45"/>
                <a:gd name="T1" fmla="*/ 180 h 226"/>
                <a:gd name="T2" fmla="*/ 33 w 45"/>
                <a:gd name="T3" fmla="*/ 180 h 226"/>
                <a:gd name="T4" fmla="*/ 33 w 45"/>
                <a:gd name="T5" fmla="*/ 0 h 226"/>
                <a:gd name="T6" fmla="*/ 12 w 45"/>
                <a:gd name="T7" fmla="*/ 0 h 226"/>
                <a:gd name="T8" fmla="*/ 12 w 45"/>
                <a:gd name="T9" fmla="*/ 180 h 226"/>
                <a:gd name="T10" fmla="*/ 5 w 45"/>
                <a:gd name="T11" fmla="*/ 180 h 226"/>
                <a:gd name="T12" fmla="*/ 0 w 45"/>
                <a:gd name="T13" fmla="*/ 186 h 226"/>
                <a:gd name="T14" fmla="*/ 0 w 45"/>
                <a:gd name="T15" fmla="*/ 226 h 226"/>
                <a:gd name="T16" fmla="*/ 45 w 45"/>
                <a:gd name="T17" fmla="*/ 226 h 226"/>
                <a:gd name="T18" fmla="*/ 45 w 45"/>
                <a:gd name="T19" fmla="*/ 186 h 226"/>
                <a:gd name="T20" fmla="*/ 39 w 45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26">
                  <a:moveTo>
                    <a:pt x="39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2"/>
                    <a:pt x="42" y="180"/>
                    <a:pt x="39" y="18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9"/>
            <p:cNvSpPr>
              <a:spLocks/>
            </p:cNvSpPr>
            <p:nvPr/>
          </p:nvSpPr>
          <p:spPr bwMode="gray">
            <a:xfrm>
              <a:off x="10827050" y="4919983"/>
              <a:ext cx="26988" cy="311150"/>
            </a:xfrm>
            <a:custGeom>
              <a:avLst/>
              <a:gdLst>
                <a:gd name="T0" fmla="*/ 14 w 20"/>
                <a:gd name="T1" fmla="*/ 180 h 226"/>
                <a:gd name="T2" fmla="*/ 8 w 20"/>
                <a:gd name="T3" fmla="*/ 180 h 226"/>
                <a:gd name="T4" fmla="*/ 8 w 20"/>
                <a:gd name="T5" fmla="*/ 0 h 226"/>
                <a:gd name="T6" fmla="*/ 0 w 20"/>
                <a:gd name="T7" fmla="*/ 0 h 226"/>
                <a:gd name="T8" fmla="*/ 0 w 20"/>
                <a:gd name="T9" fmla="*/ 180 h 226"/>
                <a:gd name="T10" fmla="*/ 6 w 20"/>
                <a:gd name="T11" fmla="*/ 180 h 226"/>
                <a:gd name="T12" fmla="*/ 12 w 20"/>
                <a:gd name="T13" fmla="*/ 186 h 226"/>
                <a:gd name="T14" fmla="*/ 12 w 20"/>
                <a:gd name="T15" fmla="*/ 226 h 226"/>
                <a:gd name="T16" fmla="*/ 20 w 20"/>
                <a:gd name="T17" fmla="*/ 226 h 226"/>
                <a:gd name="T18" fmla="*/ 20 w 20"/>
                <a:gd name="T19" fmla="*/ 186 h 226"/>
                <a:gd name="T20" fmla="*/ 14 w 20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26">
                  <a:moveTo>
                    <a:pt x="14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9" y="180"/>
                    <a:pt x="12" y="182"/>
                    <a:pt x="12" y="18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20" y="226"/>
                    <a:pt x="20" y="226"/>
                    <a:pt x="20" y="22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2"/>
                    <a:pt x="17" y="180"/>
                    <a:pt x="14" y="18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60"/>
            <p:cNvSpPr>
              <a:spLocks/>
            </p:cNvSpPr>
            <p:nvPr/>
          </p:nvSpPr>
          <p:spPr bwMode="gray">
            <a:xfrm>
              <a:off x="10792125" y="4919983"/>
              <a:ext cx="25400" cy="311150"/>
            </a:xfrm>
            <a:custGeom>
              <a:avLst/>
              <a:gdLst>
                <a:gd name="T0" fmla="*/ 19 w 19"/>
                <a:gd name="T1" fmla="*/ 0 h 226"/>
                <a:gd name="T2" fmla="*/ 12 w 19"/>
                <a:gd name="T3" fmla="*/ 0 h 226"/>
                <a:gd name="T4" fmla="*/ 12 w 19"/>
                <a:gd name="T5" fmla="*/ 180 h 226"/>
                <a:gd name="T6" fmla="*/ 5 w 19"/>
                <a:gd name="T7" fmla="*/ 180 h 226"/>
                <a:gd name="T8" fmla="*/ 0 w 19"/>
                <a:gd name="T9" fmla="*/ 186 h 226"/>
                <a:gd name="T10" fmla="*/ 0 w 19"/>
                <a:gd name="T11" fmla="*/ 226 h 226"/>
                <a:gd name="T12" fmla="*/ 7 w 19"/>
                <a:gd name="T13" fmla="*/ 226 h 226"/>
                <a:gd name="T14" fmla="*/ 7 w 19"/>
                <a:gd name="T15" fmla="*/ 186 h 226"/>
                <a:gd name="T16" fmla="*/ 13 w 19"/>
                <a:gd name="T17" fmla="*/ 180 h 226"/>
                <a:gd name="T18" fmla="*/ 19 w 19"/>
                <a:gd name="T19" fmla="*/ 180 h 226"/>
                <a:gd name="T20" fmla="*/ 19 w 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26"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2"/>
                    <a:pt x="10" y="180"/>
                    <a:pt x="13" y="180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61"/>
            <p:cNvSpPr>
              <a:spLocks/>
            </p:cNvSpPr>
            <p:nvPr/>
          </p:nvSpPr>
          <p:spPr bwMode="gray">
            <a:xfrm>
              <a:off x="10068225" y="4172270"/>
              <a:ext cx="242888" cy="239712"/>
            </a:xfrm>
            <a:custGeom>
              <a:avLst/>
              <a:gdLst>
                <a:gd name="T0" fmla="*/ 153 w 153"/>
                <a:gd name="T1" fmla="*/ 98 h 151"/>
                <a:gd name="T2" fmla="*/ 100 w 153"/>
                <a:gd name="T3" fmla="*/ 151 h 151"/>
                <a:gd name="T4" fmla="*/ 0 w 153"/>
                <a:gd name="T5" fmla="*/ 52 h 151"/>
                <a:gd name="T6" fmla="*/ 53 w 153"/>
                <a:gd name="T7" fmla="*/ 0 h 151"/>
                <a:gd name="T8" fmla="*/ 153 w 153"/>
                <a:gd name="T9" fmla="*/ 9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1">
                  <a:moveTo>
                    <a:pt x="153" y="98"/>
                  </a:moveTo>
                  <a:lnTo>
                    <a:pt x="100" y="151"/>
                  </a:lnTo>
                  <a:lnTo>
                    <a:pt x="0" y="52"/>
                  </a:lnTo>
                  <a:lnTo>
                    <a:pt x="53" y="0"/>
                  </a:lnTo>
                  <a:lnTo>
                    <a:pt x="153" y="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2"/>
            <p:cNvSpPr>
              <a:spLocks/>
            </p:cNvSpPr>
            <p:nvPr/>
          </p:nvSpPr>
          <p:spPr bwMode="gray">
            <a:xfrm>
              <a:off x="9560225" y="3665858"/>
              <a:ext cx="579438" cy="576262"/>
            </a:xfrm>
            <a:custGeom>
              <a:avLst/>
              <a:gdLst>
                <a:gd name="T0" fmla="*/ 415 w 419"/>
                <a:gd name="T1" fmla="*/ 379 h 419"/>
                <a:gd name="T2" fmla="*/ 415 w 419"/>
                <a:gd name="T3" fmla="*/ 392 h 419"/>
                <a:gd name="T4" fmla="*/ 392 w 419"/>
                <a:gd name="T5" fmla="*/ 415 h 419"/>
                <a:gd name="T6" fmla="*/ 380 w 419"/>
                <a:gd name="T7" fmla="*/ 415 h 419"/>
                <a:gd name="T8" fmla="*/ 3 w 419"/>
                <a:gd name="T9" fmla="*/ 39 h 419"/>
                <a:gd name="T10" fmla="*/ 3 w 419"/>
                <a:gd name="T11" fmla="*/ 27 h 419"/>
                <a:gd name="T12" fmla="*/ 27 w 419"/>
                <a:gd name="T13" fmla="*/ 3 h 419"/>
                <a:gd name="T14" fmla="*/ 39 w 419"/>
                <a:gd name="T15" fmla="*/ 3 h 419"/>
                <a:gd name="T16" fmla="*/ 415 w 419"/>
                <a:gd name="T17" fmla="*/ 37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419">
                  <a:moveTo>
                    <a:pt x="415" y="379"/>
                  </a:moveTo>
                  <a:cubicBezTo>
                    <a:pt x="419" y="383"/>
                    <a:pt x="419" y="388"/>
                    <a:pt x="415" y="392"/>
                  </a:cubicBezTo>
                  <a:cubicBezTo>
                    <a:pt x="392" y="415"/>
                    <a:pt x="392" y="415"/>
                    <a:pt x="392" y="415"/>
                  </a:cubicBezTo>
                  <a:cubicBezTo>
                    <a:pt x="388" y="419"/>
                    <a:pt x="383" y="419"/>
                    <a:pt x="380" y="4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5"/>
                    <a:pt x="0" y="30"/>
                    <a:pt x="3" y="2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0" y="0"/>
                    <a:pt x="36" y="0"/>
                    <a:pt x="39" y="3"/>
                  </a:cubicBezTo>
                  <a:lnTo>
                    <a:pt x="415" y="3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3"/>
            <p:cNvSpPr>
              <a:spLocks/>
            </p:cNvSpPr>
            <p:nvPr/>
          </p:nvSpPr>
          <p:spPr bwMode="gray">
            <a:xfrm>
              <a:off x="10185700" y="4288158"/>
              <a:ext cx="1066800" cy="1058862"/>
            </a:xfrm>
            <a:custGeom>
              <a:avLst/>
              <a:gdLst>
                <a:gd name="T0" fmla="*/ 672 w 672"/>
                <a:gd name="T1" fmla="*/ 594 h 667"/>
                <a:gd name="T2" fmla="*/ 597 w 672"/>
                <a:gd name="T3" fmla="*/ 667 h 667"/>
                <a:gd name="T4" fmla="*/ 0 w 672"/>
                <a:gd name="T5" fmla="*/ 74 h 667"/>
                <a:gd name="T6" fmla="*/ 74 w 672"/>
                <a:gd name="T7" fmla="*/ 0 h 667"/>
                <a:gd name="T8" fmla="*/ 672 w 672"/>
                <a:gd name="T9" fmla="*/ 59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67">
                  <a:moveTo>
                    <a:pt x="672" y="594"/>
                  </a:moveTo>
                  <a:lnTo>
                    <a:pt x="597" y="667"/>
                  </a:lnTo>
                  <a:lnTo>
                    <a:pt x="0" y="74"/>
                  </a:lnTo>
                  <a:lnTo>
                    <a:pt x="74" y="0"/>
                  </a:lnTo>
                  <a:lnTo>
                    <a:pt x="672" y="594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4"/>
            <p:cNvSpPr>
              <a:spLocks/>
            </p:cNvSpPr>
            <p:nvPr/>
          </p:nvSpPr>
          <p:spPr bwMode="gray">
            <a:xfrm>
              <a:off x="10055525" y="4159570"/>
              <a:ext cx="109538" cy="106362"/>
            </a:xfrm>
            <a:custGeom>
              <a:avLst/>
              <a:gdLst>
                <a:gd name="T0" fmla="*/ 9 w 79"/>
                <a:gd name="T1" fmla="*/ 77 h 77"/>
                <a:gd name="T2" fmla="*/ 4 w 79"/>
                <a:gd name="T3" fmla="*/ 75 h 77"/>
                <a:gd name="T4" fmla="*/ 4 w 79"/>
                <a:gd name="T5" fmla="*/ 64 h 77"/>
                <a:gd name="T6" fmla="*/ 64 w 79"/>
                <a:gd name="T7" fmla="*/ 3 h 77"/>
                <a:gd name="T8" fmla="*/ 75 w 79"/>
                <a:gd name="T9" fmla="*/ 3 h 77"/>
                <a:gd name="T10" fmla="*/ 75 w 79"/>
                <a:gd name="T11" fmla="*/ 15 h 77"/>
                <a:gd name="T12" fmla="*/ 15 w 79"/>
                <a:gd name="T13" fmla="*/ 75 h 77"/>
                <a:gd name="T14" fmla="*/ 9 w 79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7">
                  <a:moveTo>
                    <a:pt x="9" y="77"/>
                  </a:moveTo>
                  <a:cubicBezTo>
                    <a:pt x="7" y="77"/>
                    <a:pt x="5" y="77"/>
                    <a:pt x="4" y="75"/>
                  </a:cubicBezTo>
                  <a:cubicBezTo>
                    <a:pt x="0" y="72"/>
                    <a:pt x="0" y="67"/>
                    <a:pt x="4" y="64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7" y="0"/>
                    <a:pt x="72" y="0"/>
                    <a:pt x="75" y="3"/>
                  </a:cubicBezTo>
                  <a:cubicBezTo>
                    <a:pt x="79" y="6"/>
                    <a:pt x="79" y="12"/>
                    <a:pt x="75" y="1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3" y="77"/>
                    <a:pt x="11" y="77"/>
                    <a:pt x="9" y="7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5"/>
            <p:cNvSpPr>
              <a:spLocks/>
            </p:cNvSpPr>
            <p:nvPr/>
          </p:nvSpPr>
          <p:spPr bwMode="gray">
            <a:xfrm>
              <a:off x="9787237" y="3891283"/>
              <a:ext cx="79375" cy="77787"/>
            </a:xfrm>
            <a:custGeom>
              <a:avLst/>
              <a:gdLst>
                <a:gd name="T0" fmla="*/ 9 w 58"/>
                <a:gd name="T1" fmla="*/ 57 h 57"/>
                <a:gd name="T2" fmla="*/ 3 w 58"/>
                <a:gd name="T3" fmla="*/ 55 h 57"/>
                <a:gd name="T4" fmla="*/ 3 w 58"/>
                <a:gd name="T5" fmla="*/ 44 h 57"/>
                <a:gd name="T6" fmla="*/ 44 w 58"/>
                <a:gd name="T7" fmla="*/ 3 h 57"/>
                <a:gd name="T8" fmla="*/ 55 w 58"/>
                <a:gd name="T9" fmla="*/ 3 h 57"/>
                <a:gd name="T10" fmla="*/ 55 w 58"/>
                <a:gd name="T11" fmla="*/ 14 h 57"/>
                <a:gd name="T12" fmla="*/ 15 w 58"/>
                <a:gd name="T13" fmla="*/ 55 h 57"/>
                <a:gd name="T14" fmla="*/ 9 w 58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7">
                  <a:moveTo>
                    <a:pt x="9" y="57"/>
                  </a:moveTo>
                  <a:cubicBezTo>
                    <a:pt x="7" y="57"/>
                    <a:pt x="5" y="56"/>
                    <a:pt x="3" y="55"/>
                  </a:cubicBezTo>
                  <a:cubicBezTo>
                    <a:pt x="0" y="52"/>
                    <a:pt x="0" y="47"/>
                    <a:pt x="3" y="4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52" y="0"/>
                    <a:pt x="55" y="3"/>
                  </a:cubicBezTo>
                  <a:cubicBezTo>
                    <a:pt x="58" y="6"/>
                    <a:pt x="58" y="11"/>
                    <a:pt x="55" y="1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3" y="56"/>
                    <a:pt x="11" y="57"/>
                    <a:pt x="9" y="5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6"/>
            <p:cNvSpPr>
              <a:spLocks/>
            </p:cNvSpPr>
            <p:nvPr/>
          </p:nvSpPr>
          <p:spPr bwMode="gray">
            <a:xfrm>
              <a:off x="10168237" y="4270695"/>
              <a:ext cx="153988" cy="150812"/>
            </a:xfrm>
            <a:custGeom>
              <a:avLst/>
              <a:gdLst>
                <a:gd name="T0" fmla="*/ 9 w 111"/>
                <a:gd name="T1" fmla="*/ 110 h 110"/>
                <a:gd name="T2" fmla="*/ 3 w 111"/>
                <a:gd name="T3" fmla="*/ 108 h 110"/>
                <a:gd name="T4" fmla="*/ 3 w 111"/>
                <a:gd name="T5" fmla="*/ 96 h 110"/>
                <a:gd name="T6" fmla="*/ 96 w 111"/>
                <a:gd name="T7" fmla="*/ 3 h 110"/>
                <a:gd name="T8" fmla="*/ 108 w 111"/>
                <a:gd name="T9" fmla="*/ 3 h 110"/>
                <a:gd name="T10" fmla="*/ 108 w 111"/>
                <a:gd name="T11" fmla="*/ 15 h 110"/>
                <a:gd name="T12" fmla="*/ 15 w 111"/>
                <a:gd name="T13" fmla="*/ 108 h 110"/>
                <a:gd name="T14" fmla="*/ 9 w 111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10">
                  <a:moveTo>
                    <a:pt x="9" y="110"/>
                  </a:moveTo>
                  <a:cubicBezTo>
                    <a:pt x="7" y="110"/>
                    <a:pt x="5" y="109"/>
                    <a:pt x="3" y="108"/>
                  </a:cubicBezTo>
                  <a:cubicBezTo>
                    <a:pt x="0" y="104"/>
                    <a:pt x="0" y="99"/>
                    <a:pt x="3" y="96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100" y="0"/>
                    <a:pt x="105" y="0"/>
                    <a:pt x="108" y="3"/>
                  </a:cubicBezTo>
                  <a:cubicBezTo>
                    <a:pt x="111" y="6"/>
                    <a:pt x="111" y="11"/>
                    <a:pt x="108" y="1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3" y="109"/>
                    <a:pt x="11" y="110"/>
                    <a:pt x="9" y="11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7"/>
            <p:cNvSpPr>
              <a:spLocks/>
            </p:cNvSpPr>
            <p:nvPr/>
          </p:nvSpPr>
          <p:spPr bwMode="gray">
            <a:xfrm>
              <a:off x="10269837" y="4296095"/>
              <a:ext cx="982663" cy="944562"/>
            </a:xfrm>
            <a:custGeom>
              <a:avLst/>
              <a:gdLst>
                <a:gd name="T0" fmla="*/ 619 w 619"/>
                <a:gd name="T1" fmla="*/ 589 h 595"/>
                <a:gd name="T2" fmla="*/ 613 w 619"/>
                <a:gd name="T3" fmla="*/ 595 h 595"/>
                <a:gd name="T4" fmla="*/ 0 w 619"/>
                <a:gd name="T5" fmla="*/ 26 h 595"/>
                <a:gd name="T6" fmla="*/ 27 w 619"/>
                <a:gd name="T7" fmla="*/ 0 h 595"/>
                <a:gd name="T8" fmla="*/ 619 w 619"/>
                <a:gd name="T9" fmla="*/ 58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95">
                  <a:moveTo>
                    <a:pt x="619" y="589"/>
                  </a:moveTo>
                  <a:lnTo>
                    <a:pt x="613" y="595"/>
                  </a:lnTo>
                  <a:lnTo>
                    <a:pt x="0" y="26"/>
                  </a:lnTo>
                  <a:lnTo>
                    <a:pt x="27" y="0"/>
                  </a:lnTo>
                  <a:lnTo>
                    <a:pt x="619" y="589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8"/>
            <p:cNvSpPr>
              <a:spLocks/>
            </p:cNvSpPr>
            <p:nvPr/>
          </p:nvSpPr>
          <p:spPr bwMode="gray">
            <a:xfrm>
              <a:off x="10193637" y="4370708"/>
              <a:ext cx="949325" cy="976312"/>
            </a:xfrm>
            <a:custGeom>
              <a:avLst/>
              <a:gdLst>
                <a:gd name="T0" fmla="*/ 592 w 598"/>
                <a:gd name="T1" fmla="*/ 615 h 615"/>
                <a:gd name="T2" fmla="*/ 598 w 598"/>
                <a:gd name="T3" fmla="*/ 610 h 615"/>
                <a:gd name="T4" fmla="*/ 27 w 598"/>
                <a:gd name="T5" fmla="*/ 0 h 615"/>
                <a:gd name="T6" fmla="*/ 0 w 598"/>
                <a:gd name="T7" fmla="*/ 27 h 615"/>
                <a:gd name="T8" fmla="*/ 592 w 598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615">
                  <a:moveTo>
                    <a:pt x="592" y="615"/>
                  </a:moveTo>
                  <a:lnTo>
                    <a:pt x="598" y="610"/>
                  </a:lnTo>
                  <a:lnTo>
                    <a:pt x="27" y="0"/>
                  </a:lnTo>
                  <a:lnTo>
                    <a:pt x="0" y="27"/>
                  </a:lnTo>
                  <a:lnTo>
                    <a:pt x="592" y="61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9"/>
            <p:cNvSpPr>
              <a:spLocks/>
            </p:cNvSpPr>
            <p:nvPr/>
          </p:nvSpPr>
          <p:spPr bwMode="gray">
            <a:xfrm>
              <a:off x="10615912" y="5231133"/>
              <a:ext cx="665163" cy="93662"/>
            </a:xfrm>
            <a:custGeom>
              <a:avLst/>
              <a:gdLst>
                <a:gd name="T0" fmla="*/ 481 w 481"/>
                <a:gd name="T1" fmla="*/ 14 h 69"/>
                <a:gd name="T2" fmla="*/ 467 w 481"/>
                <a:gd name="T3" fmla="*/ 0 h 69"/>
                <a:gd name="T4" fmla="*/ 15 w 481"/>
                <a:gd name="T5" fmla="*/ 0 h 69"/>
                <a:gd name="T6" fmla="*/ 0 w 481"/>
                <a:gd name="T7" fmla="*/ 14 h 69"/>
                <a:gd name="T8" fmla="*/ 0 w 481"/>
                <a:gd name="T9" fmla="*/ 55 h 69"/>
                <a:gd name="T10" fmla="*/ 15 w 481"/>
                <a:gd name="T11" fmla="*/ 69 h 69"/>
                <a:gd name="T12" fmla="*/ 467 w 481"/>
                <a:gd name="T13" fmla="*/ 69 h 69"/>
                <a:gd name="T14" fmla="*/ 481 w 481"/>
                <a:gd name="T15" fmla="*/ 55 h 69"/>
                <a:gd name="T16" fmla="*/ 481 w 481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1" h="69">
                  <a:moveTo>
                    <a:pt x="481" y="14"/>
                  </a:moveTo>
                  <a:cubicBezTo>
                    <a:pt x="481" y="6"/>
                    <a:pt x="475" y="0"/>
                    <a:pt x="46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3"/>
                    <a:pt x="7" y="69"/>
                    <a:pt x="15" y="69"/>
                  </a:cubicBezTo>
                  <a:cubicBezTo>
                    <a:pt x="467" y="69"/>
                    <a:pt x="467" y="69"/>
                    <a:pt x="467" y="69"/>
                  </a:cubicBezTo>
                  <a:cubicBezTo>
                    <a:pt x="475" y="69"/>
                    <a:pt x="481" y="63"/>
                    <a:pt x="481" y="55"/>
                  </a:cubicBezTo>
                  <a:lnTo>
                    <a:pt x="481" y="1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Oval 70"/>
            <p:cNvSpPr>
              <a:spLocks noChangeArrowheads="1"/>
            </p:cNvSpPr>
            <p:nvPr/>
          </p:nvSpPr>
          <p:spPr bwMode="gray">
            <a:xfrm>
              <a:off x="103127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71"/>
            <p:cNvSpPr>
              <a:spLocks noChangeArrowheads="1"/>
            </p:cNvSpPr>
            <p:nvPr/>
          </p:nvSpPr>
          <p:spPr bwMode="gray">
            <a:xfrm>
              <a:off x="10695287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72"/>
            <p:cNvSpPr>
              <a:spLocks noChangeArrowheads="1"/>
            </p:cNvSpPr>
            <p:nvPr/>
          </p:nvSpPr>
          <p:spPr bwMode="gray">
            <a:xfrm>
              <a:off x="109858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73"/>
            <p:cNvSpPr>
              <a:spLocks/>
            </p:cNvSpPr>
            <p:nvPr/>
          </p:nvSpPr>
          <p:spPr bwMode="gray">
            <a:xfrm>
              <a:off x="10176175" y="5042220"/>
              <a:ext cx="341313" cy="404812"/>
            </a:xfrm>
            <a:custGeom>
              <a:avLst/>
              <a:gdLst>
                <a:gd name="T0" fmla="*/ 247 w 247"/>
                <a:gd name="T1" fmla="*/ 0 h 295"/>
                <a:gd name="T2" fmla="*/ 66 w 247"/>
                <a:gd name="T3" fmla="*/ 0 h 295"/>
                <a:gd name="T4" fmla="*/ 16 w 247"/>
                <a:gd name="T5" fmla="*/ 295 h 295"/>
                <a:gd name="T6" fmla="*/ 197 w 247"/>
                <a:gd name="T7" fmla="*/ 295 h 295"/>
                <a:gd name="T8" fmla="*/ 247 w 247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95">
                  <a:moveTo>
                    <a:pt x="247" y="0"/>
                  </a:moveTo>
                  <a:cubicBezTo>
                    <a:pt x="193" y="0"/>
                    <a:pt x="97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197" y="295"/>
                    <a:pt x="197" y="295"/>
                    <a:pt x="197" y="295"/>
                  </a:cubicBezTo>
                  <a:cubicBezTo>
                    <a:pt x="197" y="295"/>
                    <a:pt x="181" y="76"/>
                    <a:pt x="247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74"/>
            <p:cNvSpPr>
              <a:spLocks/>
            </p:cNvSpPr>
            <p:nvPr/>
          </p:nvSpPr>
          <p:spPr bwMode="gray">
            <a:xfrm>
              <a:off x="10727037" y="5324795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5"/>
            <p:cNvSpPr>
              <a:spLocks/>
            </p:cNvSpPr>
            <p:nvPr/>
          </p:nvSpPr>
          <p:spPr bwMode="gray">
            <a:xfrm>
              <a:off x="10512725" y="5324795"/>
              <a:ext cx="3175" cy="1587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0 h 1"/>
                <a:gd name="T4" fmla="*/ 0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6"/>
            <p:cNvSpPr>
              <a:spLocks/>
            </p:cNvSpPr>
            <p:nvPr/>
          </p:nvSpPr>
          <p:spPr bwMode="gray">
            <a:xfrm>
              <a:off x="10176175" y="5042220"/>
              <a:ext cx="127000" cy="404812"/>
            </a:xfrm>
            <a:custGeom>
              <a:avLst/>
              <a:gdLst>
                <a:gd name="T0" fmla="*/ 92 w 92"/>
                <a:gd name="T1" fmla="*/ 0 h 295"/>
                <a:gd name="T2" fmla="*/ 66 w 92"/>
                <a:gd name="T3" fmla="*/ 0 h 295"/>
                <a:gd name="T4" fmla="*/ 16 w 92"/>
                <a:gd name="T5" fmla="*/ 295 h 295"/>
                <a:gd name="T6" fmla="*/ 42 w 92"/>
                <a:gd name="T7" fmla="*/ 295 h 295"/>
                <a:gd name="T8" fmla="*/ 92 w 92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5">
                  <a:moveTo>
                    <a:pt x="92" y="0"/>
                  </a:moveTo>
                  <a:cubicBezTo>
                    <a:pt x="82" y="0"/>
                    <a:pt x="73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42" y="295"/>
                    <a:pt x="42" y="295"/>
                    <a:pt x="42" y="295"/>
                  </a:cubicBezTo>
                  <a:cubicBezTo>
                    <a:pt x="42" y="295"/>
                    <a:pt x="26" y="76"/>
                    <a:pt x="92" y="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77"/>
            <p:cNvSpPr>
              <a:spLocks noChangeArrowheads="1"/>
            </p:cNvSpPr>
            <p:nvPr/>
          </p:nvSpPr>
          <p:spPr bwMode="gray">
            <a:xfrm>
              <a:off x="9574512" y="3729358"/>
              <a:ext cx="22225" cy="69373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78"/>
            <p:cNvSpPr>
              <a:spLocks/>
            </p:cNvSpPr>
            <p:nvPr/>
          </p:nvSpPr>
          <p:spPr bwMode="gray">
            <a:xfrm>
              <a:off x="10393662" y="5042220"/>
              <a:ext cx="906463" cy="404812"/>
            </a:xfrm>
            <a:custGeom>
              <a:avLst/>
              <a:gdLst>
                <a:gd name="T0" fmla="*/ 642 w 656"/>
                <a:gd name="T1" fmla="*/ 206 h 295"/>
                <a:gd name="T2" fmla="*/ 219 w 656"/>
                <a:gd name="T3" fmla="*/ 206 h 295"/>
                <a:gd name="T4" fmla="*/ 217 w 656"/>
                <a:gd name="T5" fmla="*/ 207 h 295"/>
                <a:gd name="T6" fmla="*/ 217 w 656"/>
                <a:gd name="T7" fmla="*/ 0 h 295"/>
                <a:gd name="T8" fmla="*/ 66 w 656"/>
                <a:gd name="T9" fmla="*/ 0 h 295"/>
                <a:gd name="T10" fmla="*/ 16 w 656"/>
                <a:gd name="T11" fmla="*/ 295 h 295"/>
                <a:gd name="T12" fmla="*/ 642 w 656"/>
                <a:gd name="T13" fmla="*/ 295 h 295"/>
                <a:gd name="T14" fmla="*/ 656 w 656"/>
                <a:gd name="T15" fmla="*/ 281 h 295"/>
                <a:gd name="T16" fmla="*/ 656 w 656"/>
                <a:gd name="T17" fmla="*/ 221 h 295"/>
                <a:gd name="T18" fmla="*/ 642 w 656"/>
                <a:gd name="T19" fmla="*/ 20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6" h="295">
                  <a:moveTo>
                    <a:pt x="642" y="206"/>
                  </a:moveTo>
                  <a:cubicBezTo>
                    <a:pt x="219" y="206"/>
                    <a:pt x="219" y="206"/>
                    <a:pt x="219" y="206"/>
                  </a:cubicBezTo>
                  <a:cubicBezTo>
                    <a:pt x="219" y="206"/>
                    <a:pt x="218" y="206"/>
                    <a:pt x="217" y="207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642" y="295"/>
                    <a:pt x="642" y="295"/>
                    <a:pt x="642" y="295"/>
                  </a:cubicBezTo>
                  <a:cubicBezTo>
                    <a:pt x="650" y="295"/>
                    <a:pt x="656" y="289"/>
                    <a:pt x="656" y="281"/>
                  </a:cubicBezTo>
                  <a:cubicBezTo>
                    <a:pt x="656" y="221"/>
                    <a:pt x="656" y="221"/>
                    <a:pt x="656" y="221"/>
                  </a:cubicBezTo>
                  <a:cubicBezTo>
                    <a:pt x="656" y="213"/>
                    <a:pt x="650" y="206"/>
                    <a:pt x="642" y="206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79"/>
            <p:cNvSpPr>
              <a:spLocks/>
            </p:cNvSpPr>
            <p:nvPr/>
          </p:nvSpPr>
          <p:spPr bwMode="gray">
            <a:xfrm>
              <a:off x="10393662" y="5042220"/>
              <a:ext cx="300038" cy="404812"/>
            </a:xfrm>
            <a:custGeom>
              <a:avLst/>
              <a:gdLst>
                <a:gd name="T0" fmla="*/ 81 w 217"/>
                <a:gd name="T1" fmla="*/ 15 h 295"/>
                <a:gd name="T2" fmla="*/ 217 w 217"/>
                <a:gd name="T3" fmla="*/ 15 h 295"/>
                <a:gd name="T4" fmla="*/ 217 w 217"/>
                <a:gd name="T5" fmla="*/ 0 h 295"/>
                <a:gd name="T6" fmla="*/ 66 w 217"/>
                <a:gd name="T7" fmla="*/ 0 h 295"/>
                <a:gd name="T8" fmla="*/ 16 w 217"/>
                <a:gd name="T9" fmla="*/ 295 h 295"/>
                <a:gd name="T10" fmla="*/ 30 w 217"/>
                <a:gd name="T11" fmla="*/ 295 h 295"/>
                <a:gd name="T12" fmla="*/ 81 w 217"/>
                <a:gd name="T13" fmla="*/ 1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95">
                  <a:moveTo>
                    <a:pt x="81" y="15"/>
                  </a:moveTo>
                  <a:cubicBezTo>
                    <a:pt x="122" y="15"/>
                    <a:pt x="188" y="15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28" y="244"/>
                    <a:pt x="25" y="79"/>
                    <a:pt x="81" y="15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80"/>
            <p:cNvSpPr>
              <a:spLocks/>
            </p:cNvSpPr>
            <p:nvPr/>
          </p:nvSpPr>
          <p:spPr bwMode="gray">
            <a:xfrm>
              <a:off x="10414300" y="54279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81"/>
            <p:cNvSpPr>
              <a:spLocks/>
            </p:cNvSpPr>
            <p:nvPr/>
          </p:nvSpPr>
          <p:spPr bwMode="gray">
            <a:xfrm>
              <a:off x="10414300" y="5432745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2"/>
            <p:cNvSpPr>
              <a:spLocks/>
            </p:cNvSpPr>
            <p:nvPr/>
          </p:nvSpPr>
          <p:spPr bwMode="gray">
            <a:xfrm>
              <a:off x="10414300" y="54406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3"/>
            <p:cNvSpPr>
              <a:spLocks/>
            </p:cNvSpPr>
            <p:nvPr/>
          </p:nvSpPr>
          <p:spPr bwMode="gray">
            <a:xfrm>
              <a:off x="10433350" y="5324795"/>
              <a:ext cx="866775" cy="122237"/>
            </a:xfrm>
            <a:custGeom>
              <a:avLst/>
              <a:gdLst>
                <a:gd name="T0" fmla="*/ 613 w 627"/>
                <a:gd name="T1" fmla="*/ 0 h 89"/>
                <a:gd name="T2" fmla="*/ 613 w 627"/>
                <a:gd name="T3" fmla="*/ 56 h 89"/>
                <a:gd name="T4" fmla="*/ 599 w 627"/>
                <a:gd name="T5" fmla="*/ 71 h 89"/>
                <a:gd name="T6" fmla="*/ 0 w 627"/>
                <a:gd name="T7" fmla="*/ 71 h 89"/>
                <a:gd name="T8" fmla="*/ 1 w 627"/>
                <a:gd name="T9" fmla="*/ 89 h 89"/>
                <a:gd name="T10" fmla="*/ 613 w 627"/>
                <a:gd name="T11" fmla="*/ 89 h 89"/>
                <a:gd name="T12" fmla="*/ 627 w 627"/>
                <a:gd name="T13" fmla="*/ 75 h 89"/>
                <a:gd name="T14" fmla="*/ 627 w 627"/>
                <a:gd name="T15" fmla="*/ 15 h 89"/>
                <a:gd name="T16" fmla="*/ 613 w 627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89">
                  <a:moveTo>
                    <a:pt x="613" y="0"/>
                  </a:moveTo>
                  <a:cubicBezTo>
                    <a:pt x="613" y="56"/>
                    <a:pt x="613" y="56"/>
                    <a:pt x="613" y="56"/>
                  </a:cubicBezTo>
                  <a:cubicBezTo>
                    <a:pt x="613" y="64"/>
                    <a:pt x="607" y="71"/>
                    <a:pt x="59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1" y="84"/>
                    <a:pt x="1" y="89"/>
                  </a:cubicBezTo>
                  <a:cubicBezTo>
                    <a:pt x="613" y="89"/>
                    <a:pt x="613" y="89"/>
                    <a:pt x="613" y="89"/>
                  </a:cubicBezTo>
                  <a:cubicBezTo>
                    <a:pt x="621" y="89"/>
                    <a:pt x="627" y="83"/>
                    <a:pt x="627" y="75"/>
                  </a:cubicBezTo>
                  <a:cubicBezTo>
                    <a:pt x="627" y="15"/>
                    <a:pt x="627" y="15"/>
                    <a:pt x="627" y="15"/>
                  </a:cubicBezTo>
                  <a:cubicBezTo>
                    <a:pt x="627" y="7"/>
                    <a:pt x="621" y="1"/>
                    <a:pt x="613" y="0"/>
                  </a:cubicBezTo>
                  <a:close/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4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146 w 146"/>
                <a:gd name="T3" fmla="*/ 0 h 174"/>
                <a:gd name="T4" fmla="*/ 40 w 146"/>
                <a:gd name="T5" fmla="*/ 0 h 174"/>
                <a:gd name="T6" fmla="*/ 0 w 146"/>
                <a:gd name="T7" fmla="*/ 174 h 174"/>
                <a:gd name="T8" fmla="*/ 146 w 14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82" y="0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5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40 w 146"/>
                <a:gd name="T3" fmla="*/ 0 h 174"/>
                <a:gd name="T4" fmla="*/ 0 w 146"/>
                <a:gd name="T5" fmla="*/ 174 h 174"/>
                <a:gd name="T6" fmla="*/ 146 w 1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174"/>
                    <a:pt x="84" y="73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Oval 86"/>
            <p:cNvSpPr>
              <a:spLocks noChangeArrowheads="1"/>
            </p:cNvSpPr>
            <p:nvPr/>
          </p:nvSpPr>
          <p:spPr bwMode="gray">
            <a:xfrm>
              <a:off x="10458750" y="5353370"/>
              <a:ext cx="188913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87"/>
            <p:cNvSpPr>
              <a:spLocks noChangeArrowheads="1"/>
            </p:cNvSpPr>
            <p:nvPr/>
          </p:nvSpPr>
          <p:spPr bwMode="gray">
            <a:xfrm>
              <a:off x="10503200" y="5396233"/>
              <a:ext cx="100013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88"/>
            <p:cNvSpPr>
              <a:spLocks noChangeArrowheads="1"/>
            </p:cNvSpPr>
            <p:nvPr/>
          </p:nvSpPr>
          <p:spPr bwMode="gray">
            <a:xfrm>
              <a:off x="11041362" y="5353370"/>
              <a:ext cx="192088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89"/>
            <p:cNvSpPr>
              <a:spLocks noChangeArrowheads="1"/>
            </p:cNvSpPr>
            <p:nvPr/>
          </p:nvSpPr>
          <p:spPr bwMode="gray">
            <a:xfrm>
              <a:off x="1083975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90"/>
            <p:cNvSpPr>
              <a:spLocks/>
            </p:cNvSpPr>
            <p:nvPr/>
          </p:nvSpPr>
          <p:spPr bwMode="gray">
            <a:xfrm>
              <a:off x="10503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0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91"/>
            <p:cNvSpPr>
              <a:spLocks/>
            </p:cNvSpPr>
            <p:nvPr/>
          </p:nvSpPr>
          <p:spPr bwMode="gray">
            <a:xfrm>
              <a:off x="10241262" y="5359720"/>
              <a:ext cx="120650" cy="15875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9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2"/>
            <p:cNvSpPr>
              <a:spLocks/>
            </p:cNvSpPr>
            <p:nvPr/>
          </p:nvSpPr>
          <p:spPr bwMode="gray">
            <a:xfrm>
              <a:off x="10241262" y="5396233"/>
              <a:ext cx="120650" cy="17462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10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93"/>
            <p:cNvSpPr>
              <a:spLocks/>
            </p:cNvSpPr>
            <p:nvPr/>
          </p:nvSpPr>
          <p:spPr bwMode="gray">
            <a:xfrm>
              <a:off x="10209512" y="5086670"/>
              <a:ext cx="227013" cy="239712"/>
            </a:xfrm>
            <a:custGeom>
              <a:avLst/>
              <a:gdLst>
                <a:gd name="T0" fmla="*/ 31 w 164"/>
                <a:gd name="T1" fmla="*/ 0 h 175"/>
                <a:gd name="T2" fmla="*/ 0 w 164"/>
                <a:gd name="T3" fmla="*/ 175 h 175"/>
                <a:gd name="T4" fmla="*/ 133 w 164"/>
                <a:gd name="T5" fmla="*/ 175 h 175"/>
                <a:gd name="T6" fmla="*/ 164 w 164"/>
                <a:gd name="T7" fmla="*/ 0 h 175"/>
                <a:gd name="T8" fmla="*/ 31 w 16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142" y="49"/>
                    <a:pt x="164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94"/>
            <p:cNvSpPr>
              <a:spLocks/>
            </p:cNvSpPr>
            <p:nvPr/>
          </p:nvSpPr>
          <p:spPr bwMode="gray">
            <a:xfrm>
              <a:off x="10209512" y="5086670"/>
              <a:ext cx="185738" cy="239712"/>
            </a:xfrm>
            <a:custGeom>
              <a:avLst/>
              <a:gdLst>
                <a:gd name="T0" fmla="*/ 31 w 134"/>
                <a:gd name="T1" fmla="*/ 0 h 175"/>
                <a:gd name="T2" fmla="*/ 0 w 134"/>
                <a:gd name="T3" fmla="*/ 175 h 175"/>
                <a:gd name="T4" fmla="*/ 133 w 134"/>
                <a:gd name="T5" fmla="*/ 175 h 175"/>
                <a:gd name="T6" fmla="*/ 31 w 134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5"/>
            <p:cNvSpPr>
              <a:spLocks noEditPoints="1"/>
            </p:cNvSpPr>
            <p:nvPr/>
          </p:nvSpPr>
          <p:spPr bwMode="gray">
            <a:xfrm>
              <a:off x="9257012" y="4496120"/>
              <a:ext cx="280988" cy="279400"/>
            </a:xfrm>
            <a:custGeom>
              <a:avLst/>
              <a:gdLst>
                <a:gd name="T0" fmla="*/ 203 w 203"/>
                <a:gd name="T1" fmla="*/ 93 h 203"/>
                <a:gd name="T2" fmla="*/ 187 w 203"/>
                <a:gd name="T3" fmla="*/ 77 h 203"/>
                <a:gd name="T4" fmla="*/ 192 w 203"/>
                <a:gd name="T5" fmla="*/ 54 h 203"/>
                <a:gd name="T6" fmla="*/ 170 w 203"/>
                <a:gd name="T7" fmla="*/ 46 h 203"/>
                <a:gd name="T8" fmla="*/ 167 w 203"/>
                <a:gd name="T9" fmla="*/ 23 h 203"/>
                <a:gd name="T10" fmla="*/ 144 w 203"/>
                <a:gd name="T11" fmla="*/ 25 h 203"/>
                <a:gd name="T12" fmla="*/ 132 w 203"/>
                <a:gd name="T13" fmla="*/ 4 h 203"/>
                <a:gd name="T14" fmla="*/ 111 w 203"/>
                <a:gd name="T15" fmla="*/ 15 h 203"/>
                <a:gd name="T16" fmla="*/ 92 w 203"/>
                <a:gd name="T17" fmla="*/ 0 h 203"/>
                <a:gd name="T18" fmla="*/ 77 w 203"/>
                <a:gd name="T19" fmla="*/ 18 h 203"/>
                <a:gd name="T20" fmla="*/ 54 w 203"/>
                <a:gd name="T21" fmla="*/ 11 h 203"/>
                <a:gd name="T22" fmla="*/ 47 w 203"/>
                <a:gd name="T23" fmla="*/ 33 h 203"/>
                <a:gd name="T24" fmla="*/ 23 w 203"/>
                <a:gd name="T25" fmla="*/ 36 h 203"/>
                <a:gd name="T26" fmla="*/ 24 w 203"/>
                <a:gd name="T27" fmla="*/ 59 h 203"/>
                <a:gd name="T28" fmla="*/ 4 w 203"/>
                <a:gd name="T29" fmla="*/ 71 h 203"/>
                <a:gd name="T30" fmla="*/ 14 w 203"/>
                <a:gd name="T31" fmla="*/ 93 h 203"/>
                <a:gd name="T32" fmla="*/ 0 w 203"/>
                <a:gd name="T33" fmla="*/ 112 h 203"/>
                <a:gd name="T34" fmla="*/ 16 w 203"/>
                <a:gd name="T35" fmla="*/ 127 h 203"/>
                <a:gd name="T36" fmla="*/ 11 w 203"/>
                <a:gd name="T37" fmla="*/ 149 h 203"/>
                <a:gd name="T38" fmla="*/ 32 w 203"/>
                <a:gd name="T39" fmla="*/ 158 h 203"/>
                <a:gd name="T40" fmla="*/ 36 w 203"/>
                <a:gd name="T41" fmla="*/ 180 h 203"/>
                <a:gd name="T42" fmla="*/ 59 w 203"/>
                <a:gd name="T43" fmla="*/ 180 h 203"/>
                <a:gd name="T44" fmla="*/ 71 w 203"/>
                <a:gd name="T45" fmla="*/ 199 h 203"/>
                <a:gd name="T46" fmla="*/ 92 w 203"/>
                <a:gd name="T47" fmla="*/ 191 h 203"/>
                <a:gd name="T48" fmla="*/ 111 w 203"/>
                <a:gd name="T49" fmla="*/ 203 h 203"/>
                <a:gd name="T50" fmla="*/ 127 w 203"/>
                <a:gd name="T51" fmla="*/ 188 h 203"/>
                <a:gd name="T52" fmla="*/ 149 w 203"/>
                <a:gd name="T53" fmla="*/ 192 h 203"/>
                <a:gd name="T54" fmla="*/ 158 w 203"/>
                <a:gd name="T55" fmla="*/ 171 h 203"/>
                <a:gd name="T56" fmla="*/ 180 w 203"/>
                <a:gd name="T57" fmla="*/ 167 h 203"/>
                <a:gd name="T58" fmla="*/ 180 w 203"/>
                <a:gd name="T59" fmla="*/ 144 h 203"/>
                <a:gd name="T60" fmla="*/ 199 w 203"/>
                <a:gd name="T61" fmla="*/ 132 h 203"/>
                <a:gd name="T62" fmla="*/ 190 w 203"/>
                <a:gd name="T63" fmla="*/ 112 h 203"/>
                <a:gd name="T64" fmla="*/ 57 w 203"/>
                <a:gd name="T65" fmla="*/ 58 h 203"/>
                <a:gd name="T66" fmla="*/ 93 w 203"/>
                <a:gd name="T67" fmla="*/ 73 h 203"/>
                <a:gd name="T68" fmla="*/ 39 w 203"/>
                <a:gd name="T69" fmla="*/ 95 h 203"/>
                <a:gd name="T70" fmla="*/ 93 w 203"/>
                <a:gd name="T71" fmla="*/ 166 h 203"/>
                <a:gd name="T72" fmla="*/ 39 w 203"/>
                <a:gd name="T73" fmla="*/ 111 h 203"/>
                <a:gd name="T74" fmla="*/ 93 w 203"/>
                <a:gd name="T75" fmla="*/ 133 h 203"/>
                <a:gd name="T76" fmla="*/ 89 w 203"/>
                <a:gd name="T77" fmla="*/ 102 h 203"/>
                <a:gd name="T78" fmla="*/ 114 w 203"/>
                <a:gd name="T79" fmla="*/ 102 h 203"/>
                <a:gd name="T80" fmla="*/ 89 w 203"/>
                <a:gd name="T81" fmla="*/ 102 h 203"/>
                <a:gd name="T82" fmla="*/ 110 w 203"/>
                <a:gd name="T83" fmla="*/ 166 h 203"/>
                <a:gd name="T84" fmla="*/ 124 w 203"/>
                <a:gd name="T85" fmla="*/ 125 h 203"/>
                <a:gd name="T86" fmla="*/ 165 w 203"/>
                <a:gd name="T87" fmla="*/ 111 h 203"/>
                <a:gd name="T88" fmla="*/ 132 w 203"/>
                <a:gd name="T89" fmla="*/ 95 h 203"/>
                <a:gd name="T90" fmla="*/ 110 w 203"/>
                <a:gd name="T91" fmla="*/ 40 h 203"/>
                <a:gd name="T92" fmla="*/ 165 w 203"/>
                <a:gd name="T93" fmla="*/ 9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3" h="203">
                  <a:moveTo>
                    <a:pt x="203" y="112"/>
                  </a:moveTo>
                  <a:cubicBezTo>
                    <a:pt x="203" y="93"/>
                    <a:pt x="203" y="93"/>
                    <a:pt x="203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88"/>
                    <a:pt x="188" y="82"/>
                    <a:pt x="187" y="77"/>
                  </a:cubicBezTo>
                  <a:cubicBezTo>
                    <a:pt x="199" y="72"/>
                    <a:pt x="199" y="72"/>
                    <a:pt x="199" y="72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7" y="55"/>
                    <a:pt x="174" y="51"/>
                    <a:pt x="170" y="4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3" y="30"/>
                    <a:pt x="148" y="27"/>
                    <a:pt x="144" y="25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2" y="16"/>
                    <a:pt x="116" y="15"/>
                    <a:pt x="111" y="1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7" y="15"/>
                    <a:pt x="82" y="16"/>
                    <a:pt x="77" y="18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5" y="27"/>
                    <a:pt x="51" y="30"/>
                    <a:pt x="47" y="3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0" y="51"/>
                    <a:pt x="27" y="55"/>
                    <a:pt x="24" y="59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5" y="82"/>
                    <a:pt x="14" y="88"/>
                    <a:pt x="14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7"/>
                    <a:pt x="15" y="122"/>
                    <a:pt x="16" y="127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6" y="149"/>
                    <a:pt x="29" y="154"/>
                    <a:pt x="32" y="158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50" y="175"/>
                    <a:pt x="54" y="178"/>
                    <a:pt x="59" y="180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76" y="188"/>
                    <a:pt x="76" y="188"/>
                    <a:pt x="76" y="188"/>
                  </a:cubicBezTo>
                  <a:cubicBezTo>
                    <a:pt x="81" y="189"/>
                    <a:pt x="87" y="190"/>
                    <a:pt x="92" y="19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7" y="190"/>
                    <a:pt x="122" y="189"/>
                    <a:pt x="127" y="188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49" y="192"/>
                    <a:pt x="149" y="192"/>
                    <a:pt x="149" y="192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9" y="178"/>
                    <a:pt x="154" y="175"/>
                    <a:pt x="158" y="171"/>
                  </a:cubicBezTo>
                  <a:cubicBezTo>
                    <a:pt x="167" y="180"/>
                    <a:pt x="167" y="180"/>
                    <a:pt x="167" y="180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5" y="154"/>
                    <a:pt x="178" y="149"/>
                    <a:pt x="180" y="144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8" y="122"/>
                    <a:pt x="189" y="117"/>
                    <a:pt x="190" y="112"/>
                  </a:cubicBezTo>
                  <a:lnTo>
                    <a:pt x="203" y="112"/>
                  </a:lnTo>
                  <a:close/>
                  <a:moveTo>
                    <a:pt x="57" y="58"/>
                  </a:moveTo>
                  <a:cubicBezTo>
                    <a:pt x="67" y="48"/>
                    <a:pt x="80" y="41"/>
                    <a:pt x="93" y="40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83" y="76"/>
                    <a:pt x="75" y="84"/>
                    <a:pt x="72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0" y="81"/>
                    <a:pt x="47" y="68"/>
                    <a:pt x="57" y="58"/>
                  </a:cubicBezTo>
                  <a:close/>
                  <a:moveTo>
                    <a:pt x="93" y="166"/>
                  </a:moveTo>
                  <a:cubicBezTo>
                    <a:pt x="80" y="164"/>
                    <a:pt x="67" y="158"/>
                    <a:pt x="57" y="148"/>
                  </a:cubicBezTo>
                  <a:cubicBezTo>
                    <a:pt x="47" y="138"/>
                    <a:pt x="40" y="125"/>
                    <a:pt x="39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5" y="122"/>
                    <a:pt x="83" y="130"/>
                    <a:pt x="93" y="133"/>
                  </a:cubicBezTo>
                  <a:lnTo>
                    <a:pt x="93" y="166"/>
                  </a:lnTo>
                  <a:close/>
                  <a:moveTo>
                    <a:pt x="89" y="102"/>
                  </a:moveTo>
                  <a:cubicBezTo>
                    <a:pt x="89" y="95"/>
                    <a:pt x="95" y="89"/>
                    <a:pt x="102" y="89"/>
                  </a:cubicBezTo>
                  <a:cubicBezTo>
                    <a:pt x="109" y="89"/>
                    <a:pt x="114" y="95"/>
                    <a:pt x="114" y="102"/>
                  </a:cubicBezTo>
                  <a:cubicBezTo>
                    <a:pt x="114" y="109"/>
                    <a:pt x="109" y="114"/>
                    <a:pt x="102" y="114"/>
                  </a:cubicBezTo>
                  <a:cubicBezTo>
                    <a:pt x="95" y="114"/>
                    <a:pt x="89" y="109"/>
                    <a:pt x="89" y="102"/>
                  </a:cubicBezTo>
                  <a:close/>
                  <a:moveTo>
                    <a:pt x="147" y="148"/>
                  </a:moveTo>
                  <a:cubicBezTo>
                    <a:pt x="137" y="158"/>
                    <a:pt x="124" y="164"/>
                    <a:pt x="110" y="166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5" y="131"/>
                    <a:pt x="120" y="129"/>
                    <a:pt x="124" y="125"/>
                  </a:cubicBezTo>
                  <a:cubicBezTo>
                    <a:pt x="128" y="121"/>
                    <a:pt x="130" y="116"/>
                    <a:pt x="132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3" y="125"/>
                    <a:pt x="157" y="138"/>
                    <a:pt x="147" y="148"/>
                  </a:cubicBezTo>
                  <a:close/>
                  <a:moveTo>
                    <a:pt x="132" y="95"/>
                  </a:moveTo>
                  <a:cubicBezTo>
                    <a:pt x="129" y="84"/>
                    <a:pt x="121" y="76"/>
                    <a:pt x="110" y="7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24" y="41"/>
                    <a:pt x="137" y="48"/>
                    <a:pt x="147" y="58"/>
                  </a:cubicBezTo>
                  <a:cubicBezTo>
                    <a:pt x="157" y="68"/>
                    <a:pt x="163" y="81"/>
                    <a:pt x="165" y="95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6"/>
            <p:cNvSpPr>
              <a:spLocks noEditPoints="1"/>
            </p:cNvSpPr>
            <p:nvPr/>
          </p:nvSpPr>
          <p:spPr bwMode="gray">
            <a:xfrm>
              <a:off x="9109375" y="4723133"/>
              <a:ext cx="254000" cy="254000"/>
            </a:xfrm>
            <a:custGeom>
              <a:avLst/>
              <a:gdLst>
                <a:gd name="T0" fmla="*/ 184 w 184"/>
                <a:gd name="T1" fmla="*/ 112 h 185"/>
                <a:gd name="T2" fmla="*/ 161 w 184"/>
                <a:gd name="T3" fmla="*/ 89 h 185"/>
                <a:gd name="T4" fmla="*/ 181 w 184"/>
                <a:gd name="T5" fmla="*/ 63 h 185"/>
                <a:gd name="T6" fmla="*/ 150 w 184"/>
                <a:gd name="T7" fmla="*/ 55 h 185"/>
                <a:gd name="T8" fmla="*/ 155 w 184"/>
                <a:gd name="T9" fmla="*/ 22 h 185"/>
                <a:gd name="T10" fmla="*/ 123 w 184"/>
                <a:gd name="T11" fmla="*/ 31 h 185"/>
                <a:gd name="T12" fmla="*/ 111 w 184"/>
                <a:gd name="T13" fmla="*/ 0 h 185"/>
                <a:gd name="T14" fmla="*/ 88 w 184"/>
                <a:gd name="T15" fmla="*/ 23 h 185"/>
                <a:gd name="T16" fmla="*/ 63 w 184"/>
                <a:gd name="T17" fmla="*/ 3 h 185"/>
                <a:gd name="T18" fmla="*/ 54 w 184"/>
                <a:gd name="T19" fmla="*/ 34 h 185"/>
                <a:gd name="T20" fmla="*/ 22 w 184"/>
                <a:gd name="T21" fmla="*/ 29 h 185"/>
                <a:gd name="T22" fmla="*/ 30 w 184"/>
                <a:gd name="T23" fmla="*/ 61 h 185"/>
                <a:gd name="T24" fmla="*/ 0 w 184"/>
                <a:gd name="T25" fmla="*/ 73 h 185"/>
                <a:gd name="T26" fmla="*/ 23 w 184"/>
                <a:gd name="T27" fmla="*/ 96 h 185"/>
                <a:gd name="T28" fmla="*/ 2 w 184"/>
                <a:gd name="T29" fmla="*/ 121 h 185"/>
                <a:gd name="T30" fmla="*/ 34 w 184"/>
                <a:gd name="T31" fmla="*/ 130 h 185"/>
                <a:gd name="T32" fmla="*/ 29 w 184"/>
                <a:gd name="T33" fmla="*/ 162 h 185"/>
                <a:gd name="T34" fmla="*/ 60 w 184"/>
                <a:gd name="T35" fmla="*/ 154 h 185"/>
                <a:gd name="T36" fmla="*/ 72 w 184"/>
                <a:gd name="T37" fmla="*/ 185 h 185"/>
                <a:gd name="T38" fmla="*/ 95 w 184"/>
                <a:gd name="T39" fmla="*/ 161 h 185"/>
                <a:gd name="T40" fmla="*/ 121 w 184"/>
                <a:gd name="T41" fmla="*/ 182 h 185"/>
                <a:gd name="T42" fmla="*/ 129 w 184"/>
                <a:gd name="T43" fmla="*/ 150 h 185"/>
                <a:gd name="T44" fmla="*/ 162 w 184"/>
                <a:gd name="T45" fmla="*/ 156 h 185"/>
                <a:gd name="T46" fmla="*/ 153 w 184"/>
                <a:gd name="T47" fmla="*/ 124 h 185"/>
                <a:gd name="T48" fmla="*/ 184 w 184"/>
                <a:gd name="T49" fmla="*/ 112 h 185"/>
                <a:gd name="T50" fmla="*/ 92 w 184"/>
                <a:gd name="T51" fmla="*/ 115 h 185"/>
                <a:gd name="T52" fmla="*/ 69 w 184"/>
                <a:gd name="T53" fmla="*/ 92 h 185"/>
                <a:gd name="T54" fmla="*/ 92 w 184"/>
                <a:gd name="T55" fmla="*/ 70 h 185"/>
                <a:gd name="T56" fmla="*/ 114 w 184"/>
                <a:gd name="T57" fmla="*/ 92 h 185"/>
                <a:gd name="T58" fmla="*/ 92 w 184"/>
                <a:gd name="T59" fmla="*/ 11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85">
                  <a:moveTo>
                    <a:pt x="184" y="11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53" y="124"/>
                    <a:pt x="153" y="124"/>
                    <a:pt x="153" y="124"/>
                  </a:cubicBezTo>
                  <a:lnTo>
                    <a:pt x="184" y="112"/>
                  </a:lnTo>
                  <a:close/>
                  <a:moveTo>
                    <a:pt x="92" y="115"/>
                  </a:moveTo>
                  <a:cubicBezTo>
                    <a:pt x="79" y="115"/>
                    <a:pt x="69" y="105"/>
                    <a:pt x="69" y="92"/>
                  </a:cubicBezTo>
                  <a:cubicBezTo>
                    <a:pt x="69" y="80"/>
                    <a:pt x="79" y="70"/>
                    <a:pt x="92" y="70"/>
                  </a:cubicBezTo>
                  <a:cubicBezTo>
                    <a:pt x="104" y="70"/>
                    <a:pt x="114" y="80"/>
                    <a:pt x="114" y="92"/>
                  </a:cubicBezTo>
                  <a:cubicBezTo>
                    <a:pt x="114" y="105"/>
                    <a:pt x="104" y="115"/>
                    <a:pt x="92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7"/>
            <p:cNvSpPr>
              <a:spLocks noEditPoints="1"/>
            </p:cNvSpPr>
            <p:nvPr/>
          </p:nvSpPr>
          <p:spPr bwMode="gray">
            <a:xfrm>
              <a:off x="9464975" y="4650108"/>
              <a:ext cx="358775" cy="355600"/>
            </a:xfrm>
            <a:custGeom>
              <a:avLst/>
              <a:gdLst>
                <a:gd name="T0" fmla="*/ 247 w 259"/>
                <a:gd name="T1" fmla="*/ 139 h 259"/>
                <a:gd name="T2" fmla="*/ 228 w 259"/>
                <a:gd name="T3" fmla="*/ 133 h 259"/>
                <a:gd name="T4" fmla="*/ 224 w 259"/>
                <a:gd name="T5" fmla="*/ 103 h 259"/>
                <a:gd name="T6" fmla="*/ 241 w 259"/>
                <a:gd name="T7" fmla="*/ 94 h 259"/>
                <a:gd name="T8" fmla="*/ 247 w 259"/>
                <a:gd name="T9" fmla="*/ 73 h 259"/>
                <a:gd name="T10" fmla="*/ 239 w 259"/>
                <a:gd name="T11" fmla="*/ 59 h 259"/>
                <a:gd name="T12" fmla="*/ 219 w 259"/>
                <a:gd name="T13" fmla="*/ 53 h 259"/>
                <a:gd name="T14" fmla="*/ 202 w 259"/>
                <a:gd name="T15" fmla="*/ 63 h 259"/>
                <a:gd name="T16" fmla="*/ 178 w 259"/>
                <a:gd name="T17" fmla="*/ 44 h 259"/>
                <a:gd name="T18" fmla="*/ 183 w 259"/>
                <a:gd name="T19" fmla="*/ 25 h 259"/>
                <a:gd name="T20" fmla="*/ 173 w 259"/>
                <a:gd name="T21" fmla="*/ 7 h 259"/>
                <a:gd name="T22" fmla="*/ 157 w 259"/>
                <a:gd name="T23" fmla="*/ 2 h 259"/>
                <a:gd name="T24" fmla="*/ 138 w 259"/>
                <a:gd name="T25" fmla="*/ 12 h 259"/>
                <a:gd name="T26" fmla="*/ 133 w 259"/>
                <a:gd name="T27" fmla="*/ 31 h 259"/>
                <a:gd name="T28" fmla="*/ 103 w 259"/>
                <a:gd name="T29" fmla="*/ 35 h 259"/>
                <a:gd name="T30" fmla="*/ 93 w 259"/>
                <a:gd name="T31" fmla="*/ 18 h 259"/>
                <a:gd name="T32" fmla="*/ 73 w 259"/>
                <a:gd name="T33" fmla="*/ 12 h 259"/>
                <a:gd name="T34" fmla="*/ 59 w 259"/>
                <a:gd name="T35" fmla="*/ 20 h 259"/>
                <a:gd name="T36" fmla="*/ 53 w 259"/>
                <a:gd name="T37" fmla="*/ 40 h 259"/>
                <a:gd name="T38" fmla="*/ 63 w 259"/>
                <a:gd name="T39" fmla="*/ 58 h 259"/>
                <a:gd name="T40" fmla="*/ 44 w 259"/>
                <a:gd name="T41" fmla="*/ 81 h 259"/>
                <a:gd name="T42" fmla="*/ 25 w 259"/>
                <a:gd name="T43" fmla="*/ 76 h 259"/>
                <a:gd name="T44" fmla="*/ 7 w 259"/>
                <a:gd name="T45" fmla="*/ 86 h 259"/>
                <a:gd name="T46" fmla="*/ 2 w 259"/>
                <a:gd name="T47" fmla="*/ 103 h 259"/>
                <a:gd name="T48" fmla="*/ 12 w 259"/>
                <a:gd name="T49" fmla="*/ 121 h 259"/>
                <a:gd name="T50" fmla="*/ 31 w 259"/>
                <a:gd name="T51" fmla="*/ 126 h 259"/>
                <a:gd name="T52" fmla="*/ 35 w 259"/>
                <a:gd name="T53" fmla="*/ 156 h 259"/>
                <a:gd name="T54" fmla="*/ 18 w 259"/>
                <a:gd name="T55" fmla="*/ 166 h 259"/>
                <a:gd name="T56" fmla="*/ 12 w 259"/>
                <a:gd name="T57" fmla="*/ 186 h 259"/>
                <a:gd name="T58" fmla="*/ 20 w 259"/>
                <a:gd name="T59" fmla="*/ 201 h 259"/>
                <a:gd name="T60" fmla="*/ 40 w 259"/>
                <a:gd name="T61" fmla="*/ 206 h 259"/>
                <a:gd name="T62" fmla="*/ 58 w 259"/>
                <a:gd name="T63" fmla="*/ 197 h 259"/>
                <a:gd name="T64" fmla="*/ 81 w 259"/>
                <a:gd name="T65" fmla="*/ 215 h 259"/>
                <a:gd name="T66" fmla="*/ 76 w 259"/>
                <a:gd name="T67" fmla="*/ 234 h 259"/>
                <a:gd name="T68" fmla="*/ 86 w 259"/>
                <a:gd name="T69" fmla="*/ 253 h 259"/>
                <a:gd name="T70" fmla="*/ 102 w 259"/>
                <a:gd name="T71" fmla="*/ 257 h 259"/>
                <a:gd name="T72" fmla="*/ 121 w 259"/>
                <a:gd name="T73" fmla="*/ 247 h 259"/>
                <a:gd name="T74" fmla="*/ 126 w 259"/>
                <a:gd name="T75" fmla="*/ 228 h 259"/>
                <a:gd name="T76" fmla="*/ 156 w 259"/>
                <a:gd name="T77" fmla="*/ 224 h 259"/>
                <a:gd name="T78" fmla="*/ 166 w 259"/>
                <a:gd name="T79" fmla="*/ 242 h 259"/>
                <a:gd name="T80" fmla="*/ 186 w 259"/>
                <a:gd name="T81" fmla="*/ 247 h 259"/>
                <a:gd name="T82" fmla="*/ 200 w 259"/>
                <a:gd name="T83" fmla="*/ 239 h 259"/>
                <a:gd name="T84" fmla="*/ 206 w 259"/>
                <a:gd name="T85" fmla="*/ 219 h 259"/>
                <a:gd name="T86" fmla="*/ 197 w 259"/>
                <a:gd name="T87" fmla="*/ 202 h 259"/>
                <a:gd name="T88" fmla="*/ 215 w 259"/>
                <a:gd name="T89" fmla="*/ 178 h 259"/>
                <a:gd name="T90" fmla="*/ 234 w 259"/>
                <a:gd name="T91" fmla="*/ 183 h 259"/>
                <a:gd name="T92" fmla="*/ 252 w 259"/>
                <a:gd name="T93" fmla="*/ 173 h 259"/>
                <a:gd name="T94" fmla="*/ 257 w 259"/>
                <a:gd name="T95" fmla="*/ 157 h 259"/>
                <a:gd name="T96" fmla="*/ 247 w 259"/>
                <a:gd name="T97" fmla="*/ 139 h 259"/>
                <a:gd name="T98" fmla="*/ 116 w 259"/>
                <a:gd name="T99" fmla="*/ 178 h 259"/>
                <a:gd name="T100" fmla="*/ 82 w 259"/>
                <a:gd name="T101" fmla="*/ 116 h 259"/>
                <a:gd name="T102" fmla="*/ 143 w 259"/>
                <a:gd name="T103" fmla="*/ 82 h 259"/>
                <a:gd name="T104" fmla="*/ 177 w 259"/>
                <a:gd name="T105" fmla="*/ 143 h 259"/>
                <a:gd name="T106" fmla="*/ 116 w 259"/>
                <a:gd name="T107" fmla="*/ 1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9" h="259">
                  <a:moveTo>
                    <a:pt x="247" y="139"/>
                  </a:moveTo>
                  <a:cubicBezTo>
                    <a:pt x="228" y="133"/>
                    <a:pt x="228" y="133"/>
                    <a:pt x="228" y="133"/>
                  </a:cubicBezTo>
                  <a:cubicBezTo>
                    <a:pt x="228" y="123"/>
                    <a:pt x="227" y="113"/>
                    <a:pt x="224" y="103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9" y="90"/>
                    <a:pt x="251" y="81"/>
                    <a:pt x="247" y="7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5" y="52"/>
                    <a:pt x="226" y="49"/>
                    <a:pt x="219" y="5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195" y="55"/>
                    <a:pt x="187" y="49"/>
                    <a:pt x="178" y="44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5" y="17"/>
                    <a:pt x="181" y="9"/>
                    <a:pt x="173" y="7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49" y="0"/>
                    <a:pt x="141" y="5"/>
                    <a:pt x="138" y="12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3" y="31"/>
                    <a:pt x="113" y="32"/>
                    <a:pt x="103" y="35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0" y="11"/>
                    <a:pt x="80" y="8"/>
                    <a:pt x="73" y="1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4"/>
                    <a:pt x="49" y="33"/>
                    <a:pt x="53" y="40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5" y="64"/>
                    <a:pt x="49" y="72"/>
                    <a:pt x="44" y="81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17" y="74"/>
                    <a:pt x="9" y="78"/>
                    <a:pt x="7" y="86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110"/>
                    <a:pt x="4" y="119"/>
                    <a:pt x="12" y="121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36"/>
                    <a:pt x="32" y="146"/>
                    <a:pt x="35" y="15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1" y="170"/>
                    <a:pt x="8" y="179"/>
                    <a:pt x="12" y="186"/>
                  </a:cubicBezTo>
                  <a:cubicBezTo>
                    <a:pt x="20" y="201"/>
                    <a:pt x="20" y="201"/>
                    <a:pt x="20" y="201"/>
                  </a:cubicBezTo>
                  <a:cubicBezTo>
                    <a:pt x="24" y="208"/>
                    <a:pt x="33" y="210"/>
                    <a:pt x="40" y="206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4" y="204"/>
                    <a:pt x="72" y="210"/>
                    <a:pt x="81" y="215"/>
                  </a:cubicBezTo>
                  <a:cubicBezTo>
                    <a:pt x="76" y="234"/>
                    <a:pt x="76" y="234"/>
                    <a:pt x="76" y="234"/>
                  </a:cubicBezTo>
                  <a:cubicBezTo>
                    <a:pt x="74" y="242"/>
                    <a:pt x="78" y="250"/>
                    <a:pt x="86" y="253"/>
                  </a:cubicBezTo>
                  <a:cubicBezTo>
                    <a:pt x="102" y="257"/>
                    <a:pt x="102" y="257"/>
                    <a:pt x="102" y="257"/>
                  </a:cubicBezTo>
                  <a:cubicBezTo>
                    <a:pt x="110" y="259"/>
                    <a:pt x="118" y="255"/>
                    <a:pt x="121" y="247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136" y="228"/>
                    <a:pt x="146" y="227"/>
                    <a:pt x="156" y="224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70" y="249"/>
                    <a:pt x="179" y="251"/>
                    <a:pt x="186" y="247"/>
                  </a:cubicBezTo>
                  <a:cubicBezTo>
                    <a:pt x="200" y="239"/>
                    <a:pt x="200" y="239"/>
                    <a:pt x="200" y="239"/>
                  </a:cubicBezTo>
                  <a:cubicBezTo>
                    <a:pt x="208" y="235"/>
                    <a:pt x="210" y="226"/>
                    <a:pt x="206" y="219"/>
                  </a:cubicBezTo>
                  <a:cubicBezTo>
                    <a:pt x="197" y="202"/>
                    <a:pt x="197" y="202"/>
                    <a:pt x="197" y="202"/>
                  </a:cubicBezTo>
                  <a:cubicBezTo>
                    <a:pt x="204" y="195"/>
                    <a:pt x="210" y="187"/>
                    <a:pt x="215" y="178"/>
                  </a:cubicBezTo>
                  <a:cubicBezTo>
                    <a:pt x="234" y="183"/>
                    <a:pt x="234" y="183"/>
                    <a:pt x="234" y="183"/>
                  </a:cubicBezTo>
                  <a:cubicBezTo>
                    <a:pt x="242" y="185"/>
                    <a:pt x="250" y="181"/>
                    <a:pt x="252" y="173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59" y="149"/>
                    <a:pt x="255" y="141"/>
                    <a:pt x="247" y="139"/>
                  </a:cubicBezTo>
                  <a:close/>
                  <a:moveTo>
                    <a:pt x="116" y="178"/>
                  </a:moveTo>
                  <a:cubicBezTo>
                    <a:pt x="90" y="170"/>
                    <a:pt x="74" y="143"/>
                    <a:pt x="82" y="116"/>
                  </a:cubicBezTo>
                  <a:cubicBezTo>
                    <a:pt x="89" y="90"/>
                    <a:pt x="117" y="74"/>
                    <a:pt x="143" y="82"/>
                  </a:cubicBezTo>
                  <a:cubicBezTo>
                    <a:pt x="169" y="89"/>
                    <a:pt x="185" y="117"/>
                    <a:pt x="177" y="143"/>
                  </a:cubicBezTo>
                  <a:cubicBezTo>
                    <a:pt x="170" y="170"/>
                    <a:pt x="142" y="185"/>
                    <a:pt x="116" y="178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8"/>
            <p:cNvSpPr>
              <a:spLocks noEditPoints="1"/>
            </p:cNvSpPr>
            <p:nvPr/>
          </p:nvSpPr>
          <p:spPr bwMode="gray">
            <a:xfrm>
              <a:off x="9818987" y="4658045"/>
              <a:ext cx="227013" cy="228600"/>
            </a:xfrm>
            <a:custGeom>
              <a:avLst/>
              <a:gdLst>
                <a:gd name="T0" fmla="*/ 165 w 165"/>
                <a:gd name="T1" fmla="*/ 75 h 166"/>
                <a:gd name="T2" fmla="*/ 165 w 165"/>
                <a:gd name="T3" fmla="*/ 75 h 166"/>
                <a:gd name="T4" fmla="*/ 151 w 165"/>
                <a:gd name="T5" fmla="*/ 63 h 166"/>
                <a:gd name="T6" fmla="*/ 156 w 165"/>
                <a:gd name="T7" fmla="*/ 44 h 166"/>
                <a:gd name="T8" fmla="*/ 138 w 165"/>
                <a:gd name="T9" fmla="*/ 38 h 166"/>
                <a:gd name="T10" fmla="*/ 136 w 165"/>
                <a:gd name="T11" fmla="*/ 19 h 166"/>
                <a:gd name="T12" fmla="*/ 117 w 165"/>
                <a:gd name="T13" fmla="*/ 20 h 166"/>
                <a:gd name="T14" fmla="*/ 107 w 165"/>
                <a:gd name="T15" fmla="*/ 3 h 166"/>
                <a:gd name="T16" fmla="*/ 90 w 165"/>
                <a:gd name="T17" fmla="*/ 12 h 166"/>
                <a:gd name="T18" fmla="*/ 90 w 165"/>
                <a:gd name="T19" fmla="*/ 0 h 166"/>
                <a:gd name="T20" fmla="*/ 75 w 165"/>
                <a:gd name="T21" fmla="*/ 0 h 166"/>
                <a:gd name="T22" fmla="*/ 62 w 165"/>
                <a:gd name="T23" fmla="*/ 14 h 166"/>
                <a:gd name="T24" fmla="*/ 44 w 165"/>
                <a:gd name="T25" fmla="*/ 9 h 166"/>
                <a:gd name="T26" fmla="*/ 36 w 165"/>
                <a:gd name="T27" fmla="*/ 27 h 166"/>
                <a:gd name="T28" fmla="*/ 18 w 165"/>
                <a:gd name="T29" fmla="*/ 30 h 166"/>
                <a:gd name="T30" fmla="*/ 19 w 165"/>
                <a:gd name="T31" fmla="*/ 48 h 166"/>
                <a:gd name="T32" fmla="*/ 3 w 165"/>
                <a:gd name="T33" fmla="*/ 58 h 166"/>
                <a:gd name="T34" fmla="*/ 10 w 165"/>
                <a:gd name="T35" fmla="*/ 75 h 166"/>
                <a:gd name="T36" fmla="*/ 0 w 165"/>
                <a:gd name="T37" fmla="*/ 75 h 166"/>
                <a:gd name="T38" fmla="*/ 0 w 165"/>
                <a:gd name="T39" fmla="*/ 80 h 166"/>
                <a:gd name="T40" fmla="*/ 0 w 165"/>
                <a:gd name="T41" fmla="*/ 90 h 166"/>
                <a:gd name="T42" fmla="*/ 10 w 165"/>
                <a:gd name="T43" fmla="*/ 90 h 166"/>
                <a:gd name="T44" fmla="*/ 3 w 165"/>
                <a:gd name="T45" fmla="*/ 107 h 166"/>
                <a:gd name="T46" fmla="*/ 18 w 165"/>
                <a:gd name="T47" fmla="*/ 118 h 166"/>
                <a:gd name="T48" fmla="*/ 18 w 165"/>
                <a:gd name="T49" fmla="*/ 136 h 166"/>
                <a:gd name="T50" fmla="*/ 36 w 165"/>
                <a:gd name="T51" fmla="*/ 140 h 166"/>
                <a:gd name="T52" fmla="*/ 44 w 165"/>
                <a:gd name="T53" fmla="*/ 156 h 166"/>
                <a:gd name="T54" fmla="*/ 62 w 165"/>
                <a:gd name="T55" fmla="*/ 153 h 166"/>
                <a:gd name="T56" fmla="*/ 75 w 165"/>
                <a:gd name="T57" fmla="*/ 166 h 166"/>
                <a:gd name="T58" fmla="*/ 90 w 165"/>
                <a:gd name="T59" fmla="*/ 166 h 166"/>
                <a:gd name="T60" fmla="*/ 90 w 165"/>
                <a:gd name="T61" fmla="*/ 155 h 166"/>
                <a:gd name="T62" fmla="*/ 107 w 165"/>
                <a:gd name="T63" fmla="*/ 162 h 166"/>
                <a:gd name="T64" fmla="*/ 117 w 165"/>
                <a:gd name="T65" fmla="*/ 146 h 166"/>
                <a:gd name="T66" fmla="*/ 135 w 165"/>
                <a:gd name="T67" fmla="*/ 147 h 166"/>
                <a:gd name="T68" fmla="*/ 138 w 165"/>
                <a:gd name="T69" fmla="*/ 129 h 166"/>
                <a:gd name="T70" fmla="*/ 156 w 165"/>
                <a:gd name="T71" fmla="*/ 122 h 166"/>
                <a:gd name="T72" fmla="*/ 151 w 165"/>
                <a:gd name="T73" fmla="*/ 103 h 166"/>
                <a:gd name="T74" fmla="*/ 165 w 165"/>
                <a:gd name="T75" fmla="*/ 90 h 166"/>
                <a:gd name="T76" fmla="*/ 133 w 165"/>
                <a:gd name="T77" fmla="*/ 75 h 166"/>
                <a:gd name="T78" fmla="*/ 104 w 165"/>
                <a:gd name="T79" fmla="*/ 71 h 166"/>
                <a:gd name="T80" fmla="*/ 113 w 165"/>
                <a:gd name="T81" fmla="*/ 42 h 166"/>
                <a:gd name="T82" fmla="*/ 90 w 165"/>
                <a:gd name="T83" fmla="*/ 59 h 166"/>
                <a:gd name="T84" fmla="*/ 113 w 165"/>
                <a:gd name="T85" fmla="*/ 42 h 166"/>
                <a:gd name="T86" fmla="*/ 75 w 165"/>
                <a:gd name="T87" fmla="*/ 90 h 166"/>
                <a:gd name="T88" fmla="*/ 90 w 165"/>
                <a:gd name="T89" fmla="*/ 76 h 166"/>
                <a:gd name="T90" fmla="*/ 75 w 165"/>
                <a:gd name="T91" fmla="*/ 32 h 166"/>
                <a:gd name="T92" fmla="*/ 69 w 165"/>
                <a:gd name="T93" fmla="*/ 61 h 166"/>
                <a:gd name="T94" fmla="*/ 75 w 165"/>
                <a:gd name="T95" fmla="*/ 32 h 166"/>
                <a:gd name="T96" fmla="*/ 60 w 165"/>
                <a:gd name="T97" fmla="*/ 71 h 166"/>
                <a:gd name="T98" fmla="*/ 31 w 165"/>
                <a:gd name="T99" fmla="*/ 75 h 166"/>
                <a:gd name="T100" fmla="*/ 41 w 165"/>
                <a:gd name="T101" fmla="*/ 115 h 166"/>
                <a:gd name="T102" fmla="*/ 57 w 165"/>
                <a:gd name="T103" fmla="*/ 90 h 166"/>
                <a:gd name="T104" fmla="*/ 41 w 165"/>
                <a:gd name="T105" fmla="*/ 115 h 166"/>
                <a:gd name="T106" fmla="*/ 69 w 165"/>
                <a:gd name="T107" fmla="*/ 106 h 166"/>
                <a:gd name="T108" fmla="*/ 75 w 165"/>
                <a:gd name="T109" fmla="*/ 135 h 166"/>
                <a:gd name="T110" fmla="*/ 90 w 165"/>
                <a:gd name="T111" fmla="*/ 135 h 166"/>
                <a:gd name="T112" fmla="*/ 94 w 165"/>
                <a:gd name="T113" fmla="*/ 106 h 166"/>
                <a:gd name="T114" fmla="*/ 90 w 165"/>
                <a:gd name="T115" fmla="*/ 135 h 166"/>
                <a:gd name="T116" fmla="*/ 104 w 165"/>
                <a:gd name="T117" fmla="*/ 96 h 166"/>
                <a:gd name="T118" fmla="*/ 133 w 165"/>
                <a:gd name="T119" fmla="*/ 9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" h="166">
                  <a:moveTo>
                    <a:pt x="165" y="90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3" y="71"/>
                    <a:pt x="152" y="67"/>
                    <a:pt x="151" y="63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3" y="45"/>
                    <a:pt x="141" y="41"/>
                    <a:pt x="138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4" y="25"/>
                    <a:pt x="120" y="22"/>
                    <a:pt x="117" y="2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99" y="13"/>
                    <a:pt x="94" y="12"/>
                    <a:pt x="90" y="1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1" y="12"/>
                    <a:pt x="66" y="13"/>
                    <a:pt x="62" y="1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2"/>
                    <a:pt x="40" y="24"/>
                    <a:pt x="36" y="27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41"/>
                    <a:pt x="21" y="45"/>
                    <a:pt x="1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6"/>
                    <a:pt x="11" y="71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5"/>
                    <a:pt x="11" y="99"/>
                    <a:pt x="12" y="10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20" y="122"/>
                    <a:pt x="23" y="125"/>
                    <a:pt x="26" y="12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40" y="142"/>
                    <a:pt x="44" y="145"/>
                    <a:pt x="48" y="147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6" y="154"/>
                    <a:pt x="70" y="155"/>
                    <a:pt x="75" y="155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4" y="155"/>
                    <a:pt x="99" y="154"/>
                    <a:pt x="103" y="15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21" y="144"/>
                    <a:pt x="124" y="142"/>
                    <a:pt x="127" y="140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41" y="125"/>
                    <a:pt x="143" y="121"/>
                    <a:pt x="146" y="117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99"/>
                    <a:pt x="153" y="95"/>
                    <a:pt x="154" y="90"/>
                  </a:cubicBezTo>
                  <a:lnTo>
                    <a:pt x="165" y="90"/>
                  </a:lnTo>
                  <a:close/>
                  <a:moveTo>
                    <a:pt x="123" y="52"/>
                  </a:moveTo>
                  <a:cubicBezTo>
                    <a:pt x="128" y="59"/>
                    <a:pt x="132" y="67"/>
                    <a:pt x="133" y="7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5" y="74"/>
                    <a:pt x="105" y="72"/>
                    <a:pt x="104" y="71"/>
                  </a:cubicBezTo>
                  <a:lnTo>
                    <a:pt x="123" y="52"/>
                  </a:lnTo>
                  <a:close/>
                  <a:moveTo>
                    <a:pt x="113" y="42"/>
                  </a:moveTo>
                  <a:cubicBezTo>
                    <a:pt x="94" y="61"/>
                    <a:pt x="94" y="61"/>
                    <a:pt x="94" y="61"/>
                  </a:cubicBezTo>
                  <a:cubicBezTo>
                    <a:pt x="93" y="61"/>
                    <a:pt x="92" y="60"/>
                    <a:pt x="90" y="59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9" y="34"/>
                    <a:pt x="107" y="37"/>
                    <a:pt x="113" y="42"/>
                  </a:cubicBezTo>
                  <a:close/>
                  <a:moveTo>
                    <a:pt x="90" y="90"/>
                  </a:moveTo>
                  <a:cubicBezTo>
                    <a:pt x="86" y="94"/>
                    <a:pt x="79" y="94"/>
                    <a:pt x="75" y="90"/>
                  </a:cubicBezTo>
                  <a:cubicBezTo>
                    <a:pt x="71" y="86"/>
                    <a:pt x="71" y="80"/>
                    <a:pt x="75" y="76"/>
                  </a:cubicBezTo>
                  <a:cubicBezTo>
                    <a:pt x="79" y="72"/>
                    <a:pt x="86" y="72"/>
                    <a:pt x="90" y="76"/>
                  </a:cubicBezTo>
                  <a:cubicBezTo>
                    <a:pt x="94" y="80"/>
                    <a:pt x="94" y="86"/>
                    <a:pt x="90" y="90"/>
                  </a:cubicBezTo>
                  <a:close/>
                  <a:moveTo>
                    <a:pt x="75" y="32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3" y="60"/>
                    <a:pt x="71" y="60"/>
                    <a:pt x="69" y="6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7" y="37"/>
                    <a:pt x="66" y="33"/>
                    <a:pt x="75" y="32"/>
                  </a:cubicBezTo>
                  <a:close/>
                  <a:moveTo>
                    <a:pt x="41" y="52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59" y="72"/>
                    <a:pt x="58" y="74"/>
                    <a:pt x="58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2" y="67"/>
                    <a:pt x="35" y="59"/>
                    <a:pt x="41" y="52"/>
                  </a:cubicBezTo>
                  <a:close/>
                  <a:moveTo>
                    <a:pt x="41" y="115"/>
                  </a:moveTo>
                  <a:cubicBezTo>
                    <a:pt x="35" y="108"/>
                    <a:pt x="32" y="99"/>
                    <a:pt x="30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92"/>
                    <a:pt x="59" y="94"/>
                    <a:pt x="60" y="96"/>
                  </a:cubicBezTo>
                  <a:lnTo>
                    <a:pt x="41" y="115"/>
                  </a:lnTo>
                  <a:close/>
                  <a:moveTo>
                    <a:pt x="50" y="125"/>
                  </a:moveTo>
                  <a:cubicBezTo>
                    <a:pt x="69" y="106"/>
                    <a:pt x="69" y="106"/>
                    <a:pt x="69" y="106"/>
                  </a:cubicBezTo>
                  <a:cubicBezTo>
                    <a:pt x="71" y="107"/>
                    <a:pt x="73" y="107"/>
                    <a:pt x="75" y="108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6" y="134"/>
                    <a:pt x="57" y="130"/>
                    <a:pt x="50" y="125"/>
                  </a:cubicBezTo>
                  <a:close/>
                  <a:moveTo>
                    <a:pt x="90" y="13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92" y="107"/>
                    <a:pt x="93" y="106"/>
                    <a:pt x="94" y="106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07" y="130"/>
                    <a:pt x="99" y="133"/>
                    <a:pt x="90" y="135"/>
                  </a:cubicBezTo>
                  <a:close/>
                  <a:moveTo>
                    <a:pt x="123" y="115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5" y="94"/>
                    <a:pt x="106" y="92"/>
                    <a:pt x="106" y="90"/>
                  </a:cubicBezTo>
                  <a:cubicBezTo>
                    <a:pt x="133" y="90"/>
                    <a:pt x="133" y="90"/>
                    <a:pt x="133" y="90"/>
                  </a:cubicBezTo>
                  <a:cubicBezTo>
                    <a:pt x="132" y="99"/>
                    <a:pt x="129" y="108"/>
                    <a:pt x="123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9"/>
            <p:cNvSpPr>
              <a:spLocks/>
            </p:cNvSpPr>
            <p:nvPr/>
          </p:nvSpPr>
          <p:spPr bwMode="gray">
            <a:xfrm>
              <a:off x="9061750" y="4907283"/>
              <a:ext cx="1035050" cy="211137"/>
            </a:xfrm>
            <a:custGeom>
              <a:avLst/>
              <a:gdLst>
                <a:gd name="T0" fmla="*/ 3 w 748"/>
                <a:gd name="T1" fmla="*/ 0 h 153"/>
                <a:gd name="T2" fmla="*/ 0 w 748"/>
                <a:gd name="T3" fmla="*/ 26 h 153"/>
                <a:gd name="T4" fmla="*/ 127 w 748"/>
                <a:gd name="T5" fmla="*/ 153 h 153"/>
                <a:gd name="T6" fmla="*/ 621 w 748"/>
                <a:gd name="T7" fmla="*/ 153 h 153"/>
                <a:gd name="T8" fmla="*/ 748 w 748"/>
                <a:gd name="T9" fmla="*/ 26 h 153"/>
                <a:gd name="T10" fmla="*/ 745 w 748"/>
                <a:gd name="T11" fmla="*/ 0 h 153"/>
                <a:gd name="T12" fmla="*/ 3 w 748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153">
                  <a:moveTo>
                    <a:pt x="3" y="0"/>
                  </a:moveTo>
                  <a:cubicBezTo>
                    <a:pt x="1" y="9"/>
                    <a:pt x="0" y="17"/>
                    <a:pt x="0" y="26"/>
                  </a:cubicBezTo>
                  <a:cubicBezTo>
                    <a:pt x="0" y="96"/>
                    <a:pt x="57" y="153"/>
                    <a:pt x="127" y="153"/>
                  </a:cubicBezTo>
                  <a:cubicBezTo>
                    <a:pt x="621" y="153"/>
                    <a:pt x="621" y="153"/>
                    <a:pt x="621" y="153"/>
                  </a:cubicBezTo>
                  <a:cubicBezTo>
                    <a:pt x="691" y="153"/>
                    <a:pt x="748" y="96"/>
                    <a:pt x="748" y="26"/>
                  </a:cubicBezTo>
                  <a:cubicBezTo>
                    <a:pt x="748" y="17"/>
                    <a:pt x="747" y="9"/>
                    <a:pt x="745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00"/>
            <p:cNvSpPr>
              <a:spLocks/>
            </p:cNvSpPr>
            <p:nvPr/>
          </p:nvSpPr>
          <p:spPr bwMode="gray">
            <a:xfrm>
              <a:off x="9101437" y="4907283"/>
              <a:ext cx="995363" cy="211137"/>
            </a:xfrm>
            <a:custGeom>
              <a:avLst/>
              <a:gdLst>
                <a:gd name="T0" fmla="*/ 716 w 719"/>
                <a:gd name="T1" fmla="*/ 0 h 153"/>
                <a:gd name="T2" fmla="*/ 700 w 719"/>
                <a:gd name="T3" fmla="*/ 0 h 153"/>
                <a:gd name="T4" fmla="*/ 701 w 719"/>
                <a:gd name="T5" fmla="*/ 8 h 153"/>
                <a:gd name="T6" fmla="*/ 573 w 719"/>
                <a:gd name="T7" fmla="*/ 135 h 153"/>
                <a:gd name="T8" fmla="*/ 80 w 719"/>
                <a:gd name="T9" fmla="*/ 135 h 153"/>
                <a:gd name="T10" fmla="*/ 0 w 719"/>
                <a:gd name="T11" fmla="*/ 106 h 153"/>
                <a:gd name="T12" fmla="*/ 98 w 719"/>
                <a:gd name="T13" fmla="*/ 153 h 153"/>
                <a:gd name="T14" fmla="*/ 592 w 719"/>
                <a:gd name="T15" fmla="*/ 153 h 153"/>
                <a:gd name="T16" fmla="*/ 719 w 719"/>
                <a:gd name="T17" fmla="*/ 26 h 153"/>
                <a:gd name="T18" fmla="*/ 716 w 719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9" h="153">
                  <a:moveTo>
                    <a:pt x="716" y="0"/>
                  </a:moveTo>
                  <a:cubicBezTo>
                    <a:pt x="700" y="0"/>
                    <a:pt x="700" y="0"/>
                    <a:pt x="700" y="0"/>
                  </a:cubicBezTo>
                  <a:cubicBezTo>
                    <a:pt x="701" y="3"/>
                    <a:pt x="701" y="5"/>
                    <a:pt x="701" y="8"/>
                  </a:cubicBezTo>
                  <a:cubicBezTo>
                    <a:pt x="701" y="78"/>
                    <a:pt x="644" y="135"/>
                    <a:pt x="573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50" y="135"/>
                    <a:pt x="22" y="124"/>
                    <a:pt x="0" y="106"/>
                  </a:cubicBezTo>
                  <a:cubicBezTo>
                    <a:pt x="23" y="135"/>
                    <a:pt x="59" y="153"/>
                    <a:pt x="98" y="153"/>
                  </a:cubicBezTo>
                  <a:cubicBezTo>
                    <a:pt x="592" y="153"/>
                    <a:pt x="592" y="153"/>
                    <a:pt x="592" y="153"/>
                  </a:cubicBezTo>
                  <a:cubicBezTo>
                    <a:pt x="662" y="153"/>
                    <a:pt x="719" y="96"/>
                    <a:pt x="719" y="26"/>
                  </a:cubicBezTo>
                  <a:cubicBezTo>
                    <a:pt x="719" y="17"/>
                    <a:pt x="718" y="9"/>
                    <a:pt x="716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01"/>
            <p:cNvSpPr>
              <a:spLocks/>
            </p:cNvSpPr>
            <p:nvPr/>
          </p:nvSpPr>
          <p:spPr bwMode="gray">
            <a:xfrm>
              <a:off x="9064925" y="4192908"/>
              <a:ext cx="1028700" cy="377825"/>
            </a:xfrm>
            <a:custGeom>
              <a:avLst/>
              <a:gdLst>
                <a:gd name="T0" fmla="*/ 744 w 744"/>
                <a:gd name="T1" fmla="*/ 274 h 274"/>
                <a:gd name="T2" fmla="*/ 621 w 744"/>
                <a:gd name="T3" fmla="*/ 173 h 274"/>
                <a:gd name="T4" fmla="*/ 581 w 744"/>
                <a:gd name="T5" fmla="*/ 179 h 274"/>
                <a:gd name="T6" fmla="*/ 457 w 744"/>
                <a:gd name="T7" fmla="*/ 68 h 274"/>
                <a:gd name="T8" fmla="*/ 372 w 744"/>
                <a:gd name="T9" fmla="*/ 101 h 274"/>
                <a:gd name="T10" fmla="*/ 249 w 744"/>
                <a:gd name="T11" fmla="*/ 0 h 274"/>
                <a:gd name="T12" fmla="*/ 123 w 744"/>
                <a:gd name="T13" fmla="*/ 125 h 274"/>
                <a:gd name="T14" fmla="*/ 133 w 744"/>
                <a:gd name="T15" fmla="*/ 173 h 274"/>
                <a:gd name="T16" fmla="*/ 123 w 744"/>
                <a:gd name="T17" fmla="*/ 173 h 274"/>
                <a:gd name="T18" fmla="*/ 0 w 744"/>
                <a:gd name="T19" fmla="*/ 274 h 274"/>
                <a:gd name="T20" fmla="*/ 744 w 744"/>
                <a:gd name="T2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274">
                  <a:moveTo>
                    <a:pt x="744" y="274"/>
                  </a:moveTo>
                  <a:cubicBezTo>
                    <a:pt x="733" y="217"/>
                    <a:pt x="682" y="173"/>
                    <a:pt x="621" y="173"/>
                  </a:cubicBezTo>
                  <a:cubicBezTo>
                    <a:pt x="607" y="173"/>
                    <a:pt x="594" y="175"/>
                    <a:pt x="581" y="179"/>
                  </a:cubicBezTo>
                  <a:cubicBezTo>
                    <a:pt x="574" y="117"/>
                    <a:pt x="521" y="68"/>
                    <a:pt x="457" y="68"/>
                  </a:cubicBezTo>
                  <a:cubicBezTo>
                    <a:pt x="424" y="68"/>
                    <a:pt x="394" y="81"/>
                    <a:pt x="372" y="101"/>
                  </a:cubicBezTo>
                  <a:cubicBezTo>
                    <a:pt x="361" y="44"/>
                    <a:pt x="310" y="0"/>
                    <a:pt x="249" y="0"/>
                  </a:cubicBezTo>
                  <a:cubicBezTo>
                    <a:pt x="179" y="0"/>
                    <a:pt x="123" y="56"/>
                    <a:pt x="123" y="125"/>
                  </a:cubicBezTo>
                  <a:cubicBezTo>
                    <a:pt x="123" y="142"/>
                    <a:pt x="127" y="159"/>
                    <a:pt x="133" y="173"/>
                  </a:cubicBezTo>
                  <a:cubicBezTo>
                    <a:pt x="130" y="173"/>
                    <a:pt x="127" y="173"/>
                    <a:pt x="123" y="173"/>
                  </a:cubicBezTo>
                  <a:cubicBezTo>
                    <a:pt x="62" y="173"/>
                    <a:pt x="12" y="217"/>
                    <a:pt x="0" y="274"/>
                  </a:cubicBezTo>
                  <a:lnTo>
                    <a:pt x="744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2"/>
            <p:cNvSpPr>
              <a:spLocks/>
            </p:cNvSpPr>
            <p:nvPr/>
          </p:nvSpPr>
          <p:spPr bwMode="gray">
            <a:xfrm>
              <a:off x="9268125" y="4192908"/>
              <a:ext cx="825500" cy="377825"/>
            </a:xfrm>
            <a:custGeom>
              <a:avLst/>
              <a:gdLst>
                <a:gd name="T0" fmla="*/ 80 w 597"/>
                <a:gd name="T1" fmla="*/ 23 h 274"/>
                <a:gd name="T2" fmla="*/ 203 w 597"/>
                <a:gd name="T3" fmla="*/ 125 h 274"/>
                <a:gd name="T4" fmla="*/ 288 w 597"/>
                <a:gd name="T5" fmla="*/ 91 h 274"/>
                <a:gd name="T6" fmla="*/ 413 w 597"/>
                <a:gd name="T7" fmla="*/ 203 h 274"/>
                <a:gd name="T8" fmla="*/ 452 w 597"/>
                <a:gd name="T9" fmla="*/ 196 h 274"/>
                <a:gd name="T10" fmla="*/ 568 w 597"/>
                <a:gd name="T11" fmla="*/ 274 h 274"/>
                <a:gd name="T12" fmla="*/ 597 w 597"/>
                <a:gd name="T13" fmla="*/ 274 h 274"/>
                <a:gd name="T14" fmla="*/ 474 w 597"/>
                <a:gd name="T15" fmla="*/ 173 h 274"/>
                <a:gd name="T16" fmla="*/ 434 w 597"/>
                <a:gd name="T17" fmla="*/ 179 h 274"/>
                <a:gd name="T18" fmla="*/ 310 w 597"/>
                <a:gd name="T19" fmla="*/ 68 h 274"/>
                <a:gd name="T20" fmla="*/ 225 w 597"/>
                <a:gd name="T21" fmla="*/ 101 h 274"/>
                <a:gd name="T22" fmla="*/ 102 w 597"/>
                <a:gd name="T23" fmla="*/ 0 h 274"/>
                <a:gd name="T24" fmla="*/ 0 w 597"/>
                <a:gd name="T25" fmla="*/ 52 h 274"/>
                <a:gd name="T26" fmla="*/ 80 w 597"/>
                <a:gd name="T27" fmla="*/ 2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7" h="274">
                  <a:moveTo>
                    <a:pt x="80" y="23"/>
                  </a:moveTo>
                  <a:cubicBezTo>
                    <a:pt x="141" y="23"/>
                    <a:pt x="192" y="67"/>
                    <a:pt x="203" y="125"/>
                  </a:cubicBezTo>
                  <a:cubicBezTo>
                    <a:pt x="225" y="104"/>
                    <a:pt x="255" y="91"/>
                    <a:pt x="288" y="91"/>
                  </a:cubicBezTo>
                  <a:cubicBezTo>
                    <a:pt x="353" y="91"/>
                    <a:pt x="406" y="140"/>
                    <a:pt x="413" y="203"/>
                  </a:cubicBezTo>
                  <a:cubicBezTo>
                    <a:pt x="425" y="199"/>
                    <a:pt x="438" y="196"/>
                    <a:pt x="452" y="196"/>
                  </a:cubicBezTo>
                  <a:cubicBezTo>
                    <a:pt x="505" y="196"/>
                    <a:pt x="549" y="229"/>
                    <a:pt x="568" y="274"/>
                  </a:cubicBezTo>
                  <a:cubicBezTo>
                    <a:pt x="597" y="274"/>
                    <a:pt x="597" y="274"/>
                    <a:pt x="597" y="274"/>
                  </a:cubicBezTo>
                  <a:cubicBezTo>
                    <a:pt x="586" y="217"/>
                    <a:pt x="535" y="173"/>
                    <a:pt x="474" y="173"/>
                  </a:cubicBezTo>
                  <a:cubicBezTo>
                    <a:pt x="460" y="173"/>
                    <a:pt x="447" y="175"/>
                    <a:pt x="434" y="179"/>
                  </a:cubicBezTo>
                  <a:cubicBezTo>
                    <a:pt x="427" y="117"/>
                    <a:pt x="374" y="68"/>
                    <a:pt x="310" y="68"/>
                  </a:cubicBezTo>
                  <a:cubicBezTo>
                    <a:pt x="277" y="68"/>
                    <a:pt x="247" y="81"/>
                    <a:pt x="225" y="101"/>
                  </a:cubicBezTo>
                  <a:cubicBezTo>
                    <a:pt x="214" y="44"/>
                    <a:pt x="163" y="0"/>
                    <a:pt x="102" y="0"/>
                  </a:cubicBezTo>
                  <a:cubicBezTo>
                    <a:pt x="60" y="0"/>
                    <a:pt x="23" y="20"/>
                    <a:pt x="0" y="52"/>
                  </a:cubicBezTo>
                  <a:cubicBezTo>
                    <a:pt x="22" y="34"/>
                    <a:pt x="49" y="23"/>
                    <a:pt x="80" y="23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Oval 103"/>
            <p:cNvSpPr>
              <a:spLocks noChangeArrowheads="1"/>
            </p:cNvSpPr>
            <p:nvPr/>
          </p:nvSpPr>
          <p:spPr bwMode="gray">
            <a:xfrm>
              <a:off x="11085812" y="5396233"/>
              <a:ext cx="103188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Oval 104"/>
            <p:cNvSpPr>
              <a:spLocks noChangeArrowheads="1"/>
            </p:cNvSpPr>
            <p:nvPr/>
          </p:nvSpPr>
          <p:spPr bwMode="gray">
            <a:xfrm>
              <a:off x="10884200" y="5396233"/>
              <a:ext cx="101600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05"/>
            <p:cNvSpPr>
              <a:spLocks/>
            </p:cNvSpPr>
            <p:nvPr/>
          </p:nvSpPr>
          <p:spPr bwMode="gray">
            <a:xfrm>
              <a:off x="10884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1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06"/>
            <p:cNvSpPr>
              <a:spLocks/>
            </p:cNvSpPr>
            <p:nvPr/>
          </p:nvSpPr>
          <p:spPr bwMode="gray">
            <a:xfrm>
              <a:off x="11085812" y="5412108"/>
              <a:ext cx="87313" cy="87312"/>
            </a:xfrm>
            <a:custGeom>
              <a:avLst/>
              <a:gdLst>
                <a:gd name="T0" fmla="*/ 37 w 63"/>
                <a:gd name="T1" fmla="*/ 63 h 63"/>
                <a:gd name="T2" fmla="*/ 63 w 63"/>
                <a:gd name="T3" fmla="*/ 52 h 63"/>
                <a:gd name="T4" fmla="*/ 11 w 63"/>
                <a:gd name="T5" fmla="*/ 0 h 63"/>
                <a:gd name="T6" fmla="*/ 0 w 63"/>
                <a:gd name="T7" fmla="*/ 26 h 63"/>
                <a:gd name="T8" fmla="*/ 37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37" y="63"/>
                  </a:moveTo>
                  <a:cubicBezTo>
                    <a:pt x="47" y="63"/>
                    <a:pt x="56" y="59"/>
                    <a:pt x="63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7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8647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5" name="Freeform: Shape 104"/>
          <p:cNvSpPr>
            <a:spLocks/>
          </p:cNvSpPr>
          <p:nvPr userDrawn="1"/>
        </p:nvSpPr>
        <p:spPr bwMode="gray">
          <a:xfrm>
            <a:off x="5441950" y="4251325"/>
            <a:ext cx="6994525" cy="2743200"/>
          </a:xfrm>
          <a:custGeom>
            <a:avLst/>
            <a:gdLst>
              <a:gd name="connsiteX0" fmla="*/ 237491 w 7007806"/>
              <a:gd name="connsiteY0" fmla="*/ 0 h 2048448"/>
              <a:gd name="connsiteX1" fmla="*/ 966532 w 7007806"/>
              <a:gd name="connsiteY1" fmla="*/ 0 h 2048448"/>
              <a:gd name="connsiteX2" fmla="*/ 966532 w 7007806"/>
              <a:gd name="connsiteY2" fmla="*/ 578198 h 2048448"/>
              <a:gd name="connsiteX3" fmla="*/ 1425492 w 7007806"/>
              <a:gd name="connsiteY3" fmla="*/ 606386 h 2048448"/>
              <a:gd name="connsiteX4" fmla="*/ 1677037 w 7007806"/>
              <a:gd name="connsiteY4" fmla="*/ 606386 h 2048448"/>
              <a:gd name="connsiteX5" fmla="*/ 1677037 w 7007806"/>
              <a:gd name="connsiteY5" fmla="*/ 483901 h 2048448"/>
              <a:gd name="connsiteX6" fmla="*/ 1686642 w 7007806"/>
              <a:gd name="connsiteY6" fmla="*/ 483901 h 2048448"/>
              <a:gd name="connsiteX7" fmla="*/ 1686642 w 7007806"/>
              <a:gd name="connsiteY7" fmla="*/ 225552 h 2048448"/>
              <a:gd name="connsiteX8" fmla="*/ 2059578 w 7007806"/>
              <a:gd name="connsiteY8" fmla="*/ 225552 h 2048448"/>
              <a:gd name="connsiteX9" fmla="*/ 2059578 w 7007806"/>
              <a:gd name="connsiteY9" fmla="*/ 339268 h 2048448"/>
              <a:gd name="connsiteX10" fmla="*/ 2098045 w 7007806"/>
              <a:gd name="connsiteY10" fmla="*/ 339268 h 2048448"/>
              <a:gd name="connsiteX11" fmla="*/ 2098045 w 7007806"/>
              <a:gd name="connsiteY11" fmla="*/ 483901 h 2048448"/>
              <a:gd name="connsiteX12" fmla="*/ 2204842 w 7007806"/>
              <a:gd name="connsiteY12" fmla="*/ 483901 h 2048448"/>
              <a:gd name="connsiteX13" fmla="*/ 2204842 w 7007806"/>
              <a:gd name="connsiteY13" fmla="*/ 643969 h 2048448"/>
              <a:gd name="connsiteX14" fmla="*/ 2602307 w 7007806"/>
              <a:gd name="connsiteY14" fmla="*/ 643969 h 2048448"/>
              <a:gd name="connsiteX15" fmla="*/ 2602307 w 7007806"/>
              <a:gd name="connsiteY15" fmla="*/ 744644 h 2048448"/>
              <a:gd name="connsiteX16" fmla="*/ 3055683 w 7007806"/>
              <a:gd name="connsiteY16" fmla="*/ 744644 h 2048448"/>
              <a:gd name="connsiteX17" fmla="*/ 3055683 w 7007806"/>
              <a:gd name="connsiteY17" fmla="*/ 777377 h 2048448"/>
              <a:gd name="connsiteX18" fmla="*/ 3075299 w 7007806"/>
              <a:gd name="connsiteY18" fmla="*/ 777377 h 2048448"/>
              <a:gd name="connsiteX19" fmla="*/ 3075299 w 7007806"/>
              <a:gd name="connsiteY19" fmla="*/ 965361 h 2048448"/>
              <a:gd name="connsiteX20" fmla="*/ 3423979 w 7007806"/>
              <a:gd name="connsiteY20" fmla="*/ 965361 h 2048448"/>
              <a:gd name="connsiteX21" fmla="*/ 3423979 w 7007806"/>
              <a:gd name="connsiteY21" fmla="*/ 525721 h 2048448"/>
              <a:gd name="connsiteX22" fmla="*/ 3527067 w 7007806"/>
              <a:gd name="connsiteY22" fmla="*/ 525721 h 2048448"/>
              <a:gd name="connsiteX23" fmla="*/ 3527067 w 7007806"/>
              <a:gd name="connsiteY23" fmla="*/ 386248 h 2048448"/>
              <a:gd name="connsiteX24" fmla="*/ 3830268 w 7007806"/>
              <a:gd name="connsiteY24" fmla="*/ 386248 h 2048448"/>
              <a:gd name="connsiteX25" fmla="*/ 3830268 w 7007806"/>
              <a:gd name="connsiteY25" fmla="*/ 525721 h 2048448"/>
              <a:gd name="connsiteX26" fmla="*/ 3927292 w 7007806"/>
              <a:gd name="connsiteY26" fmla="*/ 525721 h 2048448"/>
              <a:gd name="connsiteX27" fmla="*/ 3927292 w 7007806"/>
              <a:gd name="connsiteY27" fmla="*/ 58792 h 2048448"/>
              <a:gd name="connsiteX28" fmla="*/ 4630716 w 7007806"/>
              <a:gd name="connsiteY28" fmla="*/ 58792 h 2048448"/>
              <a:gd name="connsiteX29" fmla="*/ 4630716 w 7007806"/>
              <a:gd name="connsiteY29" fmla="*/ 616681 h 2048448"/>
              <a:gd name="connsiteX30" fmla="*/ 5073388 w 7007806"/>
              <a:gd name="connsiteY30" fmla="*/ 255872 h 2048448"/>
              <a:gd name="connsiteX31" fmla="*/ 5073388 w 7007806"/>
              <a:gd name="connsiteY31" fmla="*/ 643969 h 2048448"/>
              <a:gd name="connsiteX32" fmla="*/ 5315948 w 7007806"/>
              <a:gd name="connsiteY32" fmla="*/ 643969 h 2048448"/>
              <a:gd name="connsiteX33" fmla="*/ 5315948 w 7007806"/>
              <a:gd name="connsiteY33" fmla="*/ 525721 h 2048448"/>
              <a:gd name="connsiteX34" fmla="*/ 5419036 w 7007806"/>
              <a:gd name="connsiteY34" fmla="*/ 525721 h 2048448"/>
              <a:gd name="connsiteX35" fmla="*/ 5419036 w 7007806"/>
              <a:gd name="connsiteY35" fmla="*/ 386248 h 2048448"/>
              <a:gd name="connsiteX36" fmla="*/ 5722237 w 7007806"/>
              <a:gd name="connsiteY36" fmla="*/ 386248 h 2048448"/>
              <a:gd name="connsiteX37" fmla="*/ 5722237 w 7007806"/>
              <a:gd name="connsiteY37" fmla="*/ 525721 h 2048448"/>
              <a:gd name="connsiteX38" fmla="*/ 5825325 w 7007806"/>
              <a:gd name="connsiteY38" fmla="*/ 525721 h 2048448"/>
              <a:gd name="connsiteX39" fmla="*/ 5825325 w 7007806"/>
              <a:gd name="connsiteY39" fmla="*/ 965361 h 2048448"/>
              <a:gd name="connsiteX40" fmla="*/ 6170974 w 7007806"/>
              <a:gd name="connsiteY40" fmla="*/ 965361 h 2048448"/>
              <a:gd name="connsiteX41" fmla="*/ 6170974 w 7007806"/>
              <a:gd name="connsiteY41" fmla="*/ 777377 h 2048448"/>
              <a:gd name="connsiteX42" fmla="*/ 6646998 w 7007806"/>
              <a:gd name="connsiteY42" fmla="*/ 777377 h 2048448"/>
              <a:gd name="connsiteX43" fmla="*/ 6646998 w 7007806"/>
              <a:gd name="connsiteY43" fmla="*/ 1374681 h 2048448"/>
              <a:gd name="connsiteX44" fmla="*/ 7007806 w 7007806"/>
              <a:gd name="connsiteY44" fmla="*/ 1374681 h 2048448"/>
              <a:gd name="connsiteX45" fmla="*/ 7007806 w 7007806"/>
              <a:gd name="connsiteY45" fmla="*/ 1677881 h 2048448"/>
              <a:gd name="connsiteX46" fmla="*/ 6995117 w 7007806"/>
              <a:gd name="connsiteY46" fmla="*/ 1677881 h 2048448"/>
              <a:gd name="connsiteX47" fmla="*/ 6995117 w 7007806"/>
              <a:gd name="connsiteY47" fmla="*/ 2048448 h 2048448"/>
              <a:gd name="connsiteX48" fmla="*/ 0 w 7007806"/>
              <a:gd name="connsiteY48" fmla="*/ 2048448 h 2048448"/>
              <a:gd name="connsiteX49" fmla="*/ 0 w 7007806"/>
              <a:gd name="connsiteY49" fmla="*/ 339268 h 2048448"/>
              <a:gd name="connsiteX50" fmla="*/ 136873 w 7007806"/>
              <a:gd name="connsiteY50" fmla="*/ 339268 h 2048448"/>
              <a:gd name="connsiteX51" fmla="*/ 136873 w 7007806"/>
              <a:gd name="connsiteY51" fmla="*/ 483901 h 2048448"/>
              <a:gd name="connsiteX52" fmla="*/ 237491 w 7007806"/>
              <a:gd name="connsiteY52" fmla="*/ 483901 h 20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7007806" h="2048448">
                <a:moveTo>
                  <a:pt x="237491" y="0"/>
                </a:moveTo>
                <a:lnTo>
                  <a:pt x="966532" y="0"/>
                </a:lnTo>
                <a:lnTo>
                  <a:pt x="966532" y="578198"/>
                </a:lnTo>
                <a:lnTo>
                  <a:pt x="1425492" y="606386"/>
                </a:lnTo>
                <a:lnTo>
                  <a:pt x="1677037" y="606386"/>
                </a:lnTo>
                <a:lnTo>
                  <a:pt x="1677037" y="483901"/>
                </a:lnTo>
                <a:lnTo>
                  <a:pt x="1686642" y="483901"/>
                </a:lnTo>
                <a:lnTo>
                  <a:pt x="1686642" y="225552"/>
                </a:lnTo>
                <a:lnTo>
                  <a:pt x="2059578" y="225552"/>
                </a:lnTo>
                <a:lnTo>
                  <a:pt x="2059578" y="339268"/>
                </a:lnTo>
                <a:lnTo>
                  <a:pt x="2098045" y="339268"/>
                </a:lnTo>
                <a:lnTo>
                  <a:pt x="2098045" y="483901"/>
                </a:lnTo>
                <a:lnTo>
                  <a:pt x="2204842" y="483901"/>
                </a:lnTo>
                <a:lnTo>
                  <a:pt x="2204842" y="643969"/>
                </a:lnTo>
                <a:lnTo>
                  <a:pt x="2602307" y="643969"/>
                </a:lnTo>
                <a:lnTo>
                  <a:pt x="2602307" y="744644"/>
                </a:lnTo>
                <a:lnTo>
                  <a:pt x="3055683" y="744644"/>
                </a:lnTo>
                <a:lnTo>
                  <a:pt x="3055683" y="777377"/>
                </a:lnTo>
                <a:lnTo>
                  <a:pt x="3075299" y="777377"/>
                </a:lnTo>
                <a:lnTo>
                  <a:pt x="3075299" y="965361"/>
                </a:lnTo>
                <a:lnTo>
                  <a:pt x="3423979" y="965361"/>
                </a:lnTo>
                <a:lnTo>
                  <a:pt x="3423979" y="525721"/>
                </a:lnTo>
                <a:lnTo>
                  <a:pt x="3527067" y="525721"/>
                </a:lnTo>
                <a:lnTo>
                  <a:pt x="3527067" y="386248"/>
                </a:lnTo>
                <a:lnTo>
                  <a:pt x="3830268" y="386248"/>
                </a:lnTo>
                <a:lnTo>
                  <a:pt x="3830268" y="525721"/>
                </a:lnTo>
                <a:lnTo>
                  <a:pt x="3927292" y="525721"/>
                </a:lnTo>
                <a:lnTo>
                  <a:pt x="3927292" y="58792"/>
                </a:lnTo>
                <a:lnTo>
                  <a:pt x="4630716" y="58792"/>
                </a:lnTo>
                <a:lnTo>
                  <a:pt x="4630716" y="616681"/>
                </a:lnTo>
                <a:lnTo>
                  <a:pt x="5073388" y="255872"/>
                </a:lnTo>
                <a:lnTo>
                  <a:pt x="5073388" y="643969"/>
                </a:lnTo>
                <a:lnTo>
                  <a:pt x="5315948" y="643969"/>
                </a:lnTo>
                <a:lnTo>
                  <a:pt x="5315948" y="525721"/>
                </a:lnTo>
                <a:lnTo>
                  <a:pt x="5419036" y="525721"/>
                </a:lnTo>
                <a:lnTo>
                  <a:pt x="5419036" y="386248"/>
                </a:lnTo>
                <a:lnTo>
                  <a:pt x="5722237" y="386248"/>
                </a:lnTo>
                <a:lnTo>
                  <a:pt x="5722237" y="525721"/>
                </a:lnTo>
                <a:lnTo>
                  <a:pt x="5825325" y="525721"/>
                </a:lnTo>
                <a:lnTo>
                  <a:pt x="5825325" y="965361"/>
                </a:lnTo>
                <a:lnTo>
                  <a:pt x="6170974" y="965361"/>
                </a:lnTo>
                <a:lnTo>
                  <a:pt x="6170974" y="777377"/>
                </a:lnTo>
                <a:lnTo>
                  <a:pt x="6646998" y="777377"/>
                </a:lnTo>
                <a:lnTo>
                  <a:pt x="6646998" y="1374681"/>
                </a:lnTo>
                <a:lnTo>
                  <a:pt x="7007806" y="1374681"/>
                </a:lnTo>
                <a:lnTo>
                  <a:pt x="7007806" y="1677881"/>
                </a:lnTo>
                <a:lnTo>
                  <a:pt x="6995117" y="1677881"/>
                </a:lnTo>
                <a:lnTo>
                  <a:pt x="6995117" y="2048448"/>
                </a:lnTo>
                <a:lnTo>
                  <a:pt x="0" y="2048448"/>
                </a:lnTo>
                <a:lnTo>
                  <a:pt x="0" y="339268"/>
                </a:lnTo>
                <a:lnTo>
                  <a:pt x="136873" y="339268"/>
                </a:lnTo>
                <a:lnTo>
                  <a:pt x="136873" y="483901"/>
                </a:lnTo>
                <a:lnTo>
                  <a:pt x="237491" y="483901"/>
                </a:lnTo>
                <a:close/>
              </a:path>
            </a:pathLst>
          </a:custGeom>
          <a:solidFill>
            <a:srgbClr val="409AE1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pic>
        <p:nvPicPr>
          <p:cNvPr id="142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  <p:grpSp>
        <p:nvGrpSpPr>
          <p:cNvPr id="143" name="Group 142"/>
          <p:cNvGrpSpPr>
            <a:grpSpLocks noChangeAspect="1"/>
          </p:cNvGrpSpPr>
          <p:nvPr userDrawn="1"/>
        </p:nvGrpSpPr>
        <p:grpSpPr bwMode="gray">
          <a:xfrm>
            <a:off x="7462446" y="3200401"/>
            <a:ext cx="4577461" cy="3539940"/>
            <a:chOff x="8496600" y="3495586"/>
            <a:chExt cx="3009906" cy="2327684"/>
          </a:xfrm>
        </p:grpSpPr>
        <p:sp>
          <p:nvSpPr>
            <p:cNvPr id="144" name="Freeform 9"/>
            <p:cNvSpPr>
              <a:spLocks/>
            </p:cNvSpPr>
            <p:nvPr/>
          </p:nvSpPr>
          <p:spPr bwMode="gray">
            <a:xfrm>
              <a:off x="8496600" y="5501008"/>
              <a:ext cx="646113" cy="82550"/>
            </a:xfrm>
            <a:custGeom>
              <a:avLst/>
              <a:gdLst>
                <a:gd name="T0" fmla="*/ 437 w 467"/>
                <a:gd name="T1" fmla="*/ 60 h 60"/>
                <a:gd name="T2" fmla="*/ 30 w 467"/>
                <a:gd name="T3" fmla="*/ 60 h 60"/>
                <a:gd name="T4" fmla="*/ 0 w 467"/>
                <a:gd name="T5" fmla="*/ 30 h 60"/>
                <a:gd name="T6" fmla="*/ 30 w 467"/>
                <a:gd name="T7" fmla="*/ 0 h 60"/>
                <a:gd name="T8" fmla="*/ 437 w 467"/>
                <a:gd name="T9" fmla="*/ 0 h 60"/>
                <a:gd name="T10" fmla="*/ 467 w 467"/>
                <a:gd name="T11" fmla="*/ 30 h 60"/>
                <a:gd name="T12" fmla="*/ 437 w 467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60">
                  <a:moveTo>
                    <a:pt x="437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53" y="0"/>
                    <a:pt x="467" y="13"/>
                    <a:pt x="467" y="30"/>
                  </a:cubicBezTo>
                  <a:cubicBezTo>
                    <a:pt x="467" y="46"/>
                    <a:pt x="453" y="60"/>
                    <a:pt x="437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0"/>
            <p:cNvSpPr>
              <a:spLocks/>
            </p:cNvSpPr>
            <p:nvPr/>
          </p:nvSpPr>
          <p:spPr bwMode="gray">
            <a:xfrm>
              <a:off x="10804831" y="3495586"/>
              <a:ext cx="701675" cy="371475"/>
            </a:xfrm>
            <a:custGeom>
              <a:avLst/>
              <a:gdLst>
                <a:gd name="T0" fmla="*/ 440 w 507"/>
                <a:gd name="T1" fmla="*/ 127 h 271"/>
                <a:gd name="T2" fmla="*/ 306 w 507"/>
                <a:gd name="T3" fmla="*/ 0 h 271"/>
                <a:gd name="T4" fmla="*/ 174 w 507"/>
                <a:gd name="T5" fmla="*/ 106 h 271"/>
                <a:gd name="T6" fmla="*/ 99 w 507"/>
                <a:gd name="T7" fmla="*/ 72 h 271"/>
                <a:gd name="T8" fmla="*/ 0 w 507"/>
                <a:gd name="T9" fmla="*/ 171 h 271"/>
                <a:gd name="T10" fmla="*/ 99 w 507"/>
                <a:gd name="T11" fmla="*/ 271 h 271"/>
                <a:gd name="T12" fmla="*/ 435 w 507"/>
                <a:gd name="T13" fmla="*/ 271 h 271"/>
                <a:gd name="T14" fmla="*/ 507 w 507"/>
                <a:gd name="T15" fmla="*/ 199 h 271"/>
                <a:gd name="T16" fmla="*/ 440 w 507"/>
                <a:gd name="T17" fmla="*/ 12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71">
                  <a:moveTo>
                    <a:pt x="440" y="127"/>
                  </a:moveTo>
                  <a:cubicBezTo>
                    <a:pt x="436" y="56"/>
                    <a:pt x="378" y="0"/>
                    <a:pt x="306" y="0"/>
                  </a:cubicBezTo>
                  <a:cubicBezTo>
                    <a:pt x="241" y="0"/>
                    <a:pt x="187" y="46"/>
                    <a:pt x="174" y="106"/>
                  </a:cubicBezTo>
                  <a:cubicBezTo>
                    <a:pt x="156" y="85"/>
                    <a:pt x="129" y="72"/>
                    <a:pt x="99" y="72"/>
                  </a:cubicBezTo>
                  <a:cubicBezTo>
                    <a:pt x="44" y="72"/>
                    <a:pt x="0" y="116"/>
                    <a:pt x="0" y="171"/>
                  </a:cubicBezTo>
                  <a:cubicBezTo>
                    <a:pt x="0" y="226"/>
                    <a:pt x="44" y="271"/>
                    <a:pt x="99" y="271"/>
                  </a:cubicBezTo>
                  <a:cubicBezTo>
                    <a:pt x="99" y="271"/>
                    <a:pt x="434" y="271"/>
                    <a:pt x="435" y="271"/>
                  </a:cubicBezTo>
                  <a:cubicBezTo>
                    <a:pt x="475" y="271"/>
                    <a:pt x="507" y="238"/>
                    <a:pt x="507" y="199"/>
                  </a:cubicBezTo>
                  <a:cubicBezTo>
                    <a:pt x="507" y="161"/>
                    <a:pt x="478" y="130"/>
                    <a:pt x="44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1"/>
            <p:cNvSpPr>
              <a:spLocks/>
            </p:cNvSpPr>
            <p:nvPr/>
          </p:nvSpPr>
          <p:spPr bwMode="gray">
            <a:xfrm>
              <a:off x="10001550" y="5497833"/>
              <a:ext cx="1504950" cy="82550"/>
            </a:xfrm>
            <a:custGeom>
              <a:avLst/>
              <a:gdLst>
                <a:gd name="T0" fmla="*/ 1059 w 1089"/>
                <a:gd name="T1" fmla="*/ 60 h 60"/>
                <a:gd name="T2" fmla="*/ 30 w 1089"/>
                <a:gd name="T3" fmla="*/ 60 h 60"/>
                <a:gd name="T4" fmla="*/ 0 w 1089"/>
                <a:gd name="T5" fmla="*/ 30 h 60"/>
                <a:gd name="T6" fmla="*/ 30 w 1089"/>
                <a:gd name="T7" fmla="*/ 0 h 60"/>
                <a:gd name="T8" fmla="*/ 1059 w 1089"/>
                <a:gd name="T9" fmla="*/ 0 h 60"/>
                <a:gd name="T10" fmla="*/ 1089 w 1089"/>
                <a:gd name="T11" fmla="*/ 30 h 60"/>
                <a:gd name="T12" fmla="*/ 1059 w 108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60">
                  <a:moveTo>
                    <a:pt x="1059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059" y="0"/>
                    <a:pt x="1059" y="0"/>
                    <a:pt x="1059" y="0"/>
                  </a:cubicBezTo>
                  <a:cubicBezTo>
                    <a:pt x="1076" y="0"/>
                    <a:pt x="1089" y="13"/>
                    <a:pt x="1089" y="30"/>
                  </a:cubicBezTo>
                  <a:cubicBezTo>
                    <a:pt x="1089" y="46"/>
                    <a:pt x="1076" y="60"/>
                    <a:pt x="1059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2"/>
            <p:cNvSpPr>
              <a:spLocks/>
            </p:cNvSpPr>
            <p:nvPr/>
          </p:nvSpPr>
          <p:spPr bwMode="gray">
            <a:xfrm>
              <a:off x="9110962" y="5713733"/>
              <a:ext cx="1012825" cy="109537"/>
            </a:xfrm>
            <a:custGeom>
              <a:avLst/>
              <a:gdLst>
                <a:gd name="T0" fmla="*/ 692 w 732"/>
                <a:gd name="T1" fmla="*/ 80 h 80"/>
                <a:gd name="T2" fmla="*/ 40 w 732"/>
                <a:gd name="T3" fmla="*/ 80 h 80"/>
                <a:gd name="T4" fmla="*/ 0 w 732"/>
                <a:gd name="T5" fmla="*/ 40 h 80"/>
                <a:gd name="T6" fmla="*/ 40 w 732"/>
                <a:gd name="T7" fmla="*/ 0 h 80"/>
                <a:gd name="T8" fmla="*/ 692 w 732"/>
                <a:gd name="T9" fmla="*/ 0 h 80"/>
                <a:gd name="T10" fmla="*/ 732 w 732"/>
                <a:gd name="T11" fmla="*/ 40 h 80"/>
                <a:gd name="T12" fmla="*/ 692 w 73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80">
                  <a:moveTo>
                    <a:pt x="692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714" y="0"/>
                    <a:pt x="732" y="18"/>
                    <a:pt x="732" y="40"/>
                  </a:cubicBezTo>
                  <a:cubicBezTo>
                    <a:pt x="732" y="62"/>
                    <a:pt x="714" y="80"/>
                    <a:pt x="692" y="8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"/>
            <p:cNvSpPr>
              <a:spLocks/>
            </p:cNvSpPr>
            <p:nvPr/>
          </p:nvSpPr>
          <p:spPr bwMode="gray">
            <a:xfrm>
              <a:off x="8910937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1 w 21"/>
                <a:gd name="T3" fmla="*/ 10 h 49"/>
                <a:gd name="T4" fmla="*/ 0 w 21"/>
                <a:gd name="T5" fmla="*/ 49 h 49"/>
                <a:gd name="T6" fmla="*/ 12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12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4"/>
            <p:cNvSpPr>
              <a:spLocks/>
            </p:cNvSpPr>
            <p:nvPr/>
          </p:nvSpPr>
          <p:spPr bwMode="gray">
            <a:xfrm>
              <a:off x="8929987" y="4935858"/>
              <a:ext cx="14288" cy="77787"/>
            </a:xfrm>
            <a:custGeom>
              <a:avLst/>
              <a:gdLst>
                <a:gd name="T0" fmla="*/ 5 w 9"/>
                <a:gd name="T1" fmla="*/ 0 h 49"/>
                <a:gd name="T2" fmla="*/ 5 w 9"/>
                <a:gd name="T3" fmla="*/ 11 h 49"/>
                <a:gd name="T4" fmla="*/ 0 w 9"/>
                <a:gd name="T5" fmla="*/ 49 h 49"/>
                <a:gd name="T6" fmla="*/ 9 w 9"/>
                <a:gd name="T7" fmla="*/ 11 h 49"/>
                <a:gd name="T8" fmla="*/ 9 w 9"/>
                <a:gd name="T9" fmla="*/ 0 h 49"/>
                <a:gd name="T10" fmla="*/ 5 w 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9">
                  <a:moveTo>
                    <a:pt x="5" y="0"/>
                  </a:moveTo>
                  <a:lnTo>
                    <a:pt x="5" y="11"/>
                  </a:lnTo>
                  <a:lnTo>
                    <a:pt x="0" y="49"/>
                  </a:lnTo>
                  <a:lnTo>
                    <a:pt x="9" y="11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5"/>
            <p:cNvSpPr>
              <a:spLocks/>
            </p:cNvSpPr>
            <p:nvPr/>
          </p:nvSpPr>
          <p:spPr bwMode="gray">
            <a:xfrm>
              <a:off x="8910937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1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6"/>
            <p:cNvSpPr>
              <a:spLocks/>
            </p:cNvSpPr>
            <p:nvPr/>
          </p:nvSpPr>
          <p:spPr bwMode="gray">
            <a:xfrm>
              <a:off x="8912525" y="4997770"/>
              <a:ext cx="33338" cy="47625"/>
            </a:xfrm>
            <a:custGeom>
              <a:avLst/>
              <a:gdLst>
                <a:gd name="T0" fmla="*/ 0 w 24"/>
                <a:gd name="T1" fmla="*/ 0 h 34"/>
                <a:gd name="T2" fmla="*/ 0 w 24"/>
                <a:gd name="T3" fmla="*/ 34 h 34"/>
                <a:gd name="T4" fmla="*/ 22 w 24"/>
                <a:gd name="T5" fmla="*/ 34 h 34"/>
                <a:gd name="T6" fmla="*/ 24 w 24"/>
                <a:gd name="T7" fmla="*/ 32 h 34"/>
                <a:gd name="T8" fmla="*/ 24 w 24"/>
                <a:gd name="T9" fmla="*/ 27 h 34"/>
                <a:gd name="T10" fmla="*/ 22 w 24"/>
                <a:gd name="T11" fmla="*/ 24 h 34"/>
                <a:gd name="T12" fmla="*/ 15 w 24"/>
                <a:gd name="T13" fmla="*/ 16 h 34"/>
                <a:gd name="T14" fmla="*/ 15 w 24"/>
                <a:gd name="T15" fmla="*/ 0 h 34"/>
                <a:gd name="T16" fmla="*/ 0 w 2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4" y="26"/>
                    <a:pt x="22" y="24"/>
                  </a:cubicBezTo>
                  <a:cubicBezTo>
                    <a:pt x="20" y="23"/>
                    <a:pt x="16" y="18"/>
                    <a:pt x="15" y="1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7"/>
            <p:cNvSpPr>
              <a:spLocks/>
            </p:cNvSpPr>
            <p:nvPr/>
          </p:nvSpPr>
          <p:spPr bwMode="gray">
            <a:xfrm>
              <a:off x="89125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2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2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2" y="4"/>
                    <a:pt x="2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8"/>
            <p:cNvSpPr>
              <a:spLocks/>
            </p:cNvSpPr>
            <p:nvPr/>
          </p:nvSpPr>
          <p:spPr bwMode="gray">
            <a:xfrm>
              <a:off x="8933162" y="5019995"/>
              <a:ext cx="12700" cy="25400"/>
            </a:xfrm>
            <a:custGeom>
              <a:avLst/>
              <a:gdLst>
                <a:gd name="T0" fmla="*/ 7 w 9"/>
                <a:gd name="T1" fmla="*/ 18 h 18"/>
                <a:gd name="T2" fmla="*/ 9 w 9"/>
                <a:gd name="T3" fmla="*/ 16 h 18"/>
                <a:gd name="T4" fmla="*/ 9 w 9"/>
                <a:gd name="T5" fmla="*/ 11 h 18"/>
                <a:gd name="T6" fmla="*/ 7 w 9"/>
                <a:gd name="T7" fmla="*/ 8 h 18"/>
                <a:gd name="T8" fmla="*/ 0 w 9"/>
                <a:gd name="T9" fmla="*/ 0 h 18"/>
                <a:gd name="T10" fmla="*/ 0 w 9"/>
                <a:gd name="T11" fmla="*/ 18 h 18"/>
                <a:gd name="T12" fmla="*/ 7 w 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cubicBezTo>
                    <a:pt x="7" y="18"/>
                    <a:pt x="9" y="18"/>
                    <a:pt x="9" y="16"/>
                  </a:cubicBezTo>
                  <a:cubicBezTo>
                    <a:pt x="9" y="14"/>
                    <a:pt x="9" y="11"/>
                    <a:pt x="9" y="11"/>
                  </a:cubicBezTo>
                  <a:cubicBezTo>
                    <a:pt x="9" y="11"/>
                    <a:pt x="9" y="10"/>
                    <a:pt x="7" y="8"/>
                  </a:cubicBezTo>
                  <a:cubicBezTo>
                    <a:pt x="5" y="7"/>
                    <a:pt x="1" y="2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9"/>
            <p:cNvSpPr>
              <a:spLocks/>
            </p:cNvSpPr>
            <p:nvPr/>
          </p:nvSpPr>
          <p:spPr bwMode="gray">
            <a:xfrm>
              <a:off x="8874425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0 w 21"/>
                <a:gd name="T3" fmla="*/ 10 h 49"/>
                <a:gd name="T4" fmla="*/ 0 w 21"/>
                <a:gd name="T5" fmla="*/ 49 h 49"/>
                <a:gd name="T6" fmla="*/ 13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13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0"/>
            <p:cNvSpPr>
              <a:spLocks/>
            </p:cNvSpPr>
            <p:nvPr/>
          </p:nvSpPr>
          <p:spPr bwMode="gray">
            <a:xfrm>
              <a:off x="8895062" y="4935858"/>
              <a:ext cx="12700" cy="77787"/>
            </a:xfrm>
            <a:custGeom>
              <a:avLst/>
              <a:gdLst>
                <a:gd name="T0" fmla="*/ 4 w 8"/>
                <a:gd name="T1" fmla="*/ 0 h 49"/>
                <a:gd name="T2" fmla="*/ 4 w 8"/>
                <a:gd name="T3" fmla="*/ 11 h 49"/>
                <a:gd name="T4" fmla="*/ 0 w 8"/>
                <a:gd name="T5" fmla="*/ 49 h 49"/>
                <a:gd name="T6" fmla="*/ 8 w 8"/>
                <a:gd name="T7" fmla="*/ 11 h 49"/>
                <a:gd name="T8" fmla="*/ 8 w 8"/>
                <a:gd name="T9" fmla="*/ 0 h 49"/>
                <a:gd name="T10" fmla="*/ 4 w 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9">
                  <a:moveTo>
                    <a:pt x="4" y="0"/>
                  </a:moveTo>
                  <a:lnTo>
                    <a:pt x="4" y="11"/>
                  </a:lnTo>
                  <a:lnTo>
                    <a:pt x="0" y="49"/>
                  </a:lnTo>
                  <a:lnTo>
                    <a:pt x="8" y="11"/>
                  </a:lnTo>
                  <a:lnTo>
                    <a:pt x="8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1"/>
            <p:cNvSpPr>
              <a:spLocks/>
            </p:cNvSpPr>
            <p:nvPr/>
          </p:nvSpPr>
          <p:spPr bwMode="gray">
            <a:xfrm>
              <a:off x="8874425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0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2"/>
            <p:cNvSpPr>
              <a:spLocks/>
            </p:cNvSpPr>
            <p:nvPr/>
          </p:nvSpPr>
          <p:spPr bwMode="gray">
            <a:xfrm>
              <a:off x="8874425" y="4997770"/>
              <a:ext cx="34925" cy="47625"/>
            </a:xfrm>
            <a:custGeom>
              <a:avLst/>
              <a:gdLst>
                <a:gd name="T0" fmla="*/ 0 w 25"/>
                <a:gd name="T1" fmla="*/ 0 h 34"/>
                <a:gd name="T2" fmla="*/ 0 w 25"/>
                <a:gd name="T3" fmla="*/ 34 h 34"/>
                <a:gd name="T4" fmla="*/ 23 w 25"/>
                <a:gd name="T5" fmla="*/ 34 h 34"/>
                <a:gd name="T6" fmla="*/ 24 w 25"/>
                <a:gd name="T7" fmla="*/ 32 h 34"/>
                <a:gd name="T8" fmla="*/ 24 w 25"/>
                <a:gd name="T9" fmla="*/ 27 h 34"/>
                <a:gd name="T10" fmla="*/ 22 w 25"/>
                <a:gd name="T11" fmla="*/ 24 h 34"/>
                <a:gd name="T12" fmla="*/ 16 w 25"/>
                <a:gd name="T13" fmla="*/ 16 h 34"/>
                <a:gd name="T14" fmla="*/ 16 w 25"/>
                <a:gd name="T15" fmla="*/ 0 h 34"/>
                <a:gd name="T16" fmla="*/ 0 w 2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5" y="26"/>
                    <a:pt x="22" y="24"/>
                  </a:cubicBezTo>
                  <a:cubicBezTo>
                    <a:pt x="20" y="23"/>
                    <a:pt x="16" y="18"/>
                    <a:pt x="16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3"/>
            <p:cNvSpPr>
              <a:spLocks/>
            </p:cNvSpPr>
            <p:nvPr/>
          </p:nvSpPr>
          <p:spPr bwMode="gray">
            <a:xfrm>
              <a:off x="88744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3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3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4"/>
            <p:cNvSpPr>
              <a:spLocks/>
            </p:cNvSpPr>
            <p:nvPr/>
          </p:nvSpPr>
          <p:spPr bwMode="gray">
            <a:xfrm>
              <a:off x="8896650" y="5019995"/>
              <a:ext cx="11113" cy="25400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18 h 18"/>
                <a:gd name="T4" fmla="*/ 7 w 8"/>
                <a:gd name="T5" fmla="*/ 18 h 18"/>
                <a:gd name="T6" fmla="*/ 8 w 8"/>
                <a:gd name="T7" fmla="*/ 16 h 18"/>
                <a:gd name="T8" fmla="*/ 8 w 8"/>
                <a:gd name="T9" fmla="*/ 11 h 18"/>
                <a:gd name="T10" fmla="*/ 8 w 8"/>
                <a:gd name="T11" fmla="*/ 11 h 18"/>
                <a:gd name="T12" fmla="*/ 8 w 8"/>
                <a:gd name="T13" fmla="*/ 11 h 18"/>
                <a:gd name="T14" fmla="*/ 8 w 8"/>
                <a:gd name="T15" fmla="*/ 11 h 18"/>
                <a:gd name="T16" fmla="*/ 6 w 8"/>
                <a:gd name="T17" fmla="*/ 8 h 18"/>
                <a:gd name="T18" fmla="*/ 0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8"/>
                    <a:pt x="8" y="16"/>
                  </a:cubicBezTo>
                  <a:cubicBezTo>
                    <a:pt x="8" y="14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9"/>
                    <a:pt x="6" y="8"/>
                  </a:cubicBezTo>
                  <a:cubicBezTo>
                    <a:pt x="4" y="7"/>
                    <a:pt x="0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5"/>
            <p:cNvSpPr>
              <a:spLocks/>
            </p:cNvSpPr>
            <p:nvPr/>
          </p:nvSpPr>
          <p:spPr bwMode="gray">
            <a:xfrm>
              <a:off x="8929987" y="4756470"/>
              <a:ext cx="9525" cy="1587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  <a:gd name="T4" fmla="*/ 6 w 6"/>
                <a:gd name="T5" fmla="*/ 1 h 1"/>
                <a:gd name="T6" fmla="*/ 0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6"/>
            <p:cNvSpPr>
              <a:spLocks/>
            </p:cNvSpPr>
            <p:nvPr/>
          </p:nvSpPr>
          <p:spPr bwMode="gray">
            <a:xfrm>
              <a:off x="8917287" y="4731070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7"/>
            <p:cNvSpPr>
              <a:spLocks/>
            </p:cNvSpPr>
            <p:nvPr/>
          </p:nvSpPr>
          <p:spPr bwMode="gray">
            <a:xfrm>
              <a:off x="8899825" y="4724720"/>
              <a:ext cx="50800" cy="57150"/>
            </a:xfrm>
            <a:custGeom>
              <a:avLst/>
              <a:gdLst>
                <a:gd name="T0" fmla="*/ 33 w 36"/>
                <a:gd name="T1" fmla="*/ 16 h 42"/>
                <a:gd name="T2" fmla="*/ 28 w 36"/>
                <a:gd name="T3" fmla="*/ 7 h 42"/>
                <a:gd name="T4" fmla="*/ 27 w 36"/>
                <a:gd name="T5" fmla="*/ 5 h 42"/>
                <a:gd name="T6" fmla="*/ 27 w 36"/>
                <a:gd name="T7" fmla="*/ 5 h 42"/>
                <a:gd name="T8" fmla="*/ 17 w 36"/>
                <a:gd name="T9" fmla="*/ 4 h 42"/>
                <a:gd name="T10" fmla="*/ 13 w 36"/>
                <a:gd name="T11" fmla="*/ 0 h 42"/>
                <a:gd name="T12" fmla="*/ 13 w 36"/>
                <a:gd name="T13" fmla="*/ 0 h 42"/>
                <a:gd name="T14" fmla="*/ 13 w 36"/>
                <a:gd name="T15" fmla="*/ 5 h 42"/>
                <a:gd name="T16" fmla="*/ 13 w 36"/>
                <a:gd name="T17" fmla="*/ 6 h 42"/>
                <a:gd name="T18" fmla="*/ 13 w 36"/>
                <a:gd name="T19" fmla="*/ 11 h 42"/>
                <a:gd name="T20" fmla="*/ 14 w 36"/>
                <a:gd name="T21" fmla="*/ 14 h 42"/>
                <a:gd name="T22" fmla="*/ 11 w 36"/>
                <a:gd name="T23" fmla="*/ 14 h 42"/>
                <a:gd name="T24" fmla="*/ 6 w 36"/>
                <a:gd name="T25" fmla="*/ 11 h 42"/>
                <a:gd name="T26" fmla="*/ 3 w 36"/>
                <a:gd name="T27" fmla="*/ 12 h 42"/>
                <a:gd name="T28" fmla="*/ 4 w 36"/>
                <a:gd name="T29" fmla="*/ 17 h 42"/>
                <a:gd name="T30" fmla="*/ 5 w 36"/>
                <a:gd name="T31" fmla="*/ 20 h 42"/>
                <a:gd name="T32" fmla="*/ 6 w 36"/>
                <a:gd name="T33" fmla="*/ 22 h 42"/>
                <a:gd name="T34" fmla="*/ 6 w 36"/>
                <a:gd name="T35" fmla="*/ 22 h 42"/>
                <a:gd name="T36" fmla="*/ 6 w 36"/>
                <a:gd name="T37" fmla="*/ 22 h 42"/>
                <a:gd name="T38" fmla="*/ 2 w 36"/>
                <a:gd name="T39" fmla="*/ 31 h 42"/>
                <a:gd name="T40" fmla="*/ 0 w 36"/>
                <a:gd name="T41" fmla="*/ 30 h 42"/>
                <a:gd name="T42" fmla="*/ 2 w 36"/>
                <a:gd name="T43" fmla="*/ 41 h 42"/>
                <a:gd name="T44" fmla="*/ 19 w 36"/>
                <a:gd name="T45" fmla="*/ 42 h 42"/>
                <a:gd name="T46" fmla="*/ 18 w 36"/>
                <a:gd name="T47" fmla="*/ 36 h 42"/>
                <a:gd name="T48" fmla="*/ 23 w 36"/>
                <a:gd name="T49" fmla="*/ 37 h 42"/>
                <a:gd name="T50" fmla="*/ 28 w 36"/>
                <a:gd name="T51" fmla="*/ 34 h 42"/>
                <a:gd name="T52" fmla="*/ 29 w 36"/>
                <a:gd name="T53" fmla="*/ 29 h 42"/>
                <a:gd name="T54" fmla="*/ 29 w 36"/>
                <a:gd name="T55" fmla="*/ 24 h 42"/>
                <a:gd name="T56" fmla="*/ 30 w 36"/>
                <a:gd name="T57" fmla="*/ 20 h 42"/>
                <a:gd name="T58" fmla="*/ 33 w 36"/>
                <a:gd name="T5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2">
                  <a:moveTo>
                    <a:pt x="33" y="16"/>
                  </a:moveTo>
                  <a:cubicBezTo>
                    <a:pt x="33" y="16"/>
                    <a:pt x="28" y="8"/>
                    <a:pt x="28" y="7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3" y="6"/>
                    <a:pt x="20" y="5"/>
                    <a:pt x="17" y="4"/>
                  </a:cubicBezTo>
                  <a:cubicBezTo>
                    <a:pt x="15" y="2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2"/>
                    <a:pt x="14" y="14"/>
                    <a:pt x="14" y="14"/>
                  </a:cubicBezTo>
                  <a:cubicBezTo>
                    <a:pt x="14" y="16"/>
                    <a:pt x="11" y="14"/>
                    <a:pt x="11" y="14"/>
                  </a:cubicBezTo>
                  <a:cubicBezTo>
                    <a:pt x="11" y="14"/>
                    <a:pt x="9" y="12"/>
                    <a:pt x="6" y="11"/>
                  </a:cubicBezTo>
                  <a:cubicBezTo>
                    <a:pt x="5" y="11"/>
                    <a:pt x="4" y="11"/>
                    <a:pt x="3" y="12"/>
                  </a:cubicBezTo>
                  <a:cubicBezTo>
                    <a:pt x="3" y="13"/>
                    <a:pt x="3" y="15"/>
                    <a:pt x="4" y="17"/>
                  </a:cubicBezTo>
                  <a:cubicBezTo>
                    <a:pt x="4" y="18"/>
                    <a:pt x="4" y="20"/>
                    <a:pt x="5" y="20"/>
                  </a:cubicBezTo>
                  <a:cubicBezTo>
                    <a:pt x="5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8"/>
                    <a:pt x="2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0" y="37"/>
                    <a:pt x="21" y="37"/>
                    <a:pt x="23" y="37"/>
                  </a:cubicBezTo>
                  <a:cubicBezTo>
                    <a:pt x="28" y="37"/>
                    <a:pt x="28" y="34"/>
                    <a:pt x="28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6" y="19"/>
                    <a:pt x="34" y="17"/>
                    <a:pt x="33" y="16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8"/>
            <p:cNvSpPr>
              <a:spLocks/>
            </p:cNvSpPr>
            <p:nvPr/>
          </p:nvSpPr>
          <p:spPr bwMode="gray">
            <a:xfrm>
              <a:off x="8907762" y="4772345"/>
              <a:ext cx="17463" cy="4762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  <a:gd name="T4" fmla="*/ 12 w 12"/>
                <a:gd name="T5" fmla="*/ 1 h 3"/>
                <a:gd name="T6" fmla="*/ 0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1" y="1"/>
                    <a:pt x="4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9"/>
            <p:cNvSpPr>
              <a:spLocks/>
            </p:cNvSpPr>
            <p:nvPr/>
          </p:nvSpPr>
          <p:spPr bwMode="gray">
            <a:xfrm>
              <a:off x="8934750" y="4758058"/>
              <a:ext cx="4763" cy="4762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"/>
                    <a:pt x="4" y="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0"/>
            <p:cNvSpPr>
              <a:spLocks/>
            </p:cNvSpPr>
            <p:nvPr/>
          </p:nvSpPr>
          <p:spPr bwMode="gray">
            <a:xfrm>
              <a:off x="8937925" y="4758058"/>
              <a:ext cx="1588" cy="317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1"/>
            <p:cNvSpPr>
              <a:spLocks/>
            </p:cNvSpPr>
            <p:nvPr/>
          </p:nvSpPr>
          <p:spPr bwMode="gray">
            <a:xfrm>
              <a:off x="8934750" y="4739008"/>
              <a:ext cx="4763" cy="31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3 h 3"/>
                <a:gd name="T4" fmla="*/ 0 w 3"/>
                <a:gd name="T5" fmla="*/ 2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2"/>
            <p:cNvSpPr>
              <a:spLocks/>
            </p:cNvSpPr>
            <p:nvPr/>
          </p:nvSpPr>
          <p:spPr bwMode="gray">
            <a:xfrm>
              <a:off x="8893475" y="4772345"/>
              <a:ext cx="34925" cy="22225"/>
            </a:xfrm>
            <a:custGeom>
              <a:avLst/>
              <a:gdLst>
                <a:gd name="T0" fmla="*/ 0 w 22"/>
                <a:gd name="T1" fmla="*/ 8 h 14"/>
                <a:gd name="T2" fmla="*/ 2 w 22"/>
                <a:gd name="T3" fmla="*/ 0 h 14"/>
                <a:gd name="T4" fmla="*/ 22 w 22"/>
                <a:gd name="T5" fmla="*/ 4 h 14"/>
                <a:gd name="T6" fmla="*/ 22 w 22"/>
                <a:gd name="T7" fmla="*/ 14 h 14"/>
                <a:gd name="T8" fmla="*/ 0 w 22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8"/>
                  </a:moveTo>
                  <a:lnTo>
                    <a:pt x="2" y="0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3"/>
            <p:cNvSpPr>
              <a:spLocks/>
            </p:cNvSpPr>
            <p:nvPr/>
          </p:nvSpPr>
          <p:spPr bwMode="gray">
            <a:xfrm>
              <a:off x="8855375" y="4777108"/>
              <a:ext cx="103188" cy="166687"/>
            </a:xfrm>
            <a:custGeom>
              <a:avLst/>
              <a:gdLst>
                <a:gd name="T0" fmla="*/ 31 w 74"/>
                <a:gd name="T1" fmla="*/ 4 h 121"/>
                <a:gd name="T2" fmla="*/ 14 w 74"/>
                <a:gd name="T3" fmla="*/ 24 h 121"/>
                <a:gd name="T4" fmla="*/ 0 w 74"/>
                <a:gd name="T5" fmla="*/ 119 h 121"/>
                <a:gd name="T6" fmla="*/ 68 w 74"/>
                <a:gd name="T7" fmla="*/ 115 h 121"/>
                <a:gd name="T8" fmla="*/ 62 w 74"/>
                <a:gd name="T9" fmla="*/ 16 h 121"/>
                <a:gd name="T10" fmla="*/ 31 w 74"/>
                <a:gd name="T11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21">
                  <a:moveTo>
                    <a:pt x="31" y="4"/>
                  </a:moveTo>
                  <a:cubicBezTo>
                    <a:pt x="17" y="5"/>
                    <a:pt x="14" y="22"/>
                    <a:pt x="14" y="24"/>
                  </a:cubicBezTo>
                  <a:cubicBezTo>
                    <a:pt x="13" y="49"/>
                    <a:pt x="11" y="118"/>
                    <a:pt x="0" y="119"/>
                  </a:cubicBezTo>
                  <a:cubicBezTo>
                    <a:pt x="60" y="119"/>
                    <a:pt x="62" y="121"/>
                    <a:pt x="68" y="115"/>
                  </a:cubicBezTo>
                  <a:cubicBezTo>
                    <a:pt x="74" y="109"/>
                    <a:pt x="62" y="16"/>
                    <a:pt x="62" y="16"/>
                  </a:cubicBezTo>
                  <a:cubicBezTo>
                    <a:pt x="61" y="0"/>
                    <a:pt x="48" y="3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4"/>
            <p:cNvSpPr>
              <a:spLocks/>
            </p:cNvSpPr>
            <p:nvPr/>
          </p:nvSpPr>
          <p:spPr bwMode="gray">
            <a:xfrm>
              <a:off x="8855375" y="4780283"/>
              <a:ext cx="69850" cy="160337"/>
            </a:xfrm>
            <a:custGeom>
              <a:avLst/>
              <a:gdLst>
                <a:gd name="T0" fmla="*/ 31 w 50"/>
                <a:gd name="T1" fmla="*/ 1 h 116"/>
                <a:gd name="T2" fmla="*/ 14 w 50"/>
                <a:gd name="T3" fmla="*/ 21 h 116"/>
                <a:gd name="T4" fmla="*/ 0 w 50"/>
                <a:gd name="T5" fmla="*/ 116 h 116"/>
                <a:gd name="T6" fmla="*/ 9 w 50"/>
                <a:gd name="T7" fmla="*/ 116 h 116"/>
                <a:gd name="T8" fmla="*/ 8 w 50"/>
                <a:gd name="T9" fmla="*/ 116 h 116"/>
                <a:gd name="T10" fmla="*/ 22 w 50"/>
                <a:gd name="T11" fmla="*/ 31 h 116"/>
                <a:gd name="T12" fmla="*/ 40 w 50"/>
                <a:gd name="T13" fmla="*/ 2 h 116"/>
                <a:gd name="T14" fmla="*/ 49 w 50"/>
                <a:gd name="T15" fmla="*/ 0 h 116"/>
                <a:gd name="T16" fmla="*/ 31 w 50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6">
                  <a:moveTo>
                    <a:pt x="31" y="1"/>
                  </a:moveTo>
                  <a:cubicBezTo>
                    <a:pt x="17" y="2"/>
                    <a:pt x="14" y="19"/>
                    <a:pt x="14" y="21"/>
                  </a:cubicBezTo>
                  <a:cubicBezTo>
                    <a:pt x="13" y="46"/>
                    <a:pt x="11" y="115"/>
                    <a:pt x="0" y="116"/>
                  </a:cubicBezTo>
                  <a:cubicBezTo>
                    <a:pt x="3" y="116"/>
                    <a:pt x="6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20" y="115"/>
                    <a:pt x="21" y="55"/>
                    <a:pt x="22" y="31"/>
                  </a:cubicBezTo>
                  <a:cubicBezTo>
                    <a:pt x="22" y="29"/>
                    <a:pt x="26" y="3"/>
                    <a:pt x="40" y="2"/>
                  </a:cubicBezTo>
                  <a:cubicBezTo>
                    <a:pt x="43" y="2"/>
                    <a:pt x="50" y="1"/>
                    <a:pt x="49" y="0"/>
                  </a:cubicBezTo>
                  <a:cubicBezTo>
                    <a:pt x="44" y="0"/>
                    <a:pt x="38" y="0"/>
                    <a:pt x="31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5"/>
            <p:cNvSpPr>
              <a:spLocks/>
            </p:cNvSpPr>
            <p:nvPr/>
          </p:nvSpPr>
          <p:spPr bwMode="gray">
            <a:xfrm>
              <a:off x="8890300" y="4850133"/>
              <a:ext cx="87313" cy="55562"/>
            </a:xfrm>
            <a:custGeom>
              <a:avLst/>
              <a:gdLst>
                <a:gd name="T0" fmla="*/ 63 w 63"/>
                <a:gd name="T1" fmla="*/ 36 h 41"/>
                <a:gd name="T2" fmla="*/ 57 w 63"/>
                <a:gd name="T3" fmla="*/ 41 h 41"/>
                <a:gd name="T4" fmla="*/ 6 w 63"/>
                <a:gd name="T5" fmla="*/ 41 h 41"/>
                <a:gd name="T6" fmla="*/ 0 w 63"/>
                <a:gd name="T7" fmla="*/ 36 h 41"/>
                <a:gd name="T8" fmla="*/ 0 w 63"/>
                <a:gd name="T9" fmla="*/ 6 h 41"/>
                <a:gd name="T10" fmla="*/ 6 w 63"/>
                <a:gd name="T11" fmla="*/ 0 h 41"/>
                <a:gd name="T12" fmla="*/ 57 w 63"/>
                <a:gd name="T13" fmla="*/ 0 h 41"/>
                <a:gd name="T14" fmla="*/ 63 w 63"/>
                <a:gd name="T15" fmla="*/ 6 h 41"/>
                <a:gd name="T16" fmla="*/ 63 w 63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1">
                  <a:moveTo>
                    <a:pt x="63" y="36"/>
                  </a:moveTo>
                  <a:cubicBezTo>
                    <a:pt x="63" y="39"/>
                    <a:pt x="60" y="41"/>
                    <a:pt x="57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6"/>
            <p:cNvSpPr>
              <a:spLocks/>
            </p:cNvSpPr>
            <p:nvPr/>
          </p:nvSpPr>
          <p:spPr bwMode="gray">
            <a:xfrm>
              <a:off x="8960150" y="4897758"/>
              <a:ext cx="19050" cy="20637"/>
            </a:xfrm>
            <a:custGeom>
              <a:avLst/>
              <a:gdLst>
                <a:gd name="T0" fmla="*/ 0 w 14"/>
                <a:gd name="T1" fmla="*/ 10 h 15"/>
                <a:gd name="T2" fmla="*/ 0 w 14"/>
                <a:gd name="T3" fmla="*/ 10 h 15"/>
                <a:gd name="T4" fmla="*/ 1 w 14"/>
                <a:gd name="T5" fmla="*/ 12 h 15"/>
                <a:gd name="T6" fmla="*/ 6 w 14"/>
                <a:gd name="T7" fmla="*/ 15 h 15"/>
                <a:gd name="T8" fmla="*/ 8 w 14"/>
                <a:gd name="T9" fmla="*/ 14 h 15"/>
                <a:gd name="T10" fmla="*/ 9 w 14"/>
                <a:gd name="T11" fmla="*/ 13 h 15"/>
                <a:gd name="T12" fmla="*/ 11 w 14"/>
                <a:gd name="T13" fmla="*/ 12 h 15"/>
                <a:gd name="T14" fmla="*/ 11 w 14"/>
                <a:gd name="T15" fmla="*/ 10 h 15"/>
                <a:gd name="T16" fmla="*/ 13 w 14"/>
                <a:gd name="T17" fmla="*/ 9 h 15"/>
                <a:gd name="T18" fmla="*/ 12 w 14"/>
                <a:gd name="T19" fmla="*/ 6 h 15"/>
                <a:gd name="T20" fmla="*/ 11 w 14"/>
                <a:gd name="T21" fmla="*/ 6 h 15"/>
                <a:gd name="T22" fmla="*/ 13 w 14"/>
                <a:gd name="T23" fmla="*/ 5 h 15"/>
                <a:gd name="T24" fmla="*/ 13 w 14"/>
                <a:gd name="T25" fmla="*/ 3 h 15"/>
                <a:gd name="T26" fmla="*/ 8 w 14"/>
                <a:gd name="T27" fmla="*/ 0 h 15"/>
                <a:gd name="T28" fmla="*/ 6 w 14"/>
                <a:gd name="T29" fmla="*/ 0 h 15"/>
                <a:gd name="T30" fmla="*/ 0 w 14"/>
                <a:gd name="T3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5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8" y="15"/>
                    <a:pt x="8" y="14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4"/>
                    <a:pt x="14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2" y="2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7"/>
            <p:cNvSpPr>
              <a:spLocks/>
            </p:cNvSpPr>
            <p:nvPr/>
          </p:nvSpPr>
          <p:spPr bwMode="gray">
            <a:xfrm>
              <a:off x="8960150" y="4892995"/>
              <a:ext cx="15875" cy="6350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10 w 11"/>
                <a:gd name="T5" fmla="*/ 0 h 4"/>
                <a:gd name="T6" fmla="*/ 11 w 11"/>
                <a:gd name="T7" fmla="*/ 2 h 4"/>
                <a:gd name="T8" fmla="*/ 11 w 11"/>
                <a:gd name="T9" fmla="*/ 2 h 4"/>
                <a:gd name="T10" fmla="*/ 10 w 11"/>
                <a:gd name="T11" fmla="*/ 4 h 4"/>
                <a:gd name="T12" fmla="*/ 2 w 11"/>
                <a:gd name="T13" fmla="*/ 4 h 4"/>
                <a:gd name="T14" fmla="*/ 0 w 11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38"/>
            <p:cNvSpPr>
              <a:spLocks/>
            </p:cNvSpPr>
            <p:nvPr/>
          </p:nvSpPr>
          <p:spPr bwMode="gray">
            <a:xfrm>
              <a:off x="8893475" y="4797745"/>
              <a:ext cx="77788" cy="115887"/>
            </a:xfrm>
            <a:custGeom>
              <a:avLst/>
              <a:gdLst>
                <a:gd name="T0" fmla="*/ 48 w 57"/>
                <a:gd name="T1" fmla="*/ 84 h 84"/>
                <a:gd name="T2" fmla="*/ 42 w 57"/>
                <a:gd name="T3" fmla="*/ 82 h 84"/>
                <a:gd name="T4" fmla="*/ 18 w 57"/>
                <a:gd name="T5" fmla="*/ 59 h 84"/>
                <a:gd name="T6" fmla="*/ 1 w 57"/>
                <a:gd name="T7" fmla="*/ 11 h 84"/>
                <a:gd name="T8" fmla="*/ 6 w 57"/>
                <a:gd name="T9" fmla="*/ 1 h 84"/>
                <a:gd name="T10" fmla="*/ 16 w 57"/>
                <a:gd name="T11" fmla="*/ 6 h 84"/>
                <a:gd name="T12" fmla="*/ 32 w 57"/>
                <a:gd name="T13" fmla="*/ 50 h 84"/>
                <a:gd name="T14" fmla="*/ 53 w 57"/>
                <a:gd name="T15" fmla="*/ 70 h 84"/>
                <a:gd name="T16" fmla="*/ 54 w 57"/>
                <a:gd name="T17" fmla="*/ 81 h 84"/>
                <a:gd name="T18" fmla="*/ 48 w 57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4">
                  <a:moveTo>
                    <a:pt x="48" y="84"/>
                  </a:moveTo>
                  <a:cubicBezTo>
                    <a:pt x="46" y="84"/>
                    <a:pt x="44" y="83"/>
                    <a:pt x="42" y="82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7" y="73"/>
                    <a:pt x="57" y="78"/>
                    <a:pt x="54" y="81"/>
                  </a:cubicBezTo>
                  <a:cubicBezTo>
                    <a:pt x="52" y="83"/>
                    <a:pt x="50" y="84"/>
                    <a:pt x="4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39"/>
            <p:cNvSpPr>
              <a:spLocks/>
            </p:cNvSpPr>
            <p:nvPr/>
          </p:nvSpPr>
          <p:spPr bwMode="gray">
            <a:xfrm>
              <a:off x="8893475" y="4799333"/>
              <a:ext cx="69850" cy="114300"/>
            </a:xfrm>
            <a:custGeom>
              <a:avLst/>
              <a:gdLst>
                <a:gd name="T0" fmla="*/ 48 w 51"/>
                <a:gd name="T1" fmla="*/ 76 h 82"/>
                <a:gd name="T2" fmla="*/ 23 w 51"/>
                <a:gd name="T3" fmla="*/ 53 h 82"/>
                <a:gd name="T4" fmla="*/ 5 w 51"/>
                <a:gd name="T5" fmla="*/ 2 h 82"/>
                <a:gd name="T6" fmla="*/ 4 w 51"/>
                <a:gd name="T7" fmla="*/ 0 h 82"/>
                <a:gd name="T8" fmla="*/ 1 w 51"/>
                <a:gd name="T9" fmla="*/ 9 h 82"/>
                <a:gd name="T10" fmla="*/ 18 w 51"/>
                <a:gd name="T11" fmla="*/ 57 h 82"/>
                <a:gd name="T12" fmla="*/ 42 w 51"/>
                <a:gd name="T13" fmla="*/ 80 h 82"/>
                <a:gd name="T14" fmla="*/ 48 w 51"/>
                <a:gd name="T15" fmla="*/ 82 h 82"/>
                <a:gd name="T16" fmla="*/ 51 w 51"/>
                <a:gd name="T17" fmla="*/ 81 h 82"/>
                <a:gd name="T18" fmla="*/ 48 w 51"/>
                <a:gd name="T1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2">
                  <a:moveTo>
                    <a:pt x="48" y="76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4" y="81"/>
                    <a:pt x="46" y="82"/>
                    <a:pt x="48" y="82"/>
                  </a:cubicBezTo>
                  <a:cubicBezTo>
                    <a:pt x="49" y="82"/>
                    <a:pt x="50" y="82"/>
                    <a:pt x="51" y="81"/>
                  </a:cubicBezTo>
                  <a:cubicBezTo>
                    <a:pt x="51" y="79"/>
                    <a:pt x="50" y="78"/>
                    <a:pt x="48" y="7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0"/>
            <p:cNvSpPr>
              <a:spLocks/>
            </p:cNvSpPr>
            <p:nvPr/>
          </p:nvSpPr>
          <p:spPr bwMode="gray">
            <a:xfrm>
              <a:off x="8869662" y="4696145"/>
              <a:ext cx="73025" cy="73025"/>
            </a:xfrm>
            <a:custGeom>
              <a:avLst/>
              <a:gdLst>
                <a:gd name="T0" fmla="*/ 49 w 53"/>
                <a:gd name="T1" fmla="*/ 11 h 53"/>
                <a:gd name="T2" fmla="*/ 42 w 53"/>
                <a:gd name="T3" fmla="*/ 6 h 53"/>
                <a:gd name="T4" fmla="*/ 40 w 53"/>
                <a:gd name="T5" fmla="*/ 6 h 53"/>
                <a:gd name="T6" fmla="*/ 33 w 53"/>
                <a:gd name="T7" fmla="*/ 1 h 53"/>
                <a:gd name="T8" fmla="*/ 29 w 53"/>
                <a:gd name="T9" fmla="*/ 3 h 53"/>
                <a:gd name="T10" fmla="*/ 23 w 53"/>
                <a:gd name="T11" fmla="*/ 0 h 53"/>
                <a:gd name="T12" fmla="*/ 15 w 53"/>
                <a:gd name="T13" fmla="*/ 4 h 53"/>
                <a:gd name="T14" fmla="*/ 14 w 53"/>
                <a:gd name="T15" fmla="*/ 4 h 53"/>
                <a:gd name="T16" fmla="*/ 6 w 53"/>
                <a:gd name="T17" fmla="*/ 12 h 53"/>
                <a:gd name="T18" fmla="*/ 6 w 53"/>
                <a:gd name="T19" fmla="*/ 13 h 53"/>
                <a:gd name="T20" fmla="*/ 0 w 53"/>
                <a:gd name="T21" fmla="*/ 21 h 53"/>
                <a:gd name="T22" fmla="*/ 1 w 53"/>
                <a:gd name="T23" fmla="*/ 25 h 53"/>
                <a:gd name="T24" fmla="*/ 0 w 53"/>
                <a:gd name="T25" fmla="*/ 30 h 53"/>
                <a:gd name="T26" fmla="*/ 4 w 53"/>
                <a:gd name="T27" fmla="*/ 37 h 53"/>
                <a:gd name="T28" fmla="*/ 4 w 53"/>
                <a:gd name="T29" fmla="*/ 38 h 53"/>
                <a:gd name="T30" fmla="*/ 3 w 53"/>
                <a:gd name="T31" fmla="*/ 39 h 53"/>
                <a:gd name="T32" fmla="*/ 11 w 53"/>
                <a:gd name="T33" fmla="*/ 48 h 53"/>
                <a:gd name="T34" fmla="*/ 11 w 53"/>
                <a:gd name="T35" fmla="*/ 48 h 53"/>
                <a:gd name="T36" fmla="*/ 16 w 53"/>
                <a:gd name="T37" fmla="*/ 52 h 53"/>
                <a:gd name="T38" fmla="*/ 19 w 53"/>
                <a:gd name="T39" fmla="*/ 52 h 53"/>
                <a:gd name="T40" fmla="*/ 22 w 53"/>
                <a:gd name="T41" fmla="*/ 53 h 53"/>
                <a:gd name="T42" fmla="*/ 22 w 53"/>
                <a:gd name="T43" fmla="*/ 53 h 53"/>
                <a:gd name="T44" fmla="*/ 22 w 53"/>
                <a:gd name="T45" fmla="*/ 53 h 53"/>
                <a:gd name="T46" fmla="*/ 26 w 53"/>
                <a:gd name="T47" fmla="*/ 50 h 53"/>
                <a:gd name="T48" fmla="*/ 31 w 53"/>
                <a:gd name="T49" fmla="*/ 49 h 53"/>
                <a:gd name="T50" fmla="*/ 31 w 53"/>
                <a:gd name="T51" fmla="*/ 40 h 53"/>
                <a:gd name="T52" fmla="*/ 38 w 53"/>
                <a:gd name="T53" fmla="*/ 39 h 53"/>
                <a:gd name="T54" fmla="*/ 38 w 53"/>
                <a:gd name="T55" fmla="*/ 31 h 53"/>
                <a:gd name="T56" fmla="*/ 43 w 53"/>
                <a:gd name="T57" fmla="*/ 30 h 53"/>
                <a:gd name="T58" fmla="*/ 45 w 53"/>
                <a:gd name="T59" fmla="*/ 26 h 53"/>
                <a:gd name="T60" fmla="*/ 49 w 53"/>
                <a:gd name="T61" fmla="*/ 26 h 53"/>
                <a:gd name="T62" fmla="*/ 49 w 53"/>
                <a:gd name="T63" fmla="*/ 26 h 53"/>
                <a:gd name="T64" fmla="*/ 53 w 53"/>
                <a:gd name="T65" fmla="*/ 17 h 53"/>
                <a:gd name="T66" fmla="*/ 49 w 53"/>
                <a:gd name="T6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3">
                  <a:moveTo>
                    <a:pt x="49" y="11"/>
                  </a:moveTo>
                  <a:cubicBezTo>
                    <a:pt x="48" y="8"/>
                    <a:pt x="45" y="6"/>
                    <a:pt x="42" y="6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3"/>
                    <a:pt x="36" y="1"/>
                    <a:pt x="33" y="1"/>
                  </a:cubicBezTo>
                  <a:cubicBezTo>
                    <a:pt x="32" y="1"/>
                    <a:pt x="30" y="2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19" y="0"/>
                    <a:pt x="16" y="2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4"/>
                    <a:pt x="6" y="8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4"/>
                    <a:pt x="0" y="17"/>
                    <a:pt x="0" y="21"/>
                  </a:cubicBezTo>
                  <a:cubicBezTo>
                    <a:pt x="0" y="22"/>
                    <a:pt x="1" y="24"/>
                    <a:pt x="1" y="25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0" y="33"/>
                    <a:pt x="1" y="36"/>
                    <a:pt x="4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3" y="44"/>
                    <a:pt x="7" y="47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50"/>
                    <a:pt x="14" y="52"/>
                    <a:pt x="16" y="52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20" y="52"/>
                    <a:pt x="21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4" y="52"/>
                    <a:pt x="25" y="51"/>
                    <a:pt x="26" y="50"/>
                  </a:cubicBezTo>
                  <a:cubicBezTo>
                    <a:pt x="27" y="50"/>
                    <a:pt x="29" y="50"/>
                    <a:pt x="31" y="49"/>
                  </a:cubicBezTo>
                  <a:cubicBezTo>
                    <a:pt x="39" y="46"/>
                    <a:pt x="32" y="45"/>
                    <a:pt x="31" y="40"/>
                  </a:cubicBezTo>
                  <a:cubicBezTo>
                    <a:pt x="31" y="35"/>
                    <a:pt x="36" y="40"/>
                    <a:pt x="38" y="39"/>
                  </a:cubicBezTo>
                  <a:cubicBezTo>
                    <a:pt x="40" y="39"/>
                    <a:pt x="38" y="35"/>
                    <a:pt x="38" y="31"/>
                  </a:cubicBezTo>
                  <a:cubicBezTo>
                    <a:pt x="37" y="27"/>
                    <a:pt x="39" y="30"/>
                    <a:pt x="43" y="30"/>
                  </a:cubicBezTo>
                  <a:cubicBezTo>
                    <a:pt x="46" y="29"/>
                    <a:pt x="46" y="28"/>
                    <a:pt x="45" y="26"/>
                  </a:cubicBezTo>
                  <a:cubicBezTo>
                    <a:pt x="47" y="26"/>
                    <a:pt x="48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24"/>
                    <a:pt x="53" y="20"/>
                    <a:pt x="53" y="17"/>
                  </a:cubicBezTo>
                  <a:cubicBezTo>
                    <a:pt x="52" y="14"/>
                    <a:pt x="51" y="13"/>
                    <a:pt x="49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1"/>
            <p:cNvSpPr>
              <a:spLocks/>
            </p:cNvSpPr>
            <p:nvPr/>
          </p:nvSpPr>
          <p:spPr bwMode="gray">
            <a:xfrm>
              <a:off x="8861725" y="4683445"/>
              <a:ext cx="82550" cy="65087"/>
            </a:xfrm>
            <a:custGeom>
              <a:avLst/>
              <a:gdLst>
                <a:gd name="T0" fmla="*/ 60 w 60"/>
                <a:gd name="T1" fmla="*/ 26 h 47"/>
                <a:gd name="T2" fmla="*/ 59 w 60"/>
                <a:gd name="T3" fmla="*/ 21 h 47"/>
                <a:gd name="T4" fmla="*/ 22 w 60"/>
                <a:gd name="T5" fmla="*/ 6 h 47"/>
                <a:gd name="T6" fmla="*/ 6 w 60"/>
                <a:gd name="T7" fmla="*/ 43 h 47"/>
                <a:gd name="T8" fmla="*/ 8 w 60"/>
                <a:gd name="T9" fmla="*/ 47 h 47"/>
                <a:gd name="T10" fmla="*/ 60 w 60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60" y="26"/>
                  </a:moveTo>
                  <a:cubicBezTo>
                    <a:pt x="60" y="24"/>
                    <a:pt x="59" y="23"/>
                    <a:pt x="59" y="21"/>
                  </a:cubicBezTo>
                  <a:cubicBezTo>
                    <a:pt x="53" y="7"/>
                    <a:pt x="36" y="0"/>
                    <a:pt x="22" y="6"/>
                  </a:cubicBezTo>
                  <a:cubicBezTo>
                    <a:pt x="7" y="12"/>
                    <a:pt x="0" y="29"/>
                    <a:pt x="6" y="43"/>
                  </a:cubicBezTo>
                  <a:cubicBezTo>
                    <a:pt x="7" y="44"/>
                    <a:pt x="7" y="46"/>
                    <a:pt x="8" y="47"/>
                  </a:cubicBezTo>
                  <a:lnTo>
                    <a:pt x="60" y="2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2"/>
            <p:cNvSpPr>
              <a:spLocks/>
            </p:cNvSpPr>
            <p:nvPr/>
          </p:nvSpPr>
          <p:spPr bwMode="gray">
            <a:xfrm>
              <a:off x="8885537" y="4683445"/>
              <a:ext cx="58738" cy="38100"/>
            </a:xfrm>
            <a:custGeom>
              <a:avLst/>
              <a:gdLst>
                <a:gd name="T0" fmla="*/ 34 w 42"/>
                <a:gd name="T1" fmla="*/ 24 h 28"/>
                <a:gd name="T2" fmla="*/ 35 w 42"/>
                <a:gd name="T3" fmla="*/ 28 h 28"/>
                <a:gd name="T4" fmla="*/ 42 w 42"/>
                <a:gd name="T5" fmla="*/ 26 h 28"/>
                <a:gd name="T6" fmla="*/ 41 w 42"/>
                <a:gd name="T7" fmla="*/ 21 h 28"/>
                <a:gd name="T8" fmla="*/ 4 w 42"/>
                <a:gd name="T9" fmla="*/ 6 h 28"/>
                <a:gd name="T10" fmla="*/ 0 w 42"/>
                <a:gd name="T11" fmla="*/ 8 h 28"/>
                <a:gd name="T12" fmla="*/ 34 w 42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34" y="24"/>
                  </a:moveTo>
                  <a:cubicBezTo>
                    <a:pt x="34" y="26"/>
                    <a:pt x="34" y="27"/>
                    <a:pt x="35" y="28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4"/>
                    <a:pt x="41" y="23"/>
                    <a:pt x="41" y="21"/>
                  </a:cubicBezTo>
                  <a:cubicBezTo>
                    <a:pt x="35" y="7"/>
                    <a:pt x="18" y="0"/>
                    <a:pt x="4" y="6"/>
                  </a:cubicBezTo>
                  <a:cubicBezTo>
                    <a:pt x="2" y="7"/>
                    <a:pt x="1" y="7"/>
                    <a:pt x="0" y="8"/>
                  </a:cubicBezTo>
                  <a:cubicBezTo>
                    <a:pt x="14" y="4"/>
                    <a:pt x="28" y="11"/>
                    <a:pt x="34" y="24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3"/>
            <p:cNvSpPr>
              <a:spLocks/>
            </p:cNvSpPr>
            <p:nvPr/>
          </p:nvSpPr>
          <p:spPr bwMode="gray">
            <a:xfrm>
              <a:off x="8864900" y="4692970"/>
              <a:ext cx="26988" cy="55562"/>
            </a:xfrm>
            <a:custGeom>
              <a:avLst/>
              <a:gdLst>
                <a:gd name="T0" fmla="*/ 20 w 20"/>
                <a:gd name="T1" fmla="*/ 0 h 40"/>
                <a:gd name="T2" fmla="*/ 16 w 20"/>
                <a:gd name="T3" fmla="*/ 1 h 40"/>
                <a:gd name="T4" fmla="*/ 3 w 20"/>
                <a:gd name="T5" fmla="*/ 30 h 40"/>
                <a:gd name="T6" fmla="*/ 3 w 20"/>
                <a:gd name="T7" fmla="*/ 30 h 40"/>
                <a:gd name="T8" fmla="*/ 3 w 20"/>
                <a:gd name="T9" fmla="*/ 31 h 40"/>
                <a:gd name="T10" fmla="*/ 4 w 20"/>
                <a:gd name="T11" fmla="*/ 36 h 40"/>
                <a:gd name="T12" fmla="*/ 6 w 20"/>
                <a:gd name="T13" fmla="*/ 40 h 40"/>
                <a:gd name="T14" fmla="*/ 10 w 20"/>
                <a:gd name="T15" fmla="*/ 38 h 40"/>
                <a:gd name="T16" fmla="*/ 13 w 20"/>
                <a:gd name="T17" fmla="*/ 37 h 40"/>
                <a:gd name="T18" fmla="*/ 11 w 20"/>
                <a:gd name="T19" fmla="*/ 33 h 40"/>
                <a:gd name="T20" fmla="*/ 20 w 2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18" y="0"/>
                    <a:pt x="17" y="1"/>
                    <a:pt x="16" y="1"/>
                  </a:cubicBezTo>
                  <a:cubicBezTo>
                    <a:pt x="6" y="7"/>
                    <a:pt x="0" y="1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3"/>
                    <a:pt x="4" y="34"/>
                    <a:pt x="4" y="36"/>
                  </a:cubicBezTo>
                  <a:cubicBezTo>
                    <a:pt x="5" y="37"/>
                    <a:pt x="6" y="39"/>
                    <a:pt x="6" y="40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2" y="34"/>
                    <a:pt x="11" y="33"/>
                  </a:cubicBezTo>
                  <a:cubicBezTo>
                    <a:pt x="6" y="21"/>
                    <a:pt x="10" y="8"/>
                    <a:pt x="20" y="0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4"/>
            <p:cNvSpPr>
              <a:spLocks/>
            </p:cNvSpPr>
            <p:nvPr/>
          </p:nvSpPr>
          <p:spPr bwMode="gray">
            <a:xfrm>
              <a:off x="8864900" y="4708845"/>
              <a:ext cx="84138" cy="39687"/>
            </a:xfrm>
            <a:custGeom>
              <a:avLst/>
              <a:gdLst>
                <a:gd name="T0" fmla="*/ 58 w 61"/>
                <a:gd name="T1" fmla="*/ 0 h 29"/>
                <a:gd name="T2" fmla="*/ 1 w 61"/>
                <a:gd name="T3" fmla="*/ 23 h 29"/>
                <a:gd name="T4" fmla="*/ 1 w 61"/>
                <a:gd name="T5" fmla="*/ 27 h 29"/>
                <a:gd name="T6" fmla="*/ 3 w 61"/>
                <a:gd name="T7" fmla="*/ 29 h 29"/>
                <a:gd name="T8" fmla="*/ 61 w 61"/>
                <a:gd name="T9" fmla="*/ 5 h 29"/>
                <a:gd name="T10" fmla="*/ 61 w 61"/>
                <a:gd name="T11" fmla="*/ 2 h 29"/>
                <a:gd name="T12" fmla="*/ 58 w 61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9">
                  <a:moveTo>
                    <a:pt x="58" y="0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5"/>
                    <a:pt x="1" y="27"/>
                  </a:cubicBezTo>
                  <a:cubicBezTo>
                    <a:pt x="2" y="28"/>
                    <a:pt x="3" y="29"/>
                    <a:pt x="3" y="29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4"/>
                    <a:pt x="61" y="2"/>
                  </a:cubicBezTo>
                  <a:cubicBezTo>
                    <a:pt x="6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5"/>
            <p:cNvSpPr>
              <a:spLocks noEditPoints="1"/>
            </p:cNvSpPr>
            <p:nvPr/>
          </p:nvSpPr>
          <p:spPr bwMode="gray">
            <a:xfrm>
              <a:off x="8693450" y="5112070"/>
              <a:ext cx="246063" cy="301625"/>
            </a:xfrm>
            <a:custGeom>
              <a:avLst/>
              <a:gdLst>
                <a:gd name="T0" fmla="*/ 100 w 178"/>
                <a:gd name="T1" fmla="*/ 161 h 219"/>
                <a:gd name="T2" fmla="*/ 175 w 178"/>
                <a:gd name="T3" fmla="*/ 114 h 219"/>
                <a:gd name="T4" fmla="*/ 176 w 178"/>
                <a:gd name="T5" fmla="*/ 113 h 219"/>
                <a:gd name="T6" fmla="*/ 176 w 178"/>
                <a:gd name="T7" fmla="*/ 113 h 219"/>
                <a:gd name="T8" fmla="*/ 177 w 178"/>
                <a:gd name="T9" fmla="*/ 112 h 219"/>
                <a:gd name="T10" fmla="*/ 177 w 178"/>
                <a:gd name="T11" fmla="*/ 110 h 219"/>
                <a:gd name="T12" fmla="*/ 177 w 178"/>
                <a:gd name="T13" fmla="*/ 109 h 219"/>
                <a:gd name="T14" fmla="*/ 177 w 178"/>
                <a:gd name="T15" fmla="*/ 108 h 219"/>
                <a:gd name="T16" fmla="*/ 176 w 178"/>
                <a:gd name="T17" fmla="*/ 107 h 219"/>
                <a:gd name="T18" fmla="*/ 176 w 178"/>
                <a:gd name="T19" fmla="*/ 107 h 219"/>
                <a:gd name="T20" fmla="*/ 175 w 178"/>
                <a:gd name="T21" fmla="*/ 106 h 219"/>
                <a:gd name="T22" fmla="*/ 174 w 178"/>
                <a:gd name="T23" fmla="*/ 105 h 219"/>
                <a:gd name="T24" fmla="*/ 100 w 178"/>
                <a:gd name="T25" fmla="*/ 58 h 219"/>
                <a:gd name="T26" fmla="*/ 176 w 178"/>
                <a:gd name="T27" fmla="*/ 3 h 219"/>
                <a:gd name="T28" fmla="*/ 89 w 178"/>
                <a:gd name="T29" fmla="*/ 51 h 219"/>
                <a:gd name="T30" fmla="*/ 2 w 178"/>
                <a:gd name="T31" fmla="*/ 3 h 219"/>
                <a:gd name="T32" fmla="*/ 78 w 178"/>
                <a:gd name="T33" fmla="*/ 58 h 219"/>
                <a:gd name="T34" fmla="*/ 3 w 178"/>
                <a:gd name="T35" fmla="*/ 105 h 219"/>
                <a:gd name="T36" fmla="*/ 2 w 178"/>
                <a:gd name="T37" fmla="*/ 106 h 219"/>
                <a:gd name="T38" fmla="*/ 2 w 178"/>
                <a:gd name="T39" fmla="*/ 107 h 219"/>
                <a:gd name="T40" fmla="*/ 2 w 178"/>
                <a:gd name="T41" fmla="*/ 107 h 219"/>
                <a:gd name="T42" fmla="*/ 1 w 178"/>
                <a:gd name="T43" fmla="*/ 108 h 219"/>
                <a:gd name="T44" fmla="*/ 1 w 178"/>
                <a:gd name="T45" fmla="*/ 109 h 219"/>
                <a:gd name="T46" fmla="*/ 1 w 178"/>
                <a:gd name="T47" fmla="*/ 110 h 219"/>
                <a:gd name="T48" fmla="*/ 1 w 178"/>
                <a:gd name="T49" fmla="*/ 112 h 219"/>
                <a:gd name="T50" fmla="*/ 1 w 178"/>
                <a:gd name="T51" fmla="*/ 113 h 219"/>
                <a:gd name="T52" fmla="*/ 2 w 178"/>
                <a:gd name="T53" fmla="*/ 113 h 219"/>
                <a:gd name="T54" fmla="*/ 3 w 178"/>
                <a:gd name="T55" fmla="*/ 114 h 219"/>
                <a:gd name="T56" fmla="*/ 78 w 178"/>
                <a:gd name="T57" fmla="*/ 161 h 219"/>
                <a:gd name="T58" fmla="*/ 2 w 178"/>
                <a:gd name="T59" fmla="*/ 216 h 219"/>
                <a:gd name="T60" fmla="*/ 10 w 178"/>
                <a:gd name="T61" fmla="*/ 218 h 219"/>
                <a:gd name="T62" fmla="*/ 168 w 178"/>
                <a:gd name="T63" fmla="*/ 218 h 219"/>
                <a:gd name="T64" fmla="*/ 176 w 178"/>
                <a:gd name="T65" fmla="*/ 216 h 219"/>
                <a:gd name="T66" fmla="*/ 18 w 178"/>
                <a:gd name="T67" fmla="*/ 110 h 219"/>
                <a:gd name="T68" fmla="*/ 160 w 178"/>
                <a:gd name="T69" fmla="*/ 110 h 219"/>
                <a:gd name="T70" fmla="*/ 18 w 178"/>
                <a:gd name="T7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8" h="219">
                  <a:moveTo>
                    <a:pt x="174" y="208"/>
                  </a:moveTo>
                  <a:cubicBezTo>
                    <a:pt x="100" y="161"/>
                    <a:pt x="100" y="161"/>
                    <a:pt x="100" y="161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6" y="114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7" y="10"/>
                    <a:pt x="178" y="6"/>
                    <a:pt x="176" y="3"/>
                  </a:cubicBezTo>
                  <a:cubicBezTo>
                    <a:pt x="174" y="1"/>
                    <a:pt x="171" y="0"/>
                    <a:pt x="168" y="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78" y="161"/>
                    <a:pt x="78" y="161"/>
                    <a:pt x="78" y="161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1" y="210"/>
                    <a:pt x="0" y="213"/>
                    <a:pt x="2" y="216"/>
                  </a:cubicBezTo>
                  <a:cubicBezTo>
                    <a:pt x="3" y="218"/>
                    <a:pt x="5" y="219"/>
                    <a:pt x="7" y="219"/>
                  </a:cubicBezTo>
                  <a:cubicBezTo>
                    <a:pt x="8" y="219"/>
                    <a:pt x="9" y="219"/>
                    <a:pt x="10" y="218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9" y="219"/>
                    <a:pt x="170" y="219"/>
                    <a:pt x="171" y="219"/>
                  </a:cubicBezTo>
                  <a:cubicBezTo>
                    <a:pt x="173" y="219"/>
                    <a:pt x="175" y="218"/>
                    <a:pt x="176" y="216"/>
                  </a:cubicBezTo>
                  <a:cubicBezTo>
                    <a:pt x="178" y="213"/>
                    <a:pt x="177" y="210"/>
                    <a:pt x="174" y="208"/>
                  </a:cubicBezTo>
                  <a:close/>
                  <a:moveTo>
                    <a:pt x="18" y="110"/>
                  </a:moveTo>
                  <a:cubicBezTo>
                    <a:pt x="89" y="65"/>
                    <a:pt x="89" y="65"/>
                    <a:pt x="89" y="65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89" y="154"/>
                    <a:pt x="89" y="154"/>
                    <a:pt x="89" y="154"/>
                  </a:cubicBezTo>
                  <a:lnTo>
                    <a:pt x="18" y="11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6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50 w 250"/>
                <a:gd name="T1" fmla="*/ 72 h 81"/>
                <a:gd name="T2" fmla="*/ 241 w 250"/>
                <a:gd name="T3" fmla="*/ 81 h 81"/>
                <a:gd name="T4" fmla="*/ 9 w 250"/>
                <a:gd name="T5" fmla="*/ 81 h 81"/>
                <a:gd name="T6" fmla="*/ 0 w 250"/>
                <a:gd name="T7" fmla="*/ 72 h 81"/>
                <a:gd name="T8" fmla="*/ 0 w 250"/>
                <a:gd name="T9" fmla="*/ 9 h 81"/>
                <a:gd name="T10" fmla="*/ 9 w 250"/>
                <a:gd name="T11" fmla="*/ 0 h 81"/>
                <a:gd name="T12" fmla="*/ 241 w 250"/>
                <a:gd name="T13" fmla="*/ 0 h 81"/>
                <a:gd name="T14" fmla="*/ 250 w 250"/>
                <a:gd name="T15" fmla="*/ 9 h 81"/>
                <a:gd name="T16" fmla="*/ 250 w 250"/>
                <a:gd name="T17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81">
                  <a:moveTo>
                    <a:pt x="250" y="72"/>
                  </a:moveTo>
                  <a:cubicBezTo>
                    <a:pt x="250" y="77"/>
                    <a:pt x="246" y="81"/>
                    <a:pt x="24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lnTo>
                    <a:pt x="250" y="7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47"/>
            <p:cNvSpPr>
              <a:spLocks/>
            </p:cNvSpPr>
            <p:nvPr/>
          </p:nvSpPr>
          <p:spPr bwMode="gray">
            <a:xfrm>
              <a:off x="8642650" y="5405758"/>
              <a:ext cx="327025" cy="93662"/>
            </a:xfrm>
            <a:custGeom>
              <a:avLst/>
              <a:gdLst>
                <a:gd name="T0" fmla="*/ 22 w 236"/>
                <a:gd name="T1" fmla="*/ 55 h 68"/>
                <a:gd name="T2" fmla="*/ 14 w 236"/>
                <a:gd name="T3" fmla="*/ 46 h 68"/>
                <a:gd name="T4" fmla="*/ 14 w 236"/>
                <a:gd name="T5" fmla="*/ 0 h 68"/>
                <a:gd name="T6" fmla="*/ 0 w 236"/>
                <a:gd name="T7" fmla="*/ 0 h 68"/>
                <a:gd name="T8" fmla="*/ 0 w 236"/>
                <a:gd name="T9" fmla="*/ 59 h 68"/>
                <a:gd name="T10" fmla="*/ 9 w 236"/>
                <a:gd name="T11" fmla="*/ 68 h 68"/>
                <a:gd name="T12" fmla="*/ 236 w 236"/>
                <a:gd name="T13" fmla="*/ 68 h 68"/>
                <a:gd name="T14" fmla="*/ 236 w 236"/>
                <a:gd name="T15" fmla="*/ 55 h 68"/>
                <a:gd name="T16" fmla="*/ 22 w 236"/>
                <a:gd name="T17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8">
                  <a:moveTo>
                    <a:pt x="22" y="55"/>
                  </a:moveTo>
                  <a:cubicBezTo>
                    <a:pt x="17" y="55"/>
                    <a:pt x="14" y="51"/>
                    <a:pt x="14" y="4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4"/>
                    <a:pt x="4" y="68"/>
                    <a:pt x="9" y="68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6" y="55"/>
                    <a:pt x="236" y="55"/>
                    <a:pt x="236" y="55"/>
                  </a:cubicBezTo>
                  <a:lnTo>
                    <a:pt x="22" y="5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48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41 w 250"/>
                <a:gd name="T1" fmla="*/ 81 h 81"/>
                <a:gd name="T2" fmla="*/ 236 w 250"/>
                <a:gd name="T3" fmla="*/ 81 h 81"/>
                <a:gd name="T4" fmla="*/ 236 w 250"/>
                <a:gd name="T5" fmla="*/ 22 h 81"/>
                <a:gd name="T6" fmla="*/ 228 w 250"/>
                <a:gd name="T7" fmla="*/ 13 h 81"/>
                <a:gd name="T8" fmla="*/ 0 w 250"/>
                <a:gd name="T9" fmla="*/ 13 h 81"/>
                <a:gd name="T10" fmla="*/ 0 w 250"/>
                <a:gd name="T11" fmla="*/ 9 h 81"/>
                <a:gd name="T12" fmla="*/ 9 w 250"/>
                <a:gd name="T13" fmla="*/ 0 h 81"/>
                <a:gd name="T14" fmla="*/ 241 w 250"/>
                <a:gd name="T15" fmla="*/ 0 h 81"/>
                <a:gd name="T16" fmla="*/ 250 w 250"/>
                <a:gd name="T17" fmla="*/ 9 h 81"/>
                <a:gd name="T18" fmla="*/ 250 w 250"/>
                <a:gd name="T19" fmla="*/ 72 h 81"/>
                <a:gd name="T20" fmla="*/ 241 w 250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81">
                  <a:moveTo>
                    <a:pt x="241" y="81"/>
                  </a:moveTo>
                  <a:cubicBezTo>
                    <a:pt x="236" y="81"/>
                    <a:pt x="236" y="81"/>
                    <a:pt x="236" y="8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7"/>
                    <a:pt x="232" y="13"/>
                    <a:pt x="22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0" y="77"/>
                    <a:pt x="246" y="81"/>
                    <a:pt x="241" y="8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Oval 49"/>
            <p:cNvSpPr>
              <a:spLocks noChangeArrowheads="1"/>
            </p:cNvSpPr>
            <p:nvPr/>
          </p:nvSpPr>
          <p:spPr bwMode="gray">
            <a:xfrm>
              <a:off x="8674400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50"/>
            <p:cNvSpPr>
              <a:spLocks noChangeArrowheads="1"/>
            </p:cNvSpPr>
            <p:nvPr/>
          </p:nvSpPr>
          <p:spPr bwMode="gray">
            <a:xfrm>
              <a:off x="8693450" y="5474020"/>
              <a:ext cx="49213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51"/>
            <p:cNvSpPr>
              <a:spLocks/>
            </p:cNvSpPr>
            <p:nvPr/>
          </p:nvSpPr>
          <p:spPr bwMode="gray">
            <a:xfrm>
              <a:off x="8693450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Oval 52"/>
            <p:cNvSpPr>
              <a:spLocks noChangeArrowheads="1"/>
            </p:cNvSpPr>
            <p:nvPr/>
          </p:nvSpPr>
          <p:spPr bwMode="gray">
            <a:xfrm>
              <a:off x="8869662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Oval 53"/>
            <p:cNvSpPr>
              <a:spLocks noChangeArrowheads="1"/>
            </p:cNvSpPr>
            <p:nvPr/>
          </p:nvSpPr>
          <p:spPr bwMode="gray">
            <a:xfrm>
              <a:off x="8887125" y="5474020"/>
              <a:ext cx="50800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4"/>
            <p:cNvSpPr>
              <a:spLocks/>
            </p:cNvSpPr>
            <p:nvPr/>
          </p:nvSpPr>
          <p:spPr bwMode="gray">
            <a:xfrm>
              <a:off x="8887125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5"/>
            <p:cNvSpPr>
              <a:spLocks noEditPoints="1"/>
            </p:cNvSpPr>
            <p:nvPr/>
          </p:nvSpPr>
          <p:spPr bwMode="gray">
            <a:xfrm>
              <a:off x="8631537" y="4907283"/>
              <a:ext cx="368300" cy="223837"/>
            </a:xfrm>
            <a:custGeom>
              <a:avLst/>
              <a:gdLst>
                <a:gd name="T0" fmla="*/ 258 w 266"/>
                <a:gd name="T1" fmla="*/ 0 h 163"/>
                <a:gd name="T2" fmla="*/ 8 w 266"/>
                <a:gd name="T3" fmla="*/ 0 h 163"/>
                <a:gd name="T4" fmla="*/ 0 w 266"/>
                <a:gd name="T5" fmla="*/ 8 h 163"/>
                <a:gd name="T6" fmla="*/ 8 w 266"/>
                <a:gd name="T7" fmla="*/ 16 h 163"/>
                <a:gd name="T8" fmla="*/ 23 w 266"/>
                <a:gd name="T9" fmla="*/ 16 h 163"/>
                <a:gd name="T10" fmla="*/ 23 w 266"/>
                <a:gd name="T11" fmla="*/ 102 h 163"/>
                <a:gd name="T12" fmla="*/ 17 w 266"/>
                <a:gd name="T13" fmla="*/ 102 h 163"/>
                <a:gd name="T14" fmla="*/ 8 w 266"/>
                <a:gd name="T15" fmla="*/ 111 h 163"/>
                <a:gd name="T16" fmla="*/ 8 w 266"/>
                <a:gd name="T17" fmla="*/ 155 h 163"/>
                <a:gd name="T18" fmla="*/ 17 w 266"/>
                <a:gd name="T19" fmla="*/ 163 h 163"/>
                <a:gd name="T20" fmla="*/ 249 w 266"/>
                <a:gd name="T21" fmla="*/ 163 h 163"/>
                <a:gd name="T22" fmla="*/ 258 w 266"/>
                <a:gd name="T23" fmla="*/ 155 h 163"/>
                <a:gd name="T24" fmla="*/ 258 w 266"/>
                <a:gd name="T25" fmla="*/ 111 h 163"/>
                <a:gd name="T26" fmla="*/ 249 w 266"/>
                <a:gd name="T27" fmla="*/ 102 h 163"/>
                <a:gd name="T28" fmla="*/ 243 w 266"/>
                <a:gd name="T29" fmla="*/ 102 h 163"/>
                <a:gd name="T30" fmla="*/ 243 w 266"/>
                <a:gd name="T31" fmla="*/ 16 h 163"/>
                <a:gd name="T32" fmla="*/ 258 w 266"/>
                <a:gd name="T33" fmla="*/ 16 h 163"/>
                <a:gd name="T34" fmla="*/ 266 w 266"/>
                <a:gd name="T35" fmla="*/ 8 h 163"/>
                <a:gd name="T36" fmla="*/ 258 w 266"/>
                <a:gd name="T37" fmla="*/ 0 h 163"/>
                <a:gd name="T38" fmla="*/ 189 w 266"/>
                <a:gd name="T39" fmla="*/ 16 h 163"/>
                <a:gd name="T40" fmla="*/ 189 w 266"/>
                <a:gd name="T41" fmla="*/ 102 h 163"/>
                <a:gd name="T42" fmla="*/ 160 w 266"/>
                <a:gd name="T43" fmla="*/ 102 h 163"/>
                <a:gd name="T44" fmla="*/ 160 w 266"/>
                <a:gd name="T45" fmla="*/ 16 h 163"/>
                <a:gd name="T46" fmla="*/ 189 w 266"/>
                <a:gd name="T47" fmla="*/ 16 h 163"/>
                <a:gd name="T48" fmla="*/ 148 w 266"/>
                <a:gd name="T49" fmla="*/ 16 h 163"/>
                <a:gd name="T50" fmla="*/ 148 w 266"/>
                <a:gd name="T51" fmla="*/ 102 h 163"/>
                <a:gd name="T52" fmla="*/ 118 w 266"/>
                <a:gd name="T53" fmla="*/ 102 h 163"/>
                <a:gd name="T54" fmla="*/ 118 w 266"/>
                <a:gd name="T55" fmla="*/ 16 h 163"/>
                <a:gd name="T56" fmla="*/ 148 w 266"/>
                <a:gd name="T57" fmla="*/ 16 h 163"/>
                <a:gd name="T58" fmla="*/ 106 w 266"/>
                <a:gd name="T59" fmla="*/ 16 h 163"/>
                <a:gd name="T60" fmla="*/ 106 w 266"/>
                <a:gd name="T61" fmla="*/ 102 h 163"/>
                <a:gd name="T62" fmla="*/ 77 w 266"/>
                <a:gd name="T63" fmla="*/ 102 h 163"/>
                <a:gd name="T64" fmla="*/ 77 w 266"/>
                <a:gd name="T65" fmla="*/ 16 h 163"/>
                <a:gd name="T66" fmla="*/ 106 w 266"/>
                <a:gd name="T67" fmla="*/ 16 h 163"/>
                <a:gd name="T68" fmla="*/ 35 w 266"/>
                <a:gd name="T69" fmla="*/ 16 h 163"/>
                <a:gd name="T70" fmla="*/ 65 w 266"/>
                <a:gd name="T71" fmla="*/ 16 h 163"/>
                <a:gd name="T72" fmla="*/ 65 w 266"/>
                <a:gd name="T73" fmla="*/ 102 h 163"/>
                <a:gd name="T74" fmla="*/ 35 w 266"/>
                <a:gd name="T75" fmla="*/ 102 h 163"/>
                <a:gd name="T76" fmla="*/ 35 w 266"/>
                <a:gd name="T77" fmla="*/ 16 h 163"/>
                <a:gd name="T78" fmla="*/ 201 w 266"/>
                <a:gd name="T79" fmla="*/ 102 h 163"/>
                <a:gd name="T80" fmla="*/ 201 w 266"/>
                <a:gd name="T81" fmla="*/ 16 h 163"/>
                <a:gd name="T82" fmla="*/ 231 w 266"/>
                <a:gd name="T83" fmla="*/ 16 h 163"/>
                <a:gd name="T84" fmla="*/ 231 w 266"/>
                <a:gd name="T85" fmla="*/ 102 h 163"/>
                <a:gd name="T86" fmla="*/ 201 w 266"/>
                <a:gd name="T87" fmla="*/ 10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" h="163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2" y="102"/>
                    <a:pt x="8" y="106"/>
                    <a:pt x="8" y="111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8" y="160"/>
                    <a:pt x="12" y="163"/>
                    <a:pt x="17" y="163"/>
                  </a:cubicBezTo>
                  <a:cubicBezTo>
                    <a:pt x="249" y="163"/>
                    <a:pt x="249" y="163"/>
                    <a:pt x="249" y="163"/>
                  </a:cubicBezTo>
                  <a:cubicBezTo>
                    <a:pt x="254" y="163"/>
                    <a:pt x="258" y="160"/>
                    <a:pt x="258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06"/>
                    <a:pt x="254" y="102"/>
                    <a:pt x="249" y="102"/>
                  </a:cubicBezTo>
                  <a:cubicBezTo>
                    <a:pt x="243" y="102"/>
                    <a:pt x="243" y="102"/>
                    <a:pt x="243" y="102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2" y="16"/>
                    <a:pt x="266" y="13"/>
                    <a:pt x="266" y="8"/>
                  </a:cubicBezTo>
                  <a:cubicBezTo>
                    <a:pt x="266" y="4"/>
                    <a:pt x="262" y="0"/>
                    <a:pt x="258" y="0"/>
                  </a:cubicBezTo>
                  <a:close/>
                  <a:moveTo>
                    <a:pt x="189" y="16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16"/>
                    <a:pt x="160" y="16"/>
                    <a:pt x="160" y="16"/>
                  </a:cubicBezTo>
                  <a:lnTo>
                    <a:pt x="189" y="16"/>
                  </a:lnTo>
                  <a:close/>
                  <a:moveTo>
                    <a:pt x="148" y="16"/>
                  </a:moveTo>
                  <a:cubicBezTo>
                    <a:pt x="148" y="102"/>
                    <a:pt x="148" y="102"/>
                    <a:pt x="14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6"/>
                    <a:pt x="118" y="16"/>
                    <a:pt x="118" y="16"/>
                  </a:cubicBezTo>
                  <a:lnTo>
                    <a:pt x="148" y="16"/>
                  </a:lnTo>
                  <a:close/>
                  <a:moveTo>
                    <a:pt x="106" y="16"/>
                  </a:moveTo>
                  <a:cubicBezTo>
                    <a:pt x="106" y="102"/>
                    <a:pt x="106" y="102"/>
                    <a:pt x="106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6"/>
                    <a:pt x="77" y="16"/>
                    <a:pt x="77" y="16"/>
                  </a:cubicBezTo>
                  <a:lnTo>
                    <a:pt x="106" y="16"/>
                  </a:lnTo>
                  <a:close/>
                  <a:moveTo>
                    <a:pt x="3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35" y="102"/>
                    <a:pt x="35" y="102"/>
                    <a:pt x="35" y="102"/>
                  </a:cubicBezTo>
                  <a:lnTo>
                    <a:pt x="35" y="16"/>
                  </a:lnTo>
                  <a:close/>
                  <a:moveTo>
                    <a:pt x="201" y="102"/>
                  </a:moveTo>
                  <a:cubicBezTo>
                    <a:pt x="201" y="16"/>
                    <a:pt x="201" y="16"/>
                    <a:pt x="20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102"/>
                    <a:pt x="231" y="102"/>
                    <a:pt x="231" y="102"/>
                  </a:cubicBezTo>
                  <a:lnTo>
                    <a:pt x="201" y="10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6"/>
            <p:cNvSpPr>
              <a:spLocks/>
            </p:cNvSpPr>
            <p:nvPr/>
          </p:nvSpPr>
          <p:spPr bwMode="gray">
            <a:xfrm>
              <a:off x="8642650" y="5067620"/>
              <a:ext cx="327025" cy="63500"/>
            </a:xfrm>
            <a:custGeom>
              <a:avLst/>
              <a:gdLst>
                <a:gd name="T0" fmla="*/ 22 w 236"/>
                <a:gd name="T1" fmla="*/ 34 h 47"/>
                <a:gd name="T2" fmla="*/ 14 w 236"/>
                <a:gd name="T3" fmla="*/ 25 h 47"/>
                <a:gd name="T4" fmla="*/ 14 w 236"/>
                <a:gd name="T5" fmla="*/ 0 h 47"/>
                <a:gd name="T6" fmla="*/ 0 w 236"/>
                <a:gd name="T7" fmla="*/ 0 h 47"/>
                <a:gd name="T8" fmla="*/ 0 w 236"/>
                <a:gd name="T9" fmla="*/ 39 h 47"/>
                <a:gd name="T10" fmla="*/ 9 w 236"/>
                <a:gd name="T11" fmla="*/ 47 h 47"/>
                <a:gd name="T12" fmla="*/ 236 w 236"/>
                <a:gd name="T13" fmla="*/ 47 h 47"/>
                <a:gd name="T14" fmla="*/ 236 w 236"/>
                <a:gd name="T15" fmla="*/ 34 h 47"/>
                <a:gd name="T16" fmla="*/ 22 w 236"/>
                <a:gd name="T1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47">
                  <a:moveTo>
                    <a:pt x="22" y="34"/>
                  </a:moveTo>
                  <a:cubicBezTo>
                    <a:pt x="17" y="34"/>
                    <a:pt x="14" y="30"/>
                    <a:pt x="14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4" y="47"/>
                    <a:pt x="9" y="47"/>
                  </a:cubicBezTo>
                  <a:cubicBezTo>
                    <a:pt x="236" y="47"/>
                    <a:pt x="236" y="47"/>
                    <a:pt x="236" y="47"/>
                  </a:cubicBezTo>
                  <a:cubicBezTo>
                    <a:pt x="236" y="34"/>
                    <a:pt x="236" y="34"/>
                    <a:pt x="236" y="34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7"/>
            <p:cNvSpPr>
              <a:spLocks/>
            </p:cNvSpPr>
            <p:nvPr/>
          </p:nvSpPr>
          <p:spPr bwMode="gray">
            <a:xfrm>
              <a:off x="8642650" y="5046983"/>
              <a:ext cx="346075" cy="84137"/>
            </a:xfrm>
            <a:custGeom>
              <a:avLst/>
              <a:gdLst>
                <a:gd name="T0" fmla="*/ 241 w 250"/>
                <a:gd name="T1" fmla="*/ 61 h 61"/>
                <a:gd name="T2" fmla="*/ 236 w 250"/>
                <a:gd name="T3" fmla="*/ 61 h 61"/>
                <a:gd name="T4" fmla="*/ 236 w 250"/>
                <a:gd name="T5" fmla="*/ 22 h 61"/>
                <a:gd name="T6" fmla="*/ 228 w 250"/>
                <a:gd name="T7" fmla="*/ 14 h 61"/>
                <a:gd name="T8" fmla="*/ 0 w 250"/>
                <a:gd name="T9" fmla="*/ 14 h 61"/>
                <a:gd name="T10" fmla="*/ 0 w 250"/>
                <a:gd name="T11" fmla="*/ 9 h 61"/>
                <a:gd name="T12" fmla="*/ 9 w 250"/>
                <a:gd name="T13" fmla="*/ 0 h 61"/>
                <a:gd name="T14" fmla="*/ 241 w 250"/>
                <a:gd name="T15" fmla="*/ 0 h 61"/>
                <a:gd name="T16" fmla="*/ 250 w 250"/>
                <a:gd name="T17" fmla="*/ 9 h 61"/>
                <a:gd name="T18" fmla="*/ 250 w 250"/>
                <a:gd name="T19" fmla="*/ 53 h 61"/>
                <a:gd name="T20" fmla="*/ 241 w 250"/>
                <a:gd name="T2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61">
                  <a:moveTo>
                    <a:pt x="241" y="61"/>
                  </a:moveTo>
                  <a:cubicBezTo>
                    <a:pt x="236" y="61"/>
                    <a:pt x="236" y="61"/>
                    <a:pt x="236" y="6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8"/>
                    <a:pt x="232" y="14"/>
                    <a:pt x="22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53"/>
                    <a:pt x="250" y="53"/>
                    <a:pt x="250" y="53"/>
                  </a:cubicBezTo>
                  <a:cubicBezTo>
                    <a:pt x="250" y="58"/>
                    <a:pt x="246" y="61"/>
                    <a:pt x="241" y="6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58"/>
            <p:cNvSpPr>
              <a:spLocks/>
            </p:cNvSpPr>
            <p:nvPr/>
          </p:nvSpPr>
          <p:spPr bwMode="gray">
            <a:xfrm>
              <a:off x="10792125" y="4919983"/>
              <a:ext cx="61913" cy="311150"/>
            </a:xfrm>
            <a:custGeom>
              <a:avLst/>
              <a:gdLst>
                <a:gd name="T0" fmla="*/ 39 w 45"/>
                <a:gd name="T1" fmla="*/ 180 h 226"/>
                <a:gd name="T2" fmla="*/ 33 w 45"/>
                <a:gd name="T3" fmla="*/ 180 h 226"/>
                <a:gd name="T4" fmla="*/ 33 w 45"/>
                <a:gd name="T5" fmla="*/ 0 h 226"/>
                <a:gd name="T6" fmla="*/ 12 w 45"/>
                <a:gd name="T7" fmla="*/ 0 h 226"/>
                <a:gd name="T8" fmla="*/ 12 w 45"/>
                <a:gd name="T9" fmla="*/ 180 h 226"/>
                <a:gd name="T10" fmla="*/ 5 w 45"/>
                <a:gd name="T11" fmla="*/ 180 h 226"/>
                <a:gd name="T12" fmla="*/ 0 w 45"/>
                <a:gd name="T13" fmla="*/ 186 h 226"/>
                <a:gd name="T14" fmla="*/ 0 w 45"/>
                <a:gd name="T15" fmla="*/ 226 h 226"/>
                <a:gd name="T16" fmla="*/ 45 w 45"/>
                <a:gd name="T17" fmla="*/ 226 h 226"/>
                <a:gd name="T18" fmla="*/ 45 w 45"/>
                <a:gd name="T19" fmla="*/ 186 h 226"/>
                <a:gd name="T20" fmla="*/ 39 w 45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26">
                  <a:moveTo>
                    <a:pt x="39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2"/>
                    <a:pt x="42" y="180"/>
                    <a:pt x="39" y="18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59"/>
            <p:cNvSpPr>
              <a:spLocks/>
            </p:cNvSpPr>
            <p:nvPr/>
          </p:nvSpPr>
          <p:spPr bwMode="gray">
            <a:xfrm>
              <a:off x="10827050" y="4919983"/>
              <a:ext cx="26988" cy="311150"/>
            </a:xfrm>
            <a:custGeom>
              <a:avLst/>
              <a:gdLst>
                <a:gd name="T0" fmla="*/ 14 w 20"/>
                <a:gd name="T1" fmla="*/ 180 h 226"/>
                <a:gd name="T2" fmla="*/ 8 w 20"/>
                <a:gd name="T3" fmla="*/ 180 h 226"/>
                <a:gd name="T4" fmla="*/ 8 w 20"/>
                <a:gd name="T5" fmla="*/ 0 h 226"/>
                <a:gd name="T6" fmla="*/ 0 w 20"/>
                <a:gd name="T7" fmla="*/ 0 h 226"/>
                <a:gd name="T8" fmla="*/ 0 w 20"/>
                <a:gd name="T9" fmla="*/ 180 h 226"/>
                <a:gd name="T10" fmla="*/ 6 w 20"/>
                <a:gd name="T11" fmla="*/ 180 h 226"/>
                <a:gd name="T12" fmla="*/ 12 w 20"/>
                <a:gd name="T13" fmla="*/ 186 h 226"/>
                <a:gd name="T14" fmla="*/ 12 w 20"/>
                <a:gd name="T15" fmla="*/ 226 h 226"/>
                <a:gd name="T16" fmla="*/ 20 w 20"/>
                <a:gd name="T17" fmla="*/ 226 h 226"/>
                <a:gd name="T18" fmla="*/ 20 w 20"/>
                <a:gd name="T19" fmla="*/ 186 h 226"/>
                <a:gd name="T20" fmla="*/ 14 w 20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26">
                  <a:moveTo>
                    <a:pt x="14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9" y="180"/>
                    <a:pt x="12" y="182"/>
                    <a:pt x="12" y="18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20" y="226"/>
                    <a:pt x="20" y="226"/>
                    <a:pt x="20" y="22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2"/>
                    <a:pt x="17" y="180"/>
                    <a:pt x="14" y="18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0"/>
            <p:cNvSpPr>
              <a:spLocks/>
            </p:cNvSpPr>
            <p:nvPr/>
          </p:nvSpPr>
          <p:spPr bwMode="gray">
            <a:xfrm>
              <a:off x="10792125" y="4919983"/>
              <a:ext cx="25400" cy="311150"/>
            </a:xfrm>
            <a:custGeom>
              <a:avLst/>
              <a:gdLst>
                <a:gd name="T0" fmla="*/ 19 w 19"/>
                <a:gd name="T1" fmla="*/ 0 h 226"/>
                <a:gd name="T2" fmla="*/ 12 w 19"/>
                <a:gd name="T3" fmla="*/ 0 h 226"/>
                <a:gd name="T4" fmla="*/ 12 w 19"/>
                <a:gd name="T5" fmla="*/ 180 h 226"/>
                <a:gd name="T6" fmla="*/ 5 w 19"/>
                <a:gd name="T7" fmla="*/ 180 h 226"/>
                <a:gd name="T8" fmla="*/ 0 w 19"/>
                <a:gd name="T9" fmla="*/ 186 h 226"/>
                <a:gd name="T10" fmla="*/ 0 w 19"/>
                <a:gd name="T11" fmla="*/ 226 h 226"/>
                <a:gd name="T12" fmla="*/ 7 w 19"/>
                <a:gd name="T13" fmla="*/ 226 h 226"/>
                <a:gd name="T14" fmla="*/ 7 w 19"/>
                <a:gd name="T15" fmla="*/ 186 h 226"/>
                <a:gd name="T16" fmla="*/ 13 w 19"/>
                <a:gd name="T17" fmla="*/ 180 h 226"/>
                <a:gd name="T18" fmla="*/ 19 w 19"/>
                <a:gd name="T19" fmla="*/ 180 h 226"/>
                <a:gd name="T20" fmla="*/ 19 w 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26"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2"/>
                    <a:pt x="10" y="180"/>
                    <a:pt x="13" y="180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1"/>
            <p:cNvSpPr>
              <a:spLocks/>
            </p:cNvSpPr>
            <p:nvPr/>
          </p:nvSpPr>
          <p:spPr bwMode="gray">
            <a:xfrm>
              <a:off x="10068225" y="4172270"/>
              <a:ext cx="242888" cy="239712"/>
            </a:xfrm>
            <a:custGeom>
              <a:avLst/>
              <a:gdLst>
                <a:gd name="T0" fmla="*/ 153 w 153"/>
                <a:gd name="T1" fmla="*/ 98 h 151"/>
                <a:gd name="T2" fmla="*/ 100 w 153"/>
                <a:gd name="T3" fmla="*/ 151 h 151"/>
                <a:gd name="T4" fmla="*/ 0 w 153"/>
                <a:gd name="T5" fmla="*/ 52 h 151"/>
                <a:gd name="T6" fmla="*/ 53 w 153"/>
                <a:gd name="T7" fmla="*/ 0 h 151"/>
                <a:gd name="T8" fmla="*/ 153 w 153"/>
                <a:gd name="T9" fmla="*/ 9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1">
                  <a:moveTo>
                    <a:pt x="153" y="98"/>
                  </a:moveTo>
                  <a:lnTo>
                    <a:pt x="100" y="151"/>
                  </a:lnTo>
                  <a:lnTo>
                    <a:pt x="0" y="52"/>
                  </a:lnTo>
                  <a:lnTo>
                    <a:pt x="53" y="0"/>
                  </a:lnTo>
                  <a:lnTo>
                    <a:pt x="153" y="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2"/>
            <p:cNvSpPr>
              <a:spLocks/>
            </p:cNvSpPr>
            <p:nvPr/>
          </p:nvSpPr>
          <p:spPr bwMode="gray">
            <a:xfrm>
              <a:off x="9560225" y="3665858"/>
              <a:ext cx="579438" cy="576262"/>
            </a:xfrm>
            <a:custGeom>
              <a:avLst/>
              <a:gdLst>
                <a:gd name="T0" fmla="*/ 415 w 419"/>
                <a:gd name="T1" fmla="*/ 379 h 419"/>
                <a:gd name="T2" fmla="*/ 415 w 419"/>
                <a:gd name="T3" fmla="*/ 392 h 419"/>
                <a:gd name="T4" fmla="*/ 392 w 419"/>
                <a:gd name="T5" fmla="*/ 415 h 419"/>
                <a:gd name="T6" fmla="*/ 380 w 419"/>
                <a:gd name="T7" fmla="*/ 415 h 419"/>
                <a:gd name="T8" fmla="*/ 3 w 419"/>
                <a:gd name="T9" fmla="*/ 39 h 419"/>
                <a:gd name="T10" fmla="*/ 3 w 419"/>
                <a:gd name="T11" fmla="*/ 27 h 419"/>
                <a:gd name="T12" fmla="*/ 27 w 419"/>
                <a:gd name="T13" fmla="*/ 3 h 419"/>
                <a:gd name="T14" fmla="*/ 39 w 419"/>
                <a:gd name="T15" fmla="*/ 3 h 419"/>
                <a:gd name="T16" fmla="*/ 415 w 419"/>
                <a:gd name="T17" fmla="*/ 37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419">
                  <a:moveTo>
                    <a:pt x="415" y="379"/>
                  </a:moveTo>
                  <a:cubicBezTo>
                    <a:pt x="419" y="383"/>
                    <a:pt x="419" y="388"/>
                    <a:pt x="415" y="392"/>
                  </a:cubicBezTo>
                  <a:cubicBezTo>
                    <a:pt x="392" y="415"/>
                    <a:pt x="392" y="415"/>
                    <a:pt x="392" y="415"/>
                  </a:cubicBezTo>
                  <a:cubicBezTo>
                    <a:pt x="388" y="419"/>
                    <a:pt x="383" y="419"/>
                    <a:pt x="380" y="4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5"/>
                    <a:pt x="0" y="30"/>
                    <a:pt x="3" y="2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0" y="0"/>
                    <a:pt x="36" y="0"/>
                    <a:pt x="39" y="3"/>
                  </a:cubicBezTo>
                  <a:lnTo>
                    <a:pt x="415" y="3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3"/>
            <p:cNvSpPr>
              <a:spLocks/>
            </p:cNvSpPr>
            <p:nvPr/>
          </p:nvSpPr>
          <p:spPr bwMode="gray">
            <a:xfrm>
              <a:off x="10185700" y="4288158"/>
              <a:ext cx="1066800" cy="1058862"/>
            </a:xfrm>
            <a:custGeom>
              <a:avLst/>
              <a:gdLst>
                <a:gd name="T0" fmla="*/ 672 w 672"/>
                <a:gd name="T1" fmla="*/ 594 h 667"/>
                <a:gd name="T2" fmla="*/ 597 w 672"/>
                <a:gd name="T3" fmla="*/ 667 h 667"/>
                <a:gd name="T4" fmla="*/ 0 w 672"/>
                <a:gd name="T5" fmla="*/ 74 h 667"/>
                <a:gd name="T6" fmla="*/ 74 w 672"/>
                <a:gd name="T7" fmla="*/ 0 h 667"/>
                <a:gd name="T8" fmla="*/ 672 w 672"/>
                <a:gd name="T9" fmla="*/ 59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67">
                  <a:moveTo>
                    <a:pt x="672" y="594"/>
                  </a:moveTo>
                  <a:lnTo>
                    <a:pt x="597" y="667"/>
                  </a:lnTo>
                  <a:lnTo>
                    <a:pt x="0" y="74"/>
                  </a:lnTo>
                  <a:lnTo>
                    <a:pt x="74" y="0"/>
                  </a:lnTo>
                  <a:lnTo>
                    <a:pt x="672" y="594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4"/>
            <p:cNvSpPr>
              <a:spLocks/>
            </p:cNvSpPr>
            <p:nvPr/>
          </p:nvSpPr>
          <p:spPr bwMode="gray">
            <a:xfrm>
              <a:off x="10055525" y="4159570"/>
              <a:ext cx="109538" cy="106362"/>
            </a:xfrm>
            <a:custGeom>
              <a:avLst/>
              <a:gdLst>
                <a:gd name="T0" fmla="*/ 9 w 79"/>
                <a:gd name="T1" fmla="*/ 77 h 77"/>
                <a:gd name="T2" fmla="*/ 4 w 79"/>
                <a:gd name="T3" fmla="*/ 75 h 77"/>
                <a:gd name="T4" fmla="*/ 4 w 79"/>
                <a:gd name="T5" fmla="*/ 64 h 77"/>
                <a:gd name="T6" fmla="*/ 64 w 79"/>
                <a:gd name="T7" fmla="*/ 3 h 77"/>
                <a:gd name="T8" fmla="*/ 75 w 79"/>
                <a:gd name="T9" fmla="*/ 3 h 77"/>
                <a:gd name="T10" fmla="*/ 75 w 79"/>
                <a:gd name="T11" fmla="*/ 15 h 77"/>
                <a:gd name="T12" fmla="*/ 15 w 79"/>
                <a:gd name="T13" fmla="*/ 75 h 77"/>
                <a:gd name="T14" fmla="*/ 9 w 79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7">
                  <a:moveTo>
                    <a:pt x="9" y="77"/>
                  </a:moveTo>
                  <a:cubicBezTo>
                    <a:pt x="7" y="77"/>
                    <a:pt x="5" y="77"/>
                    <a:pt x="4" y="75"/>
                  </a:cubicBezTo>
                  <a:cubicBezTo>
                    <a:pt x="0" y="72"/>
                    <a:pt x="0" y="67"/>
                    <a:pt x="4" y="64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7" y="0"/>
                    <a:pt x="72" y="0"/>
                    <a:pt x="75" y="3"/>
                  </a:cubicBezTo>
                  <a:cubicBezTo>
                    <a:pt x="79" y="6"/>
                    <a:pt x="79" y="12"/>
                    <a:pt x="75" y="1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3" y="77"/>
                    <a:pt x="11" y="77"/>
                    <a:pt x="9" y="7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5"/>
            <p:cNvSpPr>
              <a:spLocks/>
            </p:cNvSpPr>
            <p:nvPr/>
          </p:nvSpPr>
          <p:spPr bwMode="gray">
            <a:xfrm>
              <a:off x="9787237" y="3891283"/>
              <a:ext cx="79375" cy="77787"/>
            </a:xfrm>
            <a:custGeom>
              <a:avLst/>
              <a:gdLst>
                <a:gd name="T0" fmla="*/ 9 w 58"/>
                <a:gd name="T1" fmla="*/ 57 h 57"/>
                <a:gd name="T2" fmla="*/ 3 w 58"/>
                <a:gd name="T3" fmla="*/ 55 h 57"/>
                <a:gd name="T4" fmla="*/ 3 w 58"/>
                <a:gd name="T5" fmla="*/ 44 h 57"/>
                <a:gd name="T6" fmla="*/ 44 w 58"/>
                <a:gd name="T7" fmla="*/ 3 h 57"/>
                <a:gd name="T8" fmla="*/ 55 w 58"/>
                <a:gd name="T9" fmla="*/ 3 h 57"/>
                <a:gd name="T10" fmla="*/ 55 w 58"/>
                <a:gd name="T11" fmla="*/ 14 h 57"/>
                <a:gd name="T12" fmla="*/ 15 w 58"/>
                <a:gd name="T13" fmla="*/ 55 h 57"/>
                <a:gd name="T14" fmla="*/ 9 w 58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7">
                  <a:moveTo>
                    <a:pt x="9" y="57"/>
                  </a:moveTo>
                  <a:cubicBezTo>
                    <a:pt x="7" y="57"/>
                    <a:pt x="5" y="56"/>
                    <a:pt x="3" y="55"/>
                  </a:cubicBezTo>
                  <a:cubicBezTo>
                    <a:pt x="0" y="52"/>
                    <a:pt x="0" y="47"/>
                    <a:pt x="3" y="4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52" y="0"/>
                    <a:pt x="55" y="3"/>
                  </a:cubicBezTo>
                  <a:cubicBezTo>
                    <a:pt x="58" y="6"/>
                    <a:pt x="58" y="11"/>
                    <a:pt x="55" y="1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3" y="56"/>
                    <a:pt x="11" y="57"/>
                    <a:pt x="9" y="5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6"/>
            <p:cNvSpPr>
              <a:spLocks/>
            </p:cNvSpPr>
            <p:nvPr/>
          </p:nvSpPr>
          <p:spPr bwMode="gray">
            <a:xfrm>
              <a:off x="10168237" y="4270695"/>
              <a:ext cx="153988" cy="150812"/>
            </a:xfrm>
            <a:custGeom>
              <a:avLst/>
              <a:gdLst>
                <a:gd name="T0" fmla="*/ 9 w 111"/>
                <a:gd name="T1" fmla="*/ 110 h 110"/>
                <a:gd name="T2" fmla="*/ 3 w 111"/>
                <a:gd name="T3" fmla="*/ 108 h 110"/>
                <a:gd name="T4" fmla="*/ 3 w 111"/>
                <a:gd name="T5" fmla="*/ 96 h 110"/>
                <a:gd name="T6" fmla="*/ 96 w 111"/>
                <a:gd name="T7" fmla="*/ 3 h 110"/>
                <a:gd name="T8" fmla="*/ 108 w 111"/>
                <a:gd name="T9" fmla="*/ 3 h 110"/>
                <a:gd name="T10" fmla="*/ 108 w 111"/>
                <a:gd name="T11" fmla="*/ 15 h 110"/>
                <a:gd name="T12" fmla="*/ 15 w 111"/>
                <a:gd name="T13" fmla="*/ 108 h 110"/>
                <a:gd name="T14" fmla="*/ 9 w 111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10">
                  <a:moveTo>
                    <a:pt x="9" y="110"/>
                  </a:moveTo>
                  <a:cubicBezTo>
                    <a:pt x="7" y="110"/>
                    <a:pt x="5" y="109"/>
                    <a:pt x="3" y="108"/>
                  </a:cubicBezTo>
                  <a:cubicBezTo>
                    <a:pt x="0" y="104"/>
                    <a:pt x="0" y="99"/>
                    <a:pt x="3" y="96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100" y="0"/>
                    <a:pt x="105" y="0"/>
                    <a:pt x="108" y="3"/>
                  </a:cubicBezTo>
                  <a:cubicBezTo>
                    <a:pt x="111" y="6"/>
                    <a:pt x="111" y="11"/>
                    <a:pt x="108" y="1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3" y="109"/>
                    <a:pt x="11" y="110"/>
                    <a:pt x="9" y="11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7"/>
            <p:cNvSpPr>
              <a:spLocks/>
            </p:cNvSpPr>
            <p:nvPr/>
          </p:nvSpPr>
          <p:spPr bwMode="gray">
            <a:xfrm>
              <a:off x="10269837" y="4296095"/>
              <a:ext cx="982663" cy="944562"/>
            </a:xfrm>
            <a:custGeom>
              <a:avLst/>
              <a:gdLst>
                <a:gd name="T0" fmla="*/ 619 w 619"/>
                <a:gd name="T1" fmla="*/ 589 h 595"/>
                <a:gd name="T2" fmla="*/ 613 w 619"/>
                <a:gd name="T3" fmla="*/ 595 h 595"/>
                <a:gd name="T4" fmla="*/ 0 w 619"/>
                <a:gd name="T5" fmla="*/ 26 h 595"/>
                <a:gd name="T6" fmla="*/ 27 w 619"/>
                <a:gd name="T7" fmla="*/ 0 h 595"/>
                <a:gd name="T8" fmla="*/ 619 w 619"/>
                <a:gd name="T9" fmla="*/ 58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95">
                  <a:moveTo>
                    <a:pt x="619" y="589"/>
                  </a:moveTo>
                  <a:lnTo>
                    <a:pt x="613" y="595"/>
                  </a:lnTo>
                  <a:lnTo>
                    <a:pt x="0" y="26"/>
                  </a:lnTo>
                  <a:lnTo>
                    <a:pt x="27" y="0"/>
                  </a:lnTo>
                  <a:lnTo>
                    <a:pt x="619" y="589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68"/>
            <p:cNvSpPr>
              <a:spLocks/>
            </p:cNvSpPr>
            <p:nvPr/>
          </p:nvSpPr>
          <p:spPr bwMode="gray">
            <a:xfrm>
              <a:off x="10193637" y="4370708"/>
              <a:ext cx="949325" cy="976312"/>
            </a:xfrm>
            <a:custGeom>
              <a:avLst/>
              <a:gdLst>
                <a:gd name="T0" fmla="*/ 592 w 598"/>
                <a:gd name="T1" fmla="*/ 615 h 615"/>
                <a:gd name="T2" fmla="*/ 598 w 598"/>
                <a:gd name="T3" fmla="*/ 610 h 615"/>
                <a:gd name="T4" fmla="*/ 27 w 598"/>
                <a:gd name="T5" fmla="*/ 0 h 615"/>
                <a:gd name="T6" fmla="*/ 0 w 598"/>
                <a:gd name="T7" fmla="*/ 27 h 615"/>
                <a:gd name="T8" fmla="*/ 592 w 598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615">
                  <a:moveTo>
                    <a:pt x="592" y="615"/>
                  </a:moveTo>
                  <a:lnTo>
                    <a:pt x="598" y="610"/>
                  </a:lnTo>
                  <a:lnTo>
                    <a:pt x="27" y="0"/>
                  </a:lnTo>
                  <a:lnTo>
                    <a:pt x="0" y="27"/>
                  </a:lnTo>
                  <a:lnTo>
                    <a:pt x="592" y="61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69"/>
            <p:cNvSpPr>
              <a:spLocks/>
            </p:cNvSpPr>
            <p:nvPr/>
          </p:nvSpPr>
          <p:spPr bwMode="gray">
            <a:xfrm>
              <a:off x="10615912" y="5231133"/>
              <a:ext cx="665163" cy="93662"/>
            </a:xfrm>
            <a:custGeom>
              <a:avLst/>
              <a:gdLst>
                <a:gd name="T0" fmla="*/ 481 w 481"/>
                <a:gd name="T1" fmla="*/ 14 h 69"/>
                <a:gd name="T2" fmla="*/ 467 w 481"/>
                <a:gd name="T3" fmla="*/ 0 h 69"/>
                <a:gd name="T4" fmla="*/ 15 w 481"/>
                <a:gd name="T5" fmla="*/ 0 h 69"/>
                <a:gd name="T6" fmla="*/ 0 w 481"/>
                <a:gd name="T7" fmla="*/ 14 h 69"/>
                <a:gd name="T8" fmla="*/ 0 w 481"/>
                <a:gd name="T9" fmla="*/ 55 h 69"/>
                <a:gd name="T10" fmla="*/ 15 w 481"/>
                <a:gd name="T11" fmla="*/ 69 h 69"/>
                <a:gd name="T12" fmla="*/ 467 w 481"/>
                <a:gd name="T13" fmla="*/ 69 h 69"/>
                <a:gd name="T14" fmla="*/ 481 w 481"/>
                <a:gd name="T15" fmla="*/ 55 h 69"/>
                <a:gd name="T16" fmla="*/ 481 w 481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1" h="69">
                  <a:moveTo>
                    <a:pt x="481" y="14"/>
                  </a:moveTo>
                  <a:cubicBezTo>
                    <a:pt x="481" y="6"/>
                    <a:pt x="475" y="0"/>
                    <a:pt x="46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3"/>
                    <a:pt x="7" y="69"/>
                    <a:pt x="15" y="69"/>
                  </a:cubicBezTo>
                  <a:cubicBezTo>
                    <a:pt x="467" y="69"/>
                    <a:pt x="467" y="69"/>
                    <a:pt x="467" y="69"/>
                  </a:cubicBezTo>
                  <a:cubicBezTo>
                    <a:pt x="475" y="69"/>
                    <a:pt x="481" y="63"/>
                    <a:pt x="481" y="55"/>
                  </a:cubicBezTo>
                  <a:lnTo>
                    <a:pt x="481" y="1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70"/>
            <p:cNvSpPr>
              <a:spLocks noChangeArrowheads="1"/>
            </p:cNvSpPr>
            <p:nvPr/>
          </p:nvSpPr>
          <p:spPr bwMode="gray">
            <a:xfrm>
              <a:off x="103127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Oval 71"/>
            <p:cNvSpPr>
              <a:spLocks noChangeArrowheads="1"/>
            </p:cNvSpPr>
            <p:nvPr/>
          </p:nvSpPr>
          <p:spPr bwMode="gray">
            <a:xfrm>
              <a:off x="10695287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Oval 72"/>
            <p:cNvSpPr>
              <a:spLocks noChangeArrowheads="1"/>
            </p:cNvSpPr>
            <p:nvPr/>
          </p:nvSpPr>
          <p:spPr bwMode="gray">
            <a:xfrm>
              <a:off x="109858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3"/>
            <p:cNvSpPr>
              <a:spLocks/>
            </p:cNvSpPr>
            <p:nvPr/>
          </p:nvSpPr>
          <p:spPr bwMode="gray">
            <a:xfrm>
              <a:off x="10176175" y="5042220"/>
              <a:ext cx="341313" cy="404812"/>
            </a:xfrm>
            <a:custGeom>
              <a:avLst/>
              <a:gdLst>
                <a:gd name="T0" fmla="*/ 247 w 247"/>
                <a:gd name="T1" fmla="*/ 0 h 295"/>
                <a:gd name="T2" fmla="*/ 66 w 247"/>
                <a:gd name="T3" fmla="*/ 0 h 295"/>
                <a:gd name="T4" fmla="*/ 16 w 247"/>
                <a:gd name="T5" fmla="*/ 295 h 295"/>
                <a:gd name="T6" fmla="*/ 197 w 247"/>
                <a:gd name="T7" fmla="*/ 295 h 295"/>
                <a:gd name="T8" fmla="*/ 247 w 247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95">
                  <a:moveTo>
                    <a:pt x="247" y="0"/>
                  </a:moveTo>
                  <a:cubicBezTo>
                    <a:pt x="193" y="0"/>
                    <a:pt x="97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197" y="295"/>
                    <a:pt x="197" y="295"/>
                    <a:pt x="197" y="295"/>
                  </a:cubicBezTo>
                  <a:cubicBezTo>
                    <a:pt x="197" y="295"/>
                    <a:pt x="181" y="76"/>
                    <a:pt x="247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4"/>
            <p:cNvSpPr>
              <a:spLocks/>
            </p:cNvSpPr>
            <p:nvPr/>
          </p:nvSpPr>
          <p:spPr bwMode="gray">
            <a:xfrm>
              <a:off x="10727037" y="5324795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75"/>
            <p:cNvSpPr>
              <a:spLocks/>
            </p:cNvSpPr>
            <p:nvPr/>
          </p:nvSpPr>
          <p:spPr bwMode="gray">
            <a:xfrm>
              <a:off x="10512725" y="5324795"/>
              <a:ext cx="3175" cy="1587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0 h 1"/>
                <a:gd name="T4" fmla="*/ 0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76"/>
            <p:cNvSpPr>
              <a:spLocks/>
            </p:cNvSpPr>
            <p:nvPr/>
          </p:nvSpPr>
          <p:spPr bwMode="gray">
            <a:xfrm>
              <a:off x="10176175" y="5042220"/>
              <a:ext cx="127000" cy="404812"/>
            </a:xfrm>
            <a:custGeom>
              <a:avLst/>
              <a:gdLst>
                <a:gd name="T0" fmla="*/ 92 w 92"/>
                <a:gd name="T1" fmla="*/ 0 h 295"/>
                <a:gd name="T2" fmla="*/ 66 w 92"/>
                <a:gd name="T3" fmla="*/ 0 h 295"/>
                <a:gd name="T4" fmla="*/ 16 w 92"/>
                <a:gd name="T5" fmla="*/ 295 h 295"/>
                <a:gd name="T6" fmla="*/ 42 w 92"/>
                <a:gd name="T7" fmla="*/ 295 h 295"/>
                <a:gd name="T8" fmla="*/ 92 w 92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5">
                  <a:moveTo>
                    <a:pt x="92" y="0"/>
                  </a:moveTo>
                  <a:cubicBezTo>
                    <a:pt x="82" y="0"/>
                    <a:pt x="73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42" y="295"/>
                    <a:pt x="42" y="295"/>
                    <a:pt x="42" y="295"/>
                  </a:cubicBezTo>
                  <a:cubicBezTo>
                    <a:pt x="42" y="295"/>
                    <a:pt x="26" y="76"/>
                    <a:pt x="92" y="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Rectangle 77"/>
            <p:cNvSpPr>
              <a:spLocks noChangeArrowheads="1"/>
            </p:cNvSpPr>
            <p:nvPr/>
          </p:nvSpPr>
          <p:spPr bwMode="gray">
            <a:xfrm>
              <a:off x="9574512" y="3729358"/>
              <a:ext cx="22225" cy="69373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78"/>
            <p:cNvSpPr>
              <a:spLocks/>
            </p:cNvSpPr>
            <p:nvPr/>
          </p:nvSpPr>
          <p:spPr bwMode="gray">
            <a:xfrm>
              <a:off x="10393662" y="5042220"/>
              <a:ext cx="906463" cy="404812"/>
            </a:xfrm>
            <a:custGeom>
              <a:avLst/>
              <a:gdLst>
                <a:gd name="T0" fmla="*/ 642 w 656"/>
                <a:gd name="T1" fmla="*/ 206 h 295"/>
                <a:gd name="T2" fmla="*/ 219 w 656"/>
                <a:gd name="T3" fmla="*/ 206 h 295"/>
                <a:gd name="T4" fmla="*/ 217 w 656"/>
                <a:gd name="T5" fmla="*/ 207 h 295"/>
                <a:gd name="T6" fmla="*/ 217 w 656"/>
                <a:gd name="T7" fmla="*/ 0 h 295"/>
                <a:gd name="T8" fmla="*/ 66 w 656"/>
                <a:gd name="T9" fmla="*/ 0 h 295"/>
                <a:gd name="T10" fmla="*/ 16 w 656"/>
                <a:gd name="T11" fmla="*/ 295 h 295"/>
                <a:gd name="T12" fmla="*/ 642 w 656"/>
                <a:gd name="T13" fmla="*/ 295 h 295"/>
                <a:gd name="T14" fmla="*/ 656 w 656"/>
                <a:gd name="T15" fmla="*/ 281 h 295"/>
                <a:gd name="T16" fmla="*/ 656 w 656"/>
                <a:gd name="T17" fmla="*/ 221 h 295"/>
                <a:gd name="T18" fmla="*/ 642 w 656"/>
                <a:gd name="T19" fmla="*/ 20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6" h="295">
                  <a:moveTo>
                    <a:pt x="642" y="206"/>
                  </a:moveTo>
                  <a:cubicBezTo>
                    <a:pt x="219" y="206"/>
                    <a:pt x="219" y="206"/>
                    <a:pt x="219" y="206"/>
                  </a:cubicBezTo>
                  <a:cubicBezTo>
                    <a:pt x="219" y="206"/>
                    <a:pt x="218" y="206"/>
                    <a:pt x="217" y="207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642" y="295"/>
                    <a:pt x="642" y="295"/>
                    <a:pt x="642" y="295"/>
                  </a:cubicBezTo>
                  <a:cubicBezTo>
                    <a:pt x="650" y="295"/>
                    <a:pt x="656" y="289"/>
                    <a:pt x="656" y="281"/>
                  </a:cubicBezTo>
                  <a:cubicBezTo>
                    <a:pt x="656" y="221"/>
                    <a:pt x="656" y="221"/>
                    <a:pt x="656" y="221"/>
                  </a:cubicBezTo>
                  <a:cubicBezTo>
                    <a:pt x="656" y="213"/>
                    <a:pt x="650" y="206"/>
                    <a:pt x="642" y="206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79"/>
            <p:cNvSpPr>
              <a:spLocks/>
            </p:cNvSpPr>
            <p:nvPr/>
          </p:nvSpPr>
          <p:spPr bwMode="gray">
            <a:xfrm>
              <a:off x="10393662" y="5042220"/>
              <a:ext cx="300038" cy="404812"/>
            </a:xfrm>
            <a:custGeom>
              <a:avLst/>
              <a:gdLst>
                <a:gd name="T0" fmla="*/ 81 w 217"/>
                <a:gd name="T1" fmla="*/ 15 h 295"/>
                <a:gd name="T2" fmla="*/ 217 w 217"/>
                <a:gd name="T3" fmla="*/ 15 h 295"/>
                <a:gd name="T4" fmla="*/ 217 w 217"/>
                <a:gd name="T5" fmla="*/ 0 h 295"/>
                <a:gd name="T6" fmla="*/ 66 w 217"/>
                <a:gd name="T7" fmla="*/ 0 h 295"/>
                <a:gd name="T8" fmla="*/ 16 w 217"/>
                <a:gd name="T9" fmla="*/ 295 h 295"/>
                <a:gd name="T10" fmla="*/ 30 w 217"/>
                <a:gd name="T11" fmla="*/ 295 h 295"/>
                <a:gd name="T12" fmla="*/ 81 w 217"/>
                <a:gd name="T13" fmla="*/ 1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95">
                  <a:moveTo>
                    <a:pt x="81" y="15"/>
                  </a:moveTo>
                  <a:cubicBezTo>
                    <a:pt x="122" y="15"/>
                    <a:pt x="188" y="15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28" y="244"/>
                    <a:pt x="25" y="79"/>
                    <a:pt x="81" y="15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0"/>
            <p:cNvSpPr>
              <a:spLocks/>
            </p:cNvSpPr>
            <p:nvPr/>
          </p:nvSpPr>
          <p:spPr bwMode="gray">
            <a:xfrm>
              <a:off x="10414300" y="54279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1"/>
            <p:cNvSpPr>
              <a:spLocks/>
            </p:cNvSpPr>
            <p:nvPr/>
          </p:nvSpPr>
          <p:spPr bwMode="gray">
            <a:xfrm>
              <a:off x="10414300" y="5432745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2"/>
            <p:cNvSpPr>
              <a:spLocks/>
            </p:cNvSpPr>
            <p:nvPr/>
          </p:nvSpPr>
          <p:spPr bwMode="gray">
            <a:xfrm>
              <a:off x="10414300" y="54406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3"/>
            <p:cNvSpPr>
              <a:spLocks/>
            </p:cNvSpPr>
            <p:nvPr/>
          </p:nvSpPr>
          <p:spPr bwMode="gray">
            <a:xfrm>
              <a:off x="10433350" y="5324795"/>
              <a:ext cx="866775" cy="122237"/>
            </a:xfrm>
            <a:custGeom>
              <a:avLst/>
              <a:gdLst>
                <a:gd name="T0" fmla="*/ 613 w 627"/>
                <a:gd name="T1" fmla="*/ 0 h 89"/>
                <a:gd name="T2" fmla="*/ 613 w 627"/>
                <a:gd name="T3" fmla="*/ 56 h 89"/>
                <a:gd name="T4" fmla="*/ 599 w 627"/>
                <a:gd name="T5" fmla="*/ 71 h 89"/>
                <a:gd name="T6" fmla="*/ 0 w 627"/>
                <a:gd name="T7" fmla="*/ 71 h 89"/>
                <a:gd name="T8" fmla="*/ 1 w 627"/>
                <a:gd name="T9" fmla="*/ 89 h 89"/>
                <a:gd name="T10" fmla="*/ 613 w 627"/>
                <a:gd name="T11" fmla="*/ 89 h 89"/>
                <a:gd name="T12" fmla="*/ 627 w 627"/>
                <a:gd name="T13" fmla="*/ 75 h 89"/>
                <a:gd name="T14" fmla="*/ 627 w 627"/>
                <a:gd name="T15" fmla="*/ 15 h 89"/>
                <a:gd name="T16" fmla="*/ 613 w 627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89">
                  <a:moveTo>
                    <a:pt x="613" y="0"/>
                  </a:moveTo>
                  <a:cubicBezTo>
                    <a:pt x="613" y="56"/>
                    <a:pt x="613" y="56"/>
                    <a:pt x="613" y="56"/>
                  </a:cubicBezTo>
                  <a:cubicBezTo>
                    <a:pt x="613" y="64"/>
                    <a:pt x="607" y="71"/>
                    <a:pt x="59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1" y="84"/>
                    <a:pt x="1" y="89"/>
                  </a:cubicBezTo>
                  <a:cubicBezTo>
                    <a:pt x="613" y="89"/>
                    <a:pt x="613" y="89"/>
                    <a:pt x="613" y="89"/>
                  </a:cubicBezTo>
                  <a:cubicBezTo>
                    <a:pt x="621" y="89"/>
                    <a:pt x="627" y="83"/>
                    <a:pt x="627" y="75"/>
                  </a:cubicBezTo>
                  <a:cubicBezTo>
                    <a:pt x="627" y="15"/>
                    <a:pt x="627" y="15"/>
                    <a:pt x="627" y="15"/>
                  </a:cubicBezTo>
                  <a:cubicBezTo>
                    <a:pt x="627" y="7"/>
                    <a:pt x="621" y="1"/>
                    <a:pt x="613" y="0"/>
                  </a:cubicBezTo>
                  <a:close/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84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146 w 146"/>
                <a:gd name="T3" fmla="*/ 0 h 174"/>
                <a:gd name="T4" fmla="*/ 40 w 146"/>
                <a:gd name="T5" fmla="*/ 0 h 174"/>
                <a:gd name="T6" fmla="*/ 0 w 146"/>
                <a:gd name="T7" fmla="*/ 174 h 174"/>
                <a:gd name="T8" fmla="*/ 146 w 14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82" y="0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85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40 w 146"/>
                <a:gd name="T3" fmla="*/ 0 h 174"/>
                <a:gd name="T4" fmla="*/ 0 w 146"/>
                <a:gd name="T5" fmla="*/ 174 h 174"/>
                <a:gd name="T6" fmla="*/ 146 w 1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174"/>
                    <a:pt x="84" y="73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86"/>
            <p:cNvSpPr>
              <a:spLocks noChangeArrowheads="1"/>
            </p:cNvSpPr>
            <p:nvPr/>
          </p:nvSpPr>
          <p:spPr bwMode="gray">
            <a:xfrm>
              <a:off x="10458750" y="5353370"/>
              <a:ext cx="188913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87"/>
            <p:cNvSpPr>
              <a:spLocks noChangeArrowheads="1"/>
            </p:cNvSpPr>
            <p:nvPr/>
          </p:nvSpPr>
          <p:spPr bwMode="gray">
            <a:xfrm>
              <a:off x="10503200" y="5396233"/>
              <a:ext cx="100013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Oval 88"/>
            <p:cNvSpPr>
              <a:spLocks noChangeArrowheads="1"/>
            </p:cNvSpPr>
            <p:nvPr/>
          </p:nvSpPr>
          <p:spPr bwMode="gray">
            <a:xfrm>
              <a:off x="11041362" y="5353370"/>
              <a:ext cx="192088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Oval 89"/>
            <p:cNvSpPr>
              <a:spLocks noChangeArrowheads="1"/>
            </p:cNvSpPr>
            <p:nvPr/>
          </p:nvSpPr>
          <p:spPr bwMode="gray">
            <a:xfrm>
              <a:off x="1083975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0"/>
            <p:cNvSpPr>
              <a:spLocks/>
            </p:cNvSpPr>
            <p:nvPr/>
          </p:nvSpPr>
          <p:spPr bwMode="gray">
            <a:xfrm>
              <a:off x="10503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0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91"/>
            <p:cNvSpPr>
              <a:spLocks/>
            </p:cNvSpPr>
            <p:nvPr/>
          </p:nvSpPr>
          <p:spPr bwMode="gray">
            <a:xfrm>
              <a:off x="10241262" y="5359720"/>
              <a:ext cx="120650" cy="15875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9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92"/>
            <p:cNvSpPr>
              <a:spLocks/>
            </p:cNvSpPr>
            <p:nvPr/>
          </p:nvSpPr>
          <p:spPr bwMode="gray">
            <a:xfrm>
              <a:off x="10241262" y="5396233"/>
              <a:ext cx="120650" cy="17462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10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3"/>
            <p:cNvSpPr>
              <a:spLocks/>
            </p:cNvSpPr>
            <p:nvPr/>
          </p:nvSpPr>
          <p:spPr bwMode="gray">
            <a:xfrm>
              <a:off x="10209512" y="5086670"/>
              <a:ext cx="227013" cy="239712"/>
            </a:xfrm>
            <a:custGeom>
              <a:avLst/>
              <a:gdLst>
                <a:gd name="T0" fmla="*/ 31 w 164"/>
                <a:gd name="T1" fmla="*/ 0 h 175"/>
                <a:gd name="T2" fmla="*/ 0 w 164"/>
                <a:gd name="T3" fmla="*/ 175 h 175"/>
                <a:gd name="T4" fmla="*/ 133 w 164"/>
                <a:gd name="T5" fmla="*/ 175 h 175"/>
                <a:gd name="T6" fmla="*/ 164 w 164"/>
                <a:gd name="T7" fmla="*/ 0 h 175"/>
                <a:gd name="T8" fmla="*/ 31 w 16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142" y="49"/>
                    <a:pt x="164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4"/>
            <p:cNvSpPr>
              <a:spLocks/>
            </p:cNvSpPr>
            <p:nvPr/>
          </p:nvSpPr>
          <p:spPr bwMode="gray">
            <a:xfrm>
              <a:off x="10209512" y="5086670"/>
              <a:ext cx="185738" cy="239712"/>
            </a:xfrm>
            <a:custGeom>
              <a:avLst/>
              <a:gdLst>
                <a:gd name="T0" fmla="*/ 31 w 134"/>
                <a:gd name="T1" fmla="*/ 0 h 175"/>
                <a:gd name="T2" fmla="*/ 0 w 134"/>
                <a:gd name="T3" fmla="*/ 175 h 175"/>
                <a:gd name="T4" fmla="*/ 133 w 134"/>
                <a:gd name="T5" fmla="*/ 175 h 175"/>
                <a:gd name="T6" fmla="*/ 31 w 134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5"/>
            <p:cNvSpPr>
              <a:spLocks noEditPoints="1"/>
            </p:cNvSpPr>
            <p:nvPr/>
          </p:nvSpPr>
          <p:spPr bwMode="gray">
            <a:xfrm>
              <a:off x="9257012" y="4496120"/>
              <a:ext cx="280988" cy="279400"/>
            </a:xfrm>
            <a:custGeom>
              <a:avLst/>
              <a:gdLst>
                <a:gd name="T0" fmla="*/ 203 w 203"/>
                <a:gd name="T1" fmla="*/ 93 h 203"/>
                <a:gd name="T2" fmla="*/ 187 w 203"/>
                <a:gd name="T3" fmla="*/ 77 h 203"/>
                <a:gd name="T4" fmla="*/ 192 w 203"/>
                <a:gd name="T5" fmla="*/ 54 h 203"/>
                <a:gd name="T6" fmla="*/ 170 w 203"/>
                <a:gd name="T7" fmla="*/ 46 h 203"/>
                <a:gd name="T8" fmla="*/ 167 w 203"/>
                <a:gd name="T9" fmla="*/ 23 h 203"/>
                <a:gd name="T10" fmla="*/ 144 w 203"/>
                <a:gd name="T11" fmla="*/ 25 h 203"/>
                <a:gd name="T12" fmla="*/ 132 w 203"/>
                <a:gd name="T13" fmla="*/ 4 h 203"/>
                <a:gd name="T14" fmla="*/ 111 w 203"/>
                <a:gd name="T15" fmla="*/ 15 h 203"/>
                <a:gd name="T16" fmla="*/ 92 w 203"/>
                <a:gd name="T17" fmla="*/ 0 h 203"/>
                <a:gd name="T18" fmla="*/ 77 w 203"/>
                <a:gd name="T19" fmla="*/ 18 h 203"/>
                <a:gd name="T20" fmla="*/ 54 w 203"/>
                <a:gd name="T21" fmla="*/ 11 h 203"/>
                <a:gd name="T22" fmla="*/ 47 w 203"/>
                <a:gd name="T23" fmla="*/ 33 h 203"/>
                <a:gd name="T24" fmla="*/ 23 w 203"/>
                <a:gd name="T25" fmla="*/ 36 h 203"/>
                <a:gd name="T26" fmla="*/ 24 w 203"/>
                <a:gd name="T27" fmla="*/ 59 h 203"/>
                <a:gd name="T28" fmla="*/ 4 w 203"/>
                <a:gd name="T29" fmla="*/ 71 h 203"/>
                <a:gd name="T30" fmla="*/ 14 w 203"/>
                <a:gd name="T31" fmla="*/ 93 h 203"/>
                <a:gd name="T32" fmla="*/ 0 w 203"/>
                <a:gd name="T33" fmla="*/ 112 h 203"/>
                <a:gd name="T34" fmla="*/ 16 w 203"/>
                <a:gd name="T35" fmla="*/ 127 h 203"/>
                <a:gd name="T36" fmla="*/ 11 w 203"/>
                <a:gd name="T37" fmla="*/ 149 h 203"/>
                <a:gd name="T38" fmla="*/ 32 w 203"/>
                <a:gd name="T39" fmla="*/ 158 h 203"/>
                <a:gd name="T40" fmla="*/ 36 w 203"/>
                <a:gd name="T41" fmla="*/ 180 h 203"/>
                <a:gd name="T42" fmla="*/ 59 w 203"/>
                <a:gd name="T43" fmla="*/ 180 h 203"/>
                <a:gd name="T44" fmla="*/ 71 w 203"/>
                <a:gd name="T45" fmla="*/ 199 h 203"/>
                <a:gd name="T46" fmla="*/ 92 w 203"/>
                <a:gd name="T47" fmla="*/ 191 h 203"/>
                <a:gd name="T48" fmla="*/ 111 w 203"/>
                <a:gd name="T49" fmla="*/ 203 h 203"/>
                <a:gd name="T50" fmla="*/ 127 w 203"/>
                <a:gd name="T51" fmla="*/ 188 h 203"/>
                <a:gd name="T52" fmla="*/ 149 w 203"/>
                <a:gd name="T53" fmla="*/ 192 h 203"/>
                <a:gd name="T54" fmla="*/ 158 w 203"/>
                <a:gd name="T55" fmla="*/ 171 h 203"/>
                <a:gd name="T56" fmla="*/ 180 w 203"/>
                <a:gd name="T57" fmla="*/ 167 h 203"/>
                <a:gd name="T58" fmla="*/ 180 w 203"/>
                <a:gd name="T59" fmla="*/ 144 h 203"/>
                <a:gd name="T60" fmla="*/ 199 w 203"/>
                <a:gd name="T61" fmla="*/ 132 h 203"/>
                <a:gd name="T62" fmla="*/ 190 w 203"/>
                <a:gd name="T63" fmla="*/ 112 h 203"/>
                <a:gd name="T64" fmla="*/ 57 w 203"/>
                <a:gd name="T65" fmla="*/ 58 h 203"/>
                <a:gd name="T66" fmla="*/ 93 w 203"/>
                <a:gd name="T67" fmla="*/ 73 h 203"/>
                <a:gd name="T68" fmla="*/ 39 w 203"/>
                <a:gd name="T69" fmla="*/ 95 h 203"/>
                <a:gd name="T70" fmla="*/ 93 w 203"/>
                <a:gd name="T71" fmla="*/ 166 h 203"/>
                <a:gd name="T72" fmla="*/ 39 w 203"/>
                <a:gd name="T73" fmla="*/ 111 h 203"/>
                <a:gd name="T74" fmla="*/ 93 w 203"/>
                <a:gd name="T75" fmla="*/ 133 h 203"/>
                <a:gd name="T76" fmla="*/ 89 w 203"/>
                <a:gd name="T77" fmla="*/ 102 h 203"/>
                <a:gd name="T78" fmla="*/ 114 w 203"/>
                <a:gd name="T79" fmla="*/ 102 h 203"/>
                <a:gd name="T80" fmla="*/ 89 w 203"/>
                <a:gd name="T81" fmla="*/ 102 h 203"/>
                <a:gd name="T82" fmla="*/ 110 w 203"/>
                <a:gd name="T83" fmla="*/ 166 h 203"/>
                <a:gd name="T84" fmla="*/ 124 w 203"/>
                <a:gd name="T85" fmla="*/ 125 h 203"/>
                <a:gd name="T86" fmla="*/ 165 w 203"/>
                <a:gd name="T87" fmla="*/ 111 h 203"/>
                <a:gd name="T88" fmla="*/ 132 w 203"/>
                <a:gd name="T89" fmla="*/ 95 h 203"/>
                <a:gd name="T90" fmla="*/ 110 w 203"/>
                <a:gd name="T91" fmla="*/ 40 h 203"/>
                <a:gd name="T92" fmla="*/ 165 w 203"/>
                <a:gd name="T93" fmla="*/ 9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3" h="203">
                  <a:moveTo>
                    <a:pt x="203" y="112"/>
                  </a:moveTo>
                  <a:cubicBezTo>
                    <a:pt x="203" y="93"/>
                    <a:pt x="203" y="93"/>
                    <a:pt x="203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88"/>
                    <a:pt x="188" y="82"/>
                    <a:pt x="187" y="77"/>
                  </a:cubicBezTo>
                  <a:cubicBezTo>
                    <a:pt x="199" y="72"/>
                    <a:pt x="199" y="72"/>
                    <a:pt x="199" y="72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7" y="55"/>
                    <a:pt x="174" y="51"/>
                    <a:pt x="170" y="4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3" y="30"/>
                    <a:pt x="148" y="27"/>
                    <a:pt x="144" y="25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2" y="16"/>
                    <a:pt x="116" y="15"/>
                    <a:pt x="111" y="1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7" y="15"/>
                    <a:pt x="82" y="16"/>
                    <a:pt x="77" y="18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5" y="27"/>
                    <a:pt x="51" y="30"/>
                    <a:pt x="47" y="3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0" y="51"/>
                    <a:pt x="27" y="55"/>
                    <a:pt x="24" y="59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5" y="82"/>
                    <a:pt x="14" y="88"/>
                    <a:pt x="14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7"/>
                    <a:pt x="15" y="122"/>
                    <a:pt x="16" y="127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6" y="149"/>
                    <a:pt x="29" y="154"/>
                    <a:pt x="32" y="158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50" y="175"/>
                    <a:pt x="54" y="178"/>
                    <a:pt x="59" y="180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76" y="188"/>
                    <a:pt x="76" y="188"/>
                    <a:pt x="76" y="188"/>
                  </a:cubicBezTo>
                  <a:cubicBezTo>
                    <a:pt x="81" y="189"/>
                    <a:pt x="87" y="190"/>
                    <a:pt x="92" y="19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7" y="190"/>
                    <a:pt x="122" y="189"/>
                    <a:pt x="127" y="188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49" y="192"/>
                    <a:pt x="149" y="192"/>
                    <a:pt x="149" y="192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9" y="178"/>
                    <a:pt x="154" y="175"/>
                    <a:pt x="158" y="171"/>
                  </a:cubicBezTo>
                  <a:cubicBezTo>
                    <a:pt x="167" y="180"/>
                    <a:pt x="167" y="180"/>
                    <a:pt x="167" y="180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5" y="154"/>
                    <a:pt x="178" y="149"/>
                    <a:pt x="180" y="144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8" y="122"/>
                    <a:pt x="189" y="117"/>
                    <a:pt x="190" y="112"/>
                  </a:cubicBezTo>
                  <a:lnTo>
                    <a:pt x="203" y="112"/>
                  </a:lnTo>
                  <a:close/>
                  <a:moveTo>
                    <a:pt x="57" y="58"/>
                  </a:moveTo>
                  <a:cubicBezTo>
                    <a:pt x="67" y="48"/>
                    <a:pt x="80" y="41"/>
                    <a:pt x="93" y="40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83" y="76"/>
                    <a:pt x="75" y="84"/>
                    <a:pt x="72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0" y="81"/>
                    <a:pt x="47" y="68"/>
                    <a:pt x="57" y="58"/>
                  </a:cubicBezTo>
                  <a:close/>
                  <a:moveTo>
                    <a:pt x="93" y="166"/>
                  </a:moveTo>
                  <a:cubicBezTo>
                    <a:pt x="80" y="164"/>
                    <a:pt x="67" y="158"/>
                    <a:pt x="57" y="148"/>
                  </a:cubicBezTo>
                  <a:cubicBezTo>
                    <a:pt x="47" y="138"/>
                    <a:pt x="40" y="125"/>
                    <a:pt x="39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5" y="122"/>
                    <a:pt x="83" y="130"/>
                    <a:pt x="93" y="133"/>
                  </a:cubicBezTo>
                  <a:lnTo>
                    <a:pt x="93" y="166"/>
                  </a:lnTo>
                  <a:close/>
                  <a:moveTo>
                    <a:pt x="89" y="102"/>
                  </a:moveTo>
                  <a:cubicBezTo>
                    <a:pt x="89" y="95"/>
                    <a:pt x="95" y="89"/>
                    <a:pt x="102" y="89"/>
                  </a:cubicBezTo>
                  <a:cubicBezTo>
                    <a:pt x="109" y="89"/>
                    <a:pt x="114" y="95"/>
                    <a:pt x="114" y="102"/>
                  </a:cubicBezTo>
                  <a:cubicBezTo>
                    <a:pt x="114" y="109"/>
                    <a:pt x="109" y="114"/>
                    <a:pt x="102" y="114"/>
                  </a:cubicBezTo>
                  <a:cubicBezTo>
                    <a:pt x="95" y="114"/>
                    <a:pt x="89" y="109"/>
                    <a:pt x="89" y="102"/>
                  </a:cubicBezTo>
                  <a:close/>
                  <a:moveTo>
                    <a:pt x="147" y="148"/>
                  </a:moveTo>
                  <a:cubicBezTo>
                    <a:pt x="137" y="158"/>
                    <a:pt x="124" y="164"/>
                    <a:pt x="110" y="166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5" y="131"/>
                    <a:pt x="120" y="129"/>
                    <a:pt x="124" y="125"/>
                  </a:cubicBezTo>
                  <a:cubicBezTo>
                    <a:pt x="128" y="121"/>
                    <a:pt x="130" y="116"/>
                    <a:pt x="132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3" y="125"/>
                    <a:pt x="157" y="138"/>
                    <a:pt x="147" y="148"/>
                  </a:cubicBezTo>
                  <a:close/>
                  <a:moveTo>
                    <a:pt x="132" y="95"/>
                  </a:moveTo>
                  <a:cubicBezTo>
                    <a:pt x="129" y="84"/>
                    <a:pt x="121" y="76"/>
                    <a:pt x="110" y="7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24" y="41"/>
                    <a:pt x="137" y="48"/>
                    <a:pt x="147" y="58"/>
                  </a:cubicBezTo>
                  <a:cubicBezTo>
                    <a:pt x="157" y="68"/>
                    <a:pt x="163" y="81"/>
                    <a:pt x="165" y="95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6"/>
            <p:cNvSpPr>
              <a:spLocks noEditPoints="1"/>
            </p:cNvSpPr>
            <p:nvPr/>
          </p:nvSpPr>
          <p:spPr bwMode="gray">
            <a:xfrm>
              <a:off x="9109375" y="4723133"/>
              <a:ext cx="254000" cy="254000"/>
            </a:xfrm>
            <a:custGeom>
              <a:avLst/>
              <a:gdLst>
                <a:gd name="T0" fmla="*/ 184 w 184"/>
                <a:gd name="T1" fmla="*/ 112 h 185"/>
                <a:gd name="T2" fmla="*/ 161 w 184"/>
                <a:gd name="T3" fmla="*/ 89 h 185"/>
                <a:gd name="T4" fmla="*/ 181 w 184"/>
                <a:gd name="T5" fmla="*/ 63 h 185"/>
                <a:gd name="T6" fmla="*/ 150 w 184"/>
                <a:gd name="T7" fmla="*/ 55 h 185"/>
                <a:gd name="T8" fmla="*/ 155 w 184"/>
                <a:gd name="T9" fmla="*/ 22 h 185"/>
                <a:gd name="T10" fmla="*/ 123 w 184"/>
                <a:gd name="T11" fmla="*/ 31 h 185"/>
                <a:gd name="T12" fmla="*/ 111 w 184"/>
                <a:gd name="T13" fmla="*/ 0 h 185"/>
                <a:gd name="T14" fmla="*/ 88 w 184"/>
                <a:gd name="T15" fmla="*/ 23 h 185"/>
                <a:gd name="T16" fmla="*/ 63 w 184"/>
                <a:gd name="T17" fmla="*/ 3 h 185"/>
                <a:gd name="T18" fmla="*/ 54 w 184"/>
                <a:gd name="T19" fmla="*/ 34 h 185"/>
                <a:gd name="T20" fmla="*/ 22 w 184"/>
                <a:gd name="T21" fmla="*/ 29 h 185"/>
                <a:gd name="T22" fmla="*/ 30 w 184"/>
                <a:gd name="T23" fmla="*/ 61 h 185"/>
                <a:gd name="T24" fmla="*/ 0 w 184"/>
                <a:gd name="T25" fmla="*/ 73 h 185"/>
                <a:gd name="T26" fmla="*/ 23 w 184"/>
                <a:gd name="T27" fmla="*/ 96 h 185"/>
                <a:gd name="T28" fmla="*/ 2 w 184"/>
                <a:gd name="T29" fmla="*/ 121 h 185"/>
                <a:gd name="T30" fmla="*/ 34 w 184"/>
                <a:gd name="T31" fmla="*/ 130 h 185"/>
                <a:gd name="T32" fmla="*/ 29 w 184"/>
                <a:gd name="T33" fmla="*/ 162 h 185"/>
                <a:gd name="T34" fmla="*/ 60 w 184"/>
                <a:gd name="T35" fmla="*/ 154 h 185"/>
                <a:gd name="T36" fmla="*/ 72 w 184"/>
                <a:gd name="T37" fmla="*/ 185 h 185"/>
                <a:gd name="T38" fmla="*/ 95 w 184"/>
                <a:gd name="T39" fmla="*/ 161 h 185"/>
                <a:gd name="T40" fmla="*/ 121 w 184"/>
                <a:gd name="T41" fmla="*/ 182 h 185"/>
                <a:gd name="T42" fmla="*/ 129 w 184"/>
                <a:gd name="T43" fmla="*/ 150 h 185"/>
                <a:gd name="T44" fmla="*/ 162 w 184"/>
                <a:gd name="T45" fmla="*/ 156 h 185"/>
                <a:gd name="T46" fmla="*/ 153 w 184"/>
                <a:gd name="T47" fmla="*/ 124 h 185"/>
                <a:gd name="T48" fmla="*/ 184 w 184"/>
                <a:gd name="T49" fmla="*/ 112 h 185"/>
                <a:gd name="T50" fmla="*/ 92 w 184"/>
                <a:gd name="T51" fmla="*/ 115 h 185"/>
                <a:gd name="T52" fmla="*/ 69 w 184"/>
                <a:gd name="T53" fmla="*/ 92 h 185"/>
                <a:gd name="T54" fmla="*/ 92 w 184"/>
                <a:gd name="T55" fmla="*/ 70 h 185"/>
                <a:gd name="T56" fmla="*/ 114 w 184"/>
                <a:gd name="T57" fmla="*/ 92 h 185"/>
                <a:gd name="T58" fmla="*/ 92 w 184"/>
                <a:gd name="T59" fmla="*/ 11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85">
                  <a:moveTo>
                    <a:pt x="184" y="11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53" y="124"/>
                    <a:pt x="153" y="124"/>
                    <a:pt x="153" y="124"/>
                  </a:cubicBezTo>
                  <a:lnTo>
                    <a:pt x="184" y="112"/>
                  </a:lnTo>
                  <a:close/>
                  <a:moveTo>
                    <a:pt x="92" y="115"/>
                  </a:moveTo>
                  <a:cubicBezTo>
                    <a:pt x="79" y="115"/>
                    <a:pt x="69" y="105"/>
                    <a:pt x="69" y="92"/>
                  </a:cubicBezTo>
                  <a:cubicBezTo>
                    <a:pt x="69" y="80"/>
                    <a:pt x="79" y="70"/>
                    <a:pt x="92" y="70"/>
                  </a:cubicBezTo>
                  <a:cubicBezTo>
                    <a:pt x="104" y="70"/>
                    <a:pt x="114" y="80"/>
                    <a:pt x="114" y="92"/>
                  </a:cubicBezTo>
                  <a:cubicBezTo>
                    <a:pt x="114" y="105"/>
                    <a:pt x="104" y="115"/>
                    <a:pt x="92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7"/>
            <p:cNvSpPr>
              <a:spLocks noEditPoints="1"/>
            </p:cNvSpPr>
            <p:nvPr/>
          </p:nvSpPr>
          <p:spPr bwMode="gray">
            <a:xfrm>
              <a:off x="9464975" y="4650108"/>
              <a:ext cx="358775" cy="355600"/>
            </a:xfrm>
            <a:custGeom>
              <a:avLst/>
              <a:gdLst>
                <a:gd name="T0" fmla="*/ 247 w 259"/>
                <a:gd name="T1" fmla="*/ 139 h 259"/>
                <a:gd name="T2" fmla="*/ 228 w 259"/>
                <a:gd name="T3" fmla="*/ 133 h 259"/>
                <a:gd name="T4" fmla="*/ 224 w 259"/>
                <a:gd name="T5" fmla="*/ 103 h 259"/>
                <a:gd name="T6" fmla="*/ 241 w 259"/>
                <a:gd name="T7" fmla="*/ 94 h 259"/>
                <a:gd name="T8" fmla="*/ 247 w 259"/>
                <a:gd name="T9" fmla="*/ 73 h 259"/>
                <a:gd name="T10" fmla="*/ 239 w 259"/>
                <a:gd name="T11" fmla="*/ 59 h 259"/>
                <a:gd name="T12" fmla="*/ 219 w 259"/>
                <a:gd name="T13" fmla="*/ 53 h 259"/>
                <a:gd name="T14" fmla="*/ 202 w 259"/>
                <a:gd name="T15" fmla="*/ 63 h 259"/>
                <a:gd name="T16" fmla="*/ 178 w 259"/>
                <a:gd name="T17" fmla="*/ 44 h 259"/>
                <a:gd name="T18" fmla="*/ 183 w 259"/>
                <a:gd name="T19" fmla="*/ 25 h 259"/>
                <a:gd name="T20" fmla="*/ 173 w 259"/>
                <a:gd name="T21" fmla="*/ 7 h 259"/>
                <a:gd name="T22" fmla="*/ 157 w 259"/>
                <a:gd name="T23" fmla="*/ 2 h 259"/>
                <a:gd name="T24" fmla="*/ 138 w 259"/>
                <a:gd name="T25" fmla="*/ 12 h 259"/>
                <a:gd name="T26" fmla="*/ 133 w 259"/>
                <a:gd name="T27" fmla="*/ 31 h 259"/>
                <a:gd name="T28" fmla="*/ 103 w 259"/>
                <a:gd name="T29" fmla="*/ 35 h 259"/>
                <a:gd name="T30" fmla="*/ 93 w 259"/>
                <a:gd name="T31" fmla="*/ 18 h 259"/>
                <a:gd name="T32" fmla="*/ 73 w 259"/>
                <a:gd name="T33" fmla="*/ 12 h 259"/>
                <a:gd name="T34" fmla="*/ 59 w 259"/>
                <a:gd name="T35" fmla="*/ 20 h 259"/>
                <a:gd name="T36" fmla="*/ 53 w 259"/>
                <a:gd name="T37" fmla="*/ 40 h 259"/>
                <a:gd name="T38" fmla="*/ 63 w 259"/>
                <a:gd name="T39" fmla="*/ 58 h 259"/>
                <a:gd name="T40" fmla="*/ 44 w 259"/>
                <a:gd name="T41" fmla="*/ 81 h 259"/>
                <a:gd name="T42" fmla="*/ 25 w 259"/>
                <a:gd name="T43" fmla="*/ 76 h 259"/>
                <a:gd name="T44" fmla="*/ 7 w 259"/>
                <a:gd name="T45" fmla="*/ 86 h 259"/>
                <a:gd name="T46" fmla="*/ 2 w 259"/>
                <a:gd name="T47" fmla="*/ 103 h 259"/>
                <a:gd name="T48" fmla="*/ 12 w 259"/>
                <a:gd name="T49" fmla="*/ 121 h 259"/>
                <a:gd name="T50" fmla="*/ 31 w 259"/>
                <a:gd name="T51" fmla="*/ 126 h 259"/>
                <a:gd name="T52" fmla="*/ 35 w 259"/>
                <a:gd name="T53" fmla="*/ 156 h 259"/>
                <a:gd name="T54" fmla="*/ 18 w 259"/>
                <a:gd name="T55" fmla="*/ 166 h 259"/>
                <a:gd name="T56" fmla="*/ 12 w 259"/>
                <a:gd name="T57" fmla="*/ 186 h 259"/>
                <a:gd name="T58" fmla="*/ 20 w 259"/>
                <a:gd name="T59" fmla="*/ 201 h 259"/>
                <a:gd name="T60" fmla="*/ 40 w 259"/>
                <a:gd name="T61" fmla="*/ 206 h 259"/>
                <a:gd name="T62" fmla="*/ 58 w 259"/>
                <a:gd name="T63" fmla="*/ 197 h 259"/>
                <a:gd name="T64" fmla="*/ 81 w 259"/>
                <a:gd name="T65" fmla="*/ 215 h 259"/>
                <a:gd name="T66" fmla="*/ 76 w 259"/>
                <a:gd name="T67" fmla="*/ 234 h 259"/>
                <a:gd name="T68" fmla="*/ 86 w 259"/>
                <a:gd name="T69" fmla="*/ 253 h 259"/>
                <a:gd name="T70" fmla="*/ 102 w 259"/>
                <a:gd name="T71" fmla="*/ 257 h 259"/>
                <a:gd name="T72" fmla="*/ 121 w 259"/>
                <a:gd name="T73" fmla="*/ 247 h 259"/>
                <a:gd name="T74" fmla="*/ 126 w 259"/>
                <a:gd name="T75" fmla="*/ 228 h 259"/>
                <a:gd name="T76" fmla="*/ 156 w 259"/>
                <a:gd name="T77" fmla="*/ 224 h 259"/>
                <a:gd name="T78" fmla="*/ 166 w 259"/>
                <a:gd name="T79" fmla="*/ 242 h 259"/>
                <a:gd name="T80" fmla="*/ 186 w 259"/>
                <a:gd name="T81" fmla="*/ 247 h 259"/>
                <a:gd name="T82" fmla="*/ 200 w 259"/>
                <a:gd name="T83" fmla="*/ 239 h 259"/>
                <a:gd name="T84" fmla="*/ 206 w 259"/>
                <a:gd name="T85" fmla="*/ 219 h 259"/>
                <a:gd name="T86" fmla="*/ 197 w 259"/>
                <a:gd name="T87" fmla="*/ 202 h 259"/>
                <a:gd name="T88" fmla="*/ 215 w 259"/>
                <a:gd name="T89" fmla="*/ 178 h 259"/>
                <a:gd name="T90" fmla="*/ 234 w 259"/>
                <a:gd name="T91" fmla="*/ 183 h 259"/>
                <a:gd name="T92" fmla="*/ 252 w 259"/>
                <a:gd name="T93" fmla="*/ 173 h 259"/>
                <a:gd name="T94" fmla="*/ 257 w 259"/>
                <a:gd name="T95" fmla="*/ 157 h 259"/>
                <a:gd name="T96" fmla="*/ 247 w 259"/>
                <a:gd name="T97" fmla="*/ 139 h 259"/>
                <a:gd name="T98" fmla="*/ 116 w 259"/>
                <a:gd name="T99" fmla="*/ 178 h 259"/>
                <a:gd name="T100" fmla="*/ 82 w 259"/>
                <a:gd name="T101" fmla="*/ 116 h 259"/>
                <a:gd name="T102" fmla="*/ 143 w 259"/>
                <a:gd name="T103" fmla="*/ 82 h 259"/>
                <a:gd name="T104" fmla="*/ 177 w 259"/>
                <a:gd name="T105" fmla="*/ 143 h 259"/>
                <a:gd name="T106" fmla="*/ 116 w 259"/>
                <a:gd name="T107" fmla="*/ 1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9" h="259">
                  <a:moveTo>
                    <a:pt x="247" y="139"/>
                  </a:moveTo>
                  <a:cubicBezTo>
                    <a:pt x="228" y="133"/>
                    <a:pt x="228" y="133"/>
                    <a:pt x="228" y="133"/>
                  </a:cubicBezTo>
                  <a:cubicBezTo>
                    <a:pt x="228" y="123"/>
                    <a:pt x="227" y="113"/>
                    <a:pt x="224" y="103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9" y="90"/>
                    <a:pt x="251" y="81"/>
                    <a:pt x="247" y="7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5" y="52"/>
                    <a:pt x="226" y="49"/>
                    <a:pt x="219" y="5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195" y="55"/>
                    <a:pt x="187" y="49"/>
                    <a:pt x="178" y="44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5" y="17"/>
                    <a:pt x="181" y="9"/>
                    <a:pt x="173" y="7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49" y="0"/>
                    <a:pt x="141" y="5"/>
                    <a:pt x="138" y="12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3" y="31"/>
                    <a:pt x="113" y="32"/>
                    <a:pt x="103" y="35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0" y="11"/>
                    <a:pt x="80" y="8"/>
                    <a:pt x="73" y="1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4"/>
                    <a:pt x="49" y="33"/>
                    <a:pt x="53" y="40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5" y="64"/>
                    <a:pt x="49" y="72"/>
                    <a:pt x="44" y="81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17" y="74"/>
                    <a:pt x="9" y="78"/>
                    <a:pt x="7" y="86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110"/>
                    <a:pt x="4" y="119"/>
                    <a:pt x="12" y="121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36"/>
                    <a:pt x="32" y="146"/>
                    <a:pt x="35" y="15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1" y="170"/>
                    <a:pt x="8" y="179"/>
                    <a:pt x="12" y="186"/>
                  </a:cubicBezTo>
                  <a:cubicBezTo>
                    <a:pt x="20" y="201"/>
                    <a:pt x="20" y="201"/>
                    <a:pt x="20" y="201"/>
                  </a:cubicBezTo>
                  <a:cubicBezTo>
                    <a:pt x="24" y="208"/>
                    <a:pt x="33" y="210"/>
                    <a:pt x="40" y="206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4" y="204"/>
                    <a:pt x="72" y="210"/>
                    <a:pt x="81" y="215"/>
                  </a:cubicBezTo>
                  <a:cubicBezTo>
                    <a:pt x="76" y="234"/>
                    <a:pt x="76" y="234"/>
                    <a:pt x="76" y="234"/>
                  </a:cubicBezTo>
                  <a:cubicBezTo>
                    <a:pt x="74" y="242"/>
                    <a:pt x="78" y="250"/>
                    <a:pt x="86" y="253"/>
                  </a:cubicBezTo>
                  <a:cubicBezTo>
                    <a:pt x="102" y="257"/>
                    <a:pt x="102" y="257"/>
                    <a:pt x="102" y="257"/>
                  </a:cubicBezTo>
                  <a:cubicBezTo>
                    <a:pt x="110" y="259"/>
                    <a:pt x="118" y="255"/>
                    <a:pt x="121" y="247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136" y="228"/>
                    <a:pt x="146" y="227"/>
                    <a:pt x="156" y="224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70" y="249"/>
                    <a:pt x="179" y="251"/>
                    <a:pt x="186" y="247"/>
                  </a:cubicBezTo>
                  <a:cubicBezTo>
                    <a:pt x="200" y="239"/>
                    <a:pt x="200" y="239"/>
                    <a:pt x="200" y="239"/>
                  </a:cubicBezTo>
                  <a:cubicBezTo>
                    <a:pt x="208" y="235"/>
                    <a:pt x="210" y="226"/>
                    <a:pt x="206" y="219"/>
                  </a:cubicBezTo>
                  <a:cubicBezTo>
                    <a:pt x="197" y="202"/>
                    <a:pt x="197" y="202"/>
                    <a:pt x="197" y="202"/>
                  </a:cubicBezTo>
                  <a:cubicBezTo>
                    <a:pt x="204" y="195"/>
                    <a:pt x="210" y="187"/>
                    <a:pt x="215" y="178"/>
                  </a:cubicBezTo>
                  <a:cubicBezTo>
                    <a:pt x="234" y="183"/>
                    <a:pt x="234" y="183"/>
                    <a:pt x="234" y="183"/>
                  </a:cubicBezTo>
                  <a:cubicBezTo>
                    <a:pt x="242" y="185"/>
                    <a:pt x="250" y="181"/>
                    <a:pt x="252" y="173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59" y="149"/>
                    <a:pt x="255" y="141"/>
                    <a:pt x="247" y="139"/>
                  </a:cubicBezTo>
                  <a:close/>
                  <a:moveTo>
                    <a:pt x="116" y="178"/>
                  </a:moveTo>
                  <a:cubicBezTo>
                    <a:pt x="90" y="170"/>
                    <a:pt x="74" y="143"/>
                    <a:pt x="82" y="116"/>
                  </a:cubicBezTo>
                  <a:cubicBezTo>
                    <a:pt x="89" y="90"/>
                    <a:pt x="117" y="74"/>
                    <a:pt x="143" y="82"/>
                  </a:cubicBezTo>
                  <a:cubicBezTo>
                    <a:pt x="169" y="89"/>
                    <a:pt x="185" y="117"/>
                    <a:pt x="177" y="143"/>
                  </a:cubicBezTo>
                  <a:cubicBezTo>
                    <a:pt x="170" y="170"/>
                    <a:pt x="142" y="185"/>
                    <a:pt x="116" y="178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98"/>
            <p:cNvSpPr>
              <a:spLocks noEditPoints="1"/>
            </p:cNvSpPr>
            <p:nvPr/>
          </p:nvSpPr>
          <p:spPr bwMode="gray">
            <a:xfrm>
              <a:off x="9818987" y="4658045"/>
              <a:ext cx="227013" cy="228600"/>
            </a:xfrm>
            <a:custGeom>
              <a:avLst/>
              <a:gdLst>
                <a:gd name="T0" fmla="*/ 165 w 165"/>
                <a:gd name="T1" fmla="*/ 75 h 166"/>
                <a:gd name="T2" fmla="*/ 165 w 165"/>
                <a:gd name="T3" fmla="*/ 75 h 166"/>
                <a:gd name="T4" fmla="*/ 151 w 165"/>
                <a:gd name="T5" fmla="*/ 63 h 166"/>
                <a:gd name="T6" fmla="*/ 156 w 165"/>
                <a:gd name="T7" fmla="*/ 44 h 166"/>
                <a:gd name="T8" fmla="*/ 138 w 165"/>
                <a:gd name="T9" fmla="*/ 38 h 166"/>
                <a:gd name="T10" fmla="*/ 136 w 165"/>
                <a:gd name="T11" fmla="*/ 19 h 166"/>
                <a:gd name="T12" fmla="*/ 117 w 165"/>
                <a:gd name="T13" fmla="*/ 20 h 166"/>
                <a:gd name="T14" fmla="*/ 107 w 165"/>
                <a:gd name="T15" fmla="*/ 3 h 166"/>
                <a:gd name="T16" fmla="*/ 90 w 165"/>
                <a:gd name="T17" fmla="*/ 12 h 166"/>
                <a:gd name="T18" fmla="*/ 90 w 165"/>
                <a:gd name="T19" fmla="*/ 0 h 166"/>
                <a:gd name="T20" fmla="*/ 75 w 165"/>
                <a:gd name="T21" fmla="*/ 0 h 166"/>
                <a:gd name="T22" fmla="*/ 62 w 165"/>
                <a:gd name="T23" fmla="*/ 14 h 166"/>
                <a:gd name="T24" fmla="*/ 44 w 165"/>
                <a:gd name="T25" fmla="*/ 9 h 166"/>
                <a:gd name="T26" fmla="*/ 36 w 165"/>
                <a:gd name="T27" fmla="*/ 27 h 166"/>
                <a:gd name="T28" fmla="*/ 18 w 165"/>
                <a:gd name="T29" fmla="*/ 30 h 166"/>
                <a:gd name="T30" fmla="*/ 19 w 165"/>
                <a:gd name="T31" fmla="*/ 48 h 166"/>
                <a:gd name="T32" fmla="*/ 3 w 165"/>
                <a:gd name="T33" fmla="*/ 58 h 166"/>
                <a:gd name="T34" fmla="*/ 10 w 165"/>
                <a:gd name="T35" fmla="*/ 75 h 166"/>
                <a:gd name="T36" fmla="*/ 0 w 165"/>
                <a:gd name="T37" fmla="*/ 75 h 166"/>
                <a:gd name="T38" fmla="*/ 0 w 165"/>
                <a:gd name="T39" fmla="*/ 80 h 166"/>
                <a:gd name="T40" fmla="*/ 0 w 165"/>
                <a:gd name="T41" fmla="*/ 90 h 166"/>
                <a:gd name="T42" fmla="*/ 10 w 165"/>
                <a:gd name="T43" fmla="*/ 90 h 166"/>
                <a:gd name="T44" fmla="*/ 3 w 165"/>
                <a:gd name="T45" fmla="*/ 107 h 166"/>
                <a:gd name="T46" fmla="*/ 18 w 165"/>
                <a:gd name="T47" fmla="*/ 118 h 166"/>
                <a:gd name="T48" fmla="*/ 18 w 165"/>
                <a:gd name="T49" fmla="*/ 136 h 166"/>
                <a:gd name="T50" fmla="*/ 36 w 165"/>
                <a:gd name="T51" fmla="*/ 140 h 166"/>
                <a:gd name="T52" fmla="*/ 44 w 165"/>
                <a:gd name="T53" fmla="*/ 156 h 166"/>
                <a:gd name="T54" fmla="*/ 62 w 165"/>
                <a:gd name="T55" fmla="*/ 153 h 166"/>
                <a:gd name="T56" fmla="*/ 75 w 165"/>
                <a:gd name="T57" fmla="*/ 166 h 166"/>
                <a:gd name="T58" fmla="*/ 90 w 165"/>
                <a:gd name="T59" fmla="*/ 166 h 166"/>
                <a:gd name="T60" fmla="*/ 90 w 165"/>
                <a:gd name="T61" fmla="*/ 155 h 166"/>
                <a:gd name="T62" fmla="*/ 107 w 165"/>
                <a:gd name="T63" fmla="*/ 162 h 166"/>
                <a:gd name="T64" fmla="*/ 117 w 165"/>
                <a:gd name="T65" fmla="*/ 146 h 166"/>
                <a:gd name="T66" fmla="*/ 135 w 165"/>
                <a:gd name="T67" fmla="*/ 147 h 166"/>
                <a:gd name="T68" fmla="*/ 138 w 165"/>
                <a:gd name="T69" fmla="*/ 129 h 166"/>
                <a:gd name="T70" fmla="*/ 156 w 165"/>
                <a:gd name="T71" fmla="*/ 122 h 166"/>
                <a:gd name="T72" fmla="*/ 151 w 165"/>
                <a:gd name="T73" fmla="*/ 103 h 166"/>
                <a:gd name="T74" fmla="*/ 165 w 165"/>
                <a:gd name="T75" fmla="*/ 90 h 166"/>
                <a:gd name="T76" fmla="*/ 133 w 165"/>
                <a:gd name="T77" fmla="*/ 75 h 166"/>
                <a:gd name="T78" fmla="*/ 104 w 165"/>
                <a:gd name="T79" fmla="*/ 71 h 166"/>
                <a:gd name="T80" fmla="*/ 113 w 165"/>
                <a:gd name="T81" fmla="*/ 42 h 166"/>
                <a:gd name="T82" fmla="*/ 90 w 165"/>
                <a:gd name="T83" fmla="*/ 59 h 166"/>
                <a:gd name="T84" fmla="*/ 113 w 165"/>
                <a:gd name="T85" fmla="*/ 42 h 166"/>
                <a:gd name="T86" fmla="*/ 75 w 165"/>
                <a:gd name="T87" fmla="*/ 90 h 166"/>
                <a:gd name="T88" fmla="*/ 90 w 165"/>
                <a:gd name="T89" fmla="*/ 76 h 166"/>
                <a:gd name="T90" fmla="*/ 75 w 165"/>
                <a:gd name="T91" fmla="*/ 32 h 166"/>
                <a:gd name="T92" fmla="*/ 69 w 165"/>
                <a:gd name="T93" fmla="*/ 61 h 166"/>
                <a:gd name="T94" fmla="*/ 75 w 165"/>
                <a:gd name="T95" fmla="*/ 32 h 166"/>
                <a:gd name="T96" fmla="*/ 60 w 165"/>
                <a:gd name="T97" fmla="*/ 71 h 166"/>
                <a:gd name="T98" fmla="*/ 31 w 165"/>
                <a:gd name="T99" fmla="*/ 75 h 166"/>
                <a:gd name="T100" fmla="*/ 41 w 165"/>
                <a:gd name="T101" fmla="*/ 115 h 166"/>
                <a:gd name="T102" fmla="*/ 57 w 165"/>
                <a:gd name="T103" fmla="*/ 90 h 166"/>
                <a:gd name="T104" fmla="*/ 41 w 165"/>
                <a:gd name="T105" fmla="*/ 115 h 166"/>
                <a:gd name="T106" fmla="*/ 69 w 165"/>
                <a:gd name="T107" fmla="*/ 106 h 166"/>
                <a:gd name="T108" fmla="*/ 75 w 165"/>
                <a:gd name="T109" fmla="*/ 135 h 166"/>
                <a:gd name="T110" fmla="*/ 90 w 165"/>
                <a:gd name="T111" fmla="*/ 135 h 166"/>
                <a:gd name="T112" fmla="*/ 94 w 165"/>
                <a:gd name="T113" fmla="*/ 106 h 166"/>
                <a:gd name="T114" fmla="*/ 90 w 165"/>
                <a:gd name="T115" fmla="*/ 135 h 166"/>
                <a:gd name="T116" fmla="*/ 104 w 165"/>
                <a:gd name="T117" fmla="*/ 96 h 166"/>
                <a:gd name="T118" fmla="*/ 133 w 165"/>
                <a:gd name="T119" fmla="*/ 9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" h="166">
                  <a:moveTo>
                    <a:pt x="165" y="90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3" y="71"/>
                    <a:pt x="152" y="67"/>
                    <a:pt x="151" y="63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3" y="45"/>
                    <a:pt x="141" y="41"/>
                    <a:pt x="138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4" y="25"/>
                    <a:pt x="120" y="22"/>
                    <a:pt x="117" y="2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99" y="13"/>
                    <a:pt x="94" y="12"/>
                    <a:pt x="90" y="1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1" y="12"/>
                    <a:pt x="66" y="13"/>
                    <a:pt x="62" y="1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2"/>
                    <a:pt x="40" y="24"/>
                    <a:pt x="36" y="27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41"/>
                    <a:pt x="21" y="45"/>
                    <a:pt x="1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6"/>
                    <a:pt x="11" y="71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5"/>
                    <a:pt x="11" y="99"/>
                    <a:pt x="12" y="10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20" y="122"/>
                    <a:pt x="23" y="125"/>
                    <a:pt x="26" y="12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40" y="142"/>
                    <a:pt x="44" y="145"/>
                    <a:pt x="48" y="147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6" y="154"/>
                    <a:pt x="70" y="155"/>
                    <a:pt x="75" y="155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4" y="155"/>
                    <a:pt x="99" y="154"/>
                    <a:pt x="103" y="15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21" y="144"/>
                    <a:pt x="124" y="142"/>
                    <a:pt x="127" y="140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41" y="125"/>
                    <a:pt x="143" y="121"/>
                    <a:pt x="146" y="117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99"/>
                    <a:pt x="153" y="95"/>
                    <a:pt x="154" y="90"/>
                  </a:cubicBezTo>
                  <a:lnTo>
                    <a:pt x="165" y="90"/>
                  </a:lnTo>
                  <a:close/>
                  <a:moveTo>
                    <a:pt x="123" y="52"/>
                  </a:moveTo>
                  <a:cubicBezTo>
                    <a:pt x="128" y="59"/>
                    <a:pt x="132" y="67"/>
                    <a:pt x="133" y="7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5" y="74"/>
                    <a:pt x="105" y="72"/>
                    <a:pt x="104" y="71"/>
                  </a:cubicBezTo>
                  <a:lnTo>
                    <a:pt x="123" y="52"/>
                  </a:lnTo>
                  <a:close/>
                  <a:moveTo>
                    <a:pt x="113" y="42"/>
                  </a:moveTo>
                  <a:cubicBezTo>
                    <a:pt x="94" y="61"/>
                    <a:pt x="94" y="61"/>
                    <a:pt x="94" y="61"/>
                  </a:cubicBezTo>
                  <a:cubicBezTo>
                    <a:pt x="93" y="61"/>
                    <a:pt x="92" y="60"/>
                    <a:pt x="90" y="59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9" y="34"/>
                    <a:pt x="107" y="37"/>
                    <a:pt x="113" y="42"/>
                  </a:cubicBezTo>
                  <a:close/>
                  <a:moveTo>
                    <a:pt x="90" y="90"/>
                  </a:moveTo>
                  <a:cubicBezTo>
                    <a:pt x="86" y="94"/>
                    <a:pt x="79" y="94"/>
                    <a:pt x="75" y="90"/>
                  </a:cubicBezTo>
                  <a:cubicBezTo>
                    <a:pt x="71" y="86"/>
                    <a:pt x="71" y="80"/>
                    <a:pt x="75" y="76"/>
                  </a:cubicBezTo>
                  <a:cubicBezTo>
                    <a:pt x="79" y="72"/>
                    <a:pt x="86" y="72"/>
                    <a:pt x="90" y="76"/>
                  </a:cubicBezTo>
                  <a:cubicBezTo>
                    <a:pt x="94" y="80"/>
                    <a:pt x="94" y="86"/>
                    <a:pt x="90" y="90"/>
                  </a:cubicBezTo>
                  <a:close/>
                  <a:moveTo>
                    <a:pt x="75" y="32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3" y="60"/>
                    <a:pt x="71" y="60"/>
                    <a:pt x="69" y="6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7" y="37"/>
                    <a:pt x="66" y="33"/>
                    <a:pt x="75" y="32"/>
                  </a:cubicBezTo>
                  <a:close/>
                  <a:moveTo>
                    <a:pt x="41" y="52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59" y="72"/>
                    <a:pt x="58" y="74"/>
                    <a:pt x="58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2" y="67"/>
                    <a:pt x="35" y="59"/>
                    <a:pt x="41" y="52"/>
                  </a:cubicBezTo>
                  <a:close/>
                  <a:moveTo>
                    <a:pt x="41" y="115"/>
                  </a:moveTo>
                  <a:cubicBezTo>
                    <a:pt x="35" y="108"/>
                    <a:pt x="32" y="99"/>
                    <a:pt x="30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92"/>
                    <a:pt x="59" y="94"/>
                    <a:pt x="60" y="96"/>
                  </a:cubicBezTo>
                  <a:lnTo>
                    <a:pt x="41" y="115"/>
                  </a:lnTo>
                  <a:close/>
                  <a:moveTo>
                    <a:pt x="50" y="125"/>
                  </a:moveTo>
                  <a:cubicBezTo>
                    <a:pt x="69" y="106"/>
                    <a:pt x="69" y="106"/>
                    <a:pt x="69" y="106"/>
                  </a:cubicBezTo>
                  <a:cubicBezTo>
                    <a:pt x="71" y="107"/>
                    <a:pt x="73" y="107"/>
                    <a:pt x="75" y="108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6" y="134"/>
                    <a:pt x="57" y="130"/>
                    <a:pt x="50" y="125"/>
                  </a:cubicBezTo>
                  <a:close/>
                  <a:moveTo>
                    <a:pt x="90" y="13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92" y="107"/>
                    <a:pt x="93" y="106"/>
                    <a:pt x="94" y="106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07" y="130"/>
                    <a:pt x="99" y="133"/>
                    <a:pt x="90" y="135"/>
                  </a:cubicBezTo>
                  <a:close/>
                  <a:moveTo>
                    <a:pt x="123" y="115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5" y="94"/>
                    <a:pt x="106" y="92"/>
                    <a:pt x="106" y="90"/>
                  </a:cubicBezTo>
                  <a:cubicBezTo>
                    <a:pt x="133" y="90"/>
                    <a:pt x="133" y="90"/>
                    <a:pt x="133" y="90"/>
                  </a:cubicBezTo>
                  <a:cubicBezTo>
                    <a:pt x="132" y="99"/>
                    <a:pt x="129" y="108"/>
                    <a:pt x="123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99"/>
            <p:cNvSpPr>
              <a:spLocks/>
            </p:cNvSpPr>
            <p:nvPr/>
          </p:nvSpPr>
          <p:spPr bwMode="gray">
            <a:xfrm>
              <a:off x="9061750" y="4907283"/>
              <a:ext cx="1035050" cy="211137"/>
            </a:xfrm>
            <a:custGeom>
              <a:avLst/>
              <a:gdLst>
                <a:gd name="T0" fmla="*/ 3 w 748"/>
                <a:gd name="T1" fmla="*/ 0 h 153"/>
                <a:gd name="T2" fmla="*/ 0 w 748"/>
                <a:gd name="T3" fmla="*/ 26 h 153"/>
                <a:gd name="T4" fmla="*/ 127 w 748"/>
                <a:gd name="T5" fmla="*/ 153 h 153"/>
                <a:gd name="T6" fmla="*/ 621 w 748"/>
                <a:gd name="T7" fmla="*/ 153 h 153"/>
                <a:gd name="T8" fmla="*/ 748 w 748"/>
                <a:gd name="T9" fmla="*/ 26 h 153"/>
                <a:gd name="T10" fmla="*/ 745 w 748"/>
                <a:gd name="T11" fmla="*/ 0 h 153"/>
                <a:gd name="T12" fmla="*/ 3 w 748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153">
                  <a:moveTo>
                    <a:pt x="3" y="0"/>
                  </a:moveTo>
                  <a:cubicBezTo>
                    <a:pt x="1" y="9"/>
                    <a:pt x="0" y="17"/>
                    <a:pt x="0" y="26"/>
                  </a:cubicBezTo>
                  <a:cubicBezTo>
                    <a:pt x="0" y="96"/>
                    <a:pt x="57" y="153"/>
                    <a:pt x="127" y="153"/>
                  </a:cubicBezTo>
                  <a:cubicBezTo>
                    <a:pt x="621" y="153"/>
                    <a:pt x="621" y="153"/>
                    <a:pt x="621" y="153"/>
                  </a:cubicBezTo>
                  <a:cubicBezTo>
                    <a:pt x="691" y="153"/>
                    <a:pt x="748" y="96"/>
                    <a:pt x="748" y="26"/>
                  </a:cubicBezTo>
                  <a:cubicBezTo>
                    <a:pt x="748" y="17"/>
                    <a:pt x="747" y="9"/>
                    <a:pt x="745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0"/>
            <p:cNvSpPr>
              <a:spLocks/>
            </p:cNvSpPr>
            <p:nvPr/>
          </p:nvSpPr>
          <p:spPr bwMode="gray">
            <a:xfrm>
              <a:off x="9101437" y="4907283"/>
              <a:ext cx="995363" cy="211137"/>
            </a:xfrm>
            <a:custGeom>
              <a:avLst/>
              <a:gdLst>
                <a:gd name="T0" fmla="*/ 716 w 719"/>
                <a:gd name="T1" fmla="*/ 0 h 153"/>
                <a:gd name="T2" fmla="*/ 700 w 719"/>
                <a:gd name="T3" fmla="*/ 0 h 153"/>
                <a:gd name="T4" fmla="*/ 701 w 719"/>
                <a:gd name="T5" fmla="*/ 8 h 153"/>
                <a:gd name="T6" fmla="*/ 573 w 719"/>
                <a:gd name="T7" fmla="*/ 135 h 153"/>
                <a:gd name="T8" fmla="*/ 80 w 719"/>
                <a:gd name="T9" fmla="*/ 135 h 153"/>
                <a:gd name="T10" fmla="*/ 0 w 719"/>
                <a:gd name="T11" fmla="*/ 106 h 153"/>
                <a:gd name="T12" fmla="*/ 98 w 719"/>
                <a:gd name="T13" fmla="*/ 153 h 153"/>
                <a:gd name="T14" fmla="*/ 592 w 719"/>
                <a:gd name="T15" fmla="*/ 153 h 153"/>
                <a:gd name="T16" fmla="*/ 719 w 719"/>
                <a:gd name="T17" fmla="*/ 26 h 153"/>
                <a:gd name="T18" fmla="*/ 716 w 719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9" h="153">
                  <a:moveTo>
                    <a:pt x="716" y="0"/>
                  </a:moveTo>
                  <a:cubicBezTo>
                    <a:pt x="700" y="0"/>
                    <a:pt x="700" y="0"/>
                    <a:pt x="700" y="0"/>
                  </a:cubicBezTo>
                  <a:cubicBezTo>
                    <a:pt x="701" y="3"/>
                    <a:pt x="701" y="5"/>
                    <a:pt x="701" y="8"/>
                  </a:cubicBezTo>
                  <a:cubicBezTo>
                    <a:pt x="701" y="78"/>
                    <a:pt x="644" y="135"/>
                    <a:pt x="573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50" y="135"/>
                    <a:pt x="22" y="124"/>
                    <a:pt x="0" y="106"/>
                  </a:cubicBezTo>
                  <a:cubicBezTo>
                    <a:pt x="23" y="135"/>
                    <a:pt x="59" y="153"/>
                    <a:pt x="98" y="153"/>
                  </a:cubicBezTo>
                  <a:cubicBezTo>
                    <a:pt x="592" y="153"/>
                    <a:pt x="592" y="153"/>
                    <a:pt x="592" y="153"/>
                  </a:cubicBezTo>
                  <a:cubicBezTo>
                    <a:pt x="662" y="153"/>
                    <a:pt x="719" y="96"/>
                    <a:pt x="719" y="26"/>
                  </a:cubicBezTo>
                  <a:cubicBezTo>
                    <a:pt x="719" y="17"/>
                    <a:pt x="718" y="9"/>
                    <a:pt x="716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01"/>
            <p:cNvSpPr>
              <a:spLocks/>
            </p:cNvSpPr>
            <p:nvPr/>
          </p:nvSpPr>
          <p:spPr bwMode="gray">
            <a:xfrm>
              <a:off x="9064925" y="4192908"/>
              <a:ext cx="1028700" cy="377825"/>
            </a:xfrm>
            <a:custGeom>
              <a:avLst/>
              <a:gdLst>
                <a:gd name="T0" fmla="*/ 744 w 744"/>
                <a:gd name="T1" fmla="*/ 274 h 274"/>
                <a:gd name="T2" fmla="*/ 621 w 744"/>
                <a:gd name="T3" fmla="*/ 173 h 274"/>
                <a:gd name="T4" fmla="*/ 581 w 744"/>
                <a:gd name="T5" fmla="*/ 179 h 274"/>
                <a:gd name="T6" fmla="*/ 457 w 744"/>
                <a:gd name="T7" fmla="*/ 68 h 274"/>
                <a:gd name="T8" fmla="*/ 372 w 744"/>
                <a:gd name="T9" fmla="*/ 101 h 274"/>
                <a:gd name="T10" fmla="*/ 249 w 744"/>
                <a:gd name="T11" fmla="*/ 0 h 274"/>
                <a:gd name="T12" fmla="*/ 123 w 744"/>
                <a:gd name="T13" fmla="*/ 125 h 274"/>
                <a:gd name="T14" fmla="*/ 133 w 744"/>
                <a:gd name="T15" fmla="*/ 173 h 274"/>
                <a:gd name="T16" fmla="*/ 123 w 744"/>
                <a:gd name="T17" fmla="*/ 173 h 274"/>
                <a:gd name="T18" fmla="*/ 0 w 744"/>
                <a:gd name="T19" fmla="*/ 274 h 274"/>
                <a:gd name="T20" fmla="*/ 744 w 744"/>
                <a:gd name="T2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274">
                  <a:moveTo>
                    <a:pt x="744" y="274"/>
                  </a:moveTo>
                  <a:cubicBezTo>
                    <a:pt x="733" y="217"/>
                    <a:pt x="682" y="173"/>
                    <a:pt x="621" y="173"/>
                  </a:cubicBezTo>
                  <a:cubicBezTo>
                    <a:pt x="607" y="173"/>
                    <a:pt x="594" y="175"/>
                    <a:pt x="581" y="179"/>
                  </a:cubicBezTo>
                  <a:cubicBezTo>
                    <a:pt x="574" y="117"/>
                    <a:pt x="521" y="68"/>
                    <a:pt x="457" y="68"/>
                  </a:cubicBezTo>
                  <a:cubicBezTo>
                    <a:pt x="424" y="68"/>
                    <a:pt x="394" y="81"/>
                    <a:pt x="372" y="101"/>
                  </a:cubicBezTo>
                  <a:cubicBezTo>
                    <a:pt x="361" y="44"/>
                    <a:pt x="310" y="0"/>
                    <a:pt x="249" y="0"/>
                  </a:cubicBezTo>
                  <a:cubicBezTo>
                    <a:pt x="179" y="0"/>
                    <a:pt x="123" y="56"/>
                    <a:pt x="123" y="125"/>
                  </a:cubicBezTo>
                  <a:cubicBezTo>
                    <a:pt x="123" y="142"/>
                    <a:pt x="127" y="159"/>
                    <a:pt x="133" y="173"/>
                  </a:cubicBezTo>
                  <a:cubicBezTo>
                    <a:pt x="130" y="173"/>
                    <a:pt x="127" y="173"/>
                    <a:pt x="123" y="173"/>
                  </a:cubicBezTo>
                  <a:cubicBezTo>
                    <a:pt x="62" y="173"/>
                    <a:pt x="12" y="217"/>
                    <a:pt x="0" y="274"/>
                  </a:cubicBezTo>
                  <a:lnTo>
                    <a:pt x="744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102"/>
            <p:cNvSpPr>
              <a:spLocks/>
            </p:cNvSpPr>
            <p:nvPr/>
          </p:nvSpPr>
          <p:spPr bwMode="gray">
            <a:xfrm>
              <a:off x="9268125" y="4192908"/>
              <a:ext cx="825500" cy="377825"/>
            </a:xfrm>
            <a:custGeom>
              <a:avLst/>
              <a:gdLst>
                <a:gd name="T0" fmla="*/ 80 w 597"/>
                <a:gd name="T1" fmla="*/ 23 h 274"/>
                <a:gd name="T2" fmla="*/ 203 w 597"/>
                <a:gd name="T3" fmla="*/ 125 h 274"/>
                <a:gd name="T4" fmla="*/ 288 w 597"/>
                <a:gd name="T5" fmla="*/ 91 h 274"/>
                <a:gd name="T6" fmla="*/ 413 w 597"/>
                <a:gd name="T7" fmla="*/ 203 h 274"/>
                <a:gd name="T8" fmla="*/ 452 w 597"/>
                <a:gd name="T9" fmla="*/ 196 h 274"/>
                <a:gd name="T10" fmla="*/ 568 w 597"/>
                <a:gd name="T11" fmla="*/ 274 h 274"/>
                <a:gd name="T12" fmla="*/ 597 w 597"/>
                <a:gd name="T13" fmla="*/ 274 h 274"/>
                <a:gd name="T14" fmla="*/ 474 w 597"/>
                <a:gd name="T15" fmla="*/ 173 h 274"/>
                <a:gd name="T16" fmla="*/ 434 w 597"/>
                <a:gd name="T17" fmla="*/ 179 h 274"/>
                <a:gd name="T18" fmla="*/ 310 w 597"/>
                <a:gd name="T19" fmla="*/ 68 h 274"/>
                <a:gd name="T20" fmla="*/ 225 w 597"/>
                <a:gd name="T21" fmla="*/ 101 h 274"/>
                <a:gd name="T22" fmla="*/ 102 w 597"/>
                <a:gd name="T23" fmla="*/ 0 h 274"/>
                <a:gd name="T24" fmla="*/ 0 w 597"/>
                <a:gd name="T25" fmla="*/ 52 h 274"/>
                <a:gd name="T26" fmla="*/ 80 w 597"/>
                <a:gd name="T27" fmla="*/ 2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7" h="274">
                  <a:moveTo>
                    <a:pt x="80" y="23"/>
                  </a:moveTo>
                  <a:cubicBezTo>
                    <a:pt x="141" y="23"/>
                    <a:pt x="192" y="67"/>
                    <a:pt x="203" y="125"/>
                  </a:cubicBezTo>
                  <a:cubicBezTo>
                    <a:pt x="225" y="104"/>
                    <a:pt x="255" y="91"/>
                    <a:pt x="288" y="91"/>
                  </a:cubicBezTo>
                  <a:cubicBezTo>
                    <a:pt x="353" y="91"/>
                    <a:pt x="406" y="140"/>
                    <a:pt x="413" y="203"/>
                  </a:cubicBezTo>
                  <a:cubicBezTo>
                    <a:pt x="425" y="199"/>
                    <a:pt x="438" y="196"/>
                    <a:pt x="452" y="196"/>
                  </a:cubicBezTo>
                  <a:cubicBezTo>
                    <a:pt x="505" y="196"/>
                    <a:pt x="549" y="229"/>
                    <a:pt x="568" y="274"/>
                  </a:cubicBezTo>
                  <a:cubicBezTo>
                    <a:pt x="597" y="274"/>
                    <a:pt x="597" y="274"/>
                    <a:pt x="597" y="274"/>
                  </a:cubicBezTo>
                  <a:cubicBezTo>
                    <a:pt x="586" y="217"/>
                    <a:pt x="535" y="173"/>
                    <a:pt x="474" y="173"/>
                  </a:cubicBezTo>
                  <a:cubicBezTo>
                    <a:pt x="460" y="173"/>
                    <a:pt x="447" y="175"/>
                    <a:pt x="434" y="179"/>
                  </a:cubicBezTo>
                  <a:cubicBezTo>
                    <a:pt x="427" y="117"/>
                    <a:pt x="374" y="68"/>
                    <a:pt x="310" y="68"/>
                  </a:cubicBezTo>
                  <a:cubicBezTo>
                    <a:pt x="277" y="68"/>
                    <a:pt x="247" y="81"/>
                    <a:pt x="225" y="101"/>
                  </a:cubicBezTo>
                  <a:cubicBezTo>
                    <a:pt x="214" y="44"/>
                    <a:pt x="163" y="0"/>
                    <a:pt x="102" y="0"/>
                  </a:cubicBezTo>
                  <a:cubicBezTo>
                    <a:pt x="60" y="0"/>
                    <a:pt x="23" y="20"/>
                    <a:pt x="0" y="52"/>
                  </a:cubicBezTo>
                  <a:cubicBezTo>
                    <a:pt x="22" y="34"/>
                    <a:pt x="49" y="23"/>
                    <a:pt x="80" y="23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Oval 103"/>
            <p:cNvSpPr>
              <a:spLocks noChangeArrowheads="1"/>
            </p:cNvSpPr>
            <p:nvPr/>
          </p:nvSpPr>
          <p:spPr bwMode="gray">
            <a:xfrm>
              <a:off x="11085812" y="5396233"/>
              <a:ext cx="103188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Oval 104"/>
            <p:cNvSpPr>
              <a:spLocks noChangeArrowheads="1"/>
            </p:cNvSpPr>
            <p:nvPr/>
          </p:nvSpPr>
          <p:spPr bwMode="gray">
            <a:xfrm>
              <a:off x="10884200" y="5396233"/>
              <a:ext cx="101600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05"/>
            <p:cNvSpPr>
              <a:spLocks/>
            </p:cNvSpPr>
            <p:nvPr/>
          </p:nvSpPr>
          <p:spPr bwMode="gray">
            <a:xfrm>
              <a:off x="10884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1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06"/>
            <p:cNvSpPr>
              <a:spLocks/>
            </p:cNvSpPr>
            <p:nvPr/>
          </p:nvSpPr>
          <p:spPr bwMode="gray">
            <a:xfrm>
              <a:off x="11085812" y="5412108"/>
              <a:ext cx="87313" cy="87312"/>
            </a:xfrm>
            <a:custGeom>
              <a:avLst/>
              <a:gdLst>
                <a:gd name="T0" fmla="*/ 37 w 63"/>
                <a:gd name="T1" fmla="*/ 63 h 63"/>
                <a:gd name="T2" fmla="*/ 63 w 63"/>
                <a:gd name="T3" fmla="*/ 52 h 63"/>
                <a:gd name="T4" fmla="*/ 11 w 63"/>
                <a:gd name="T5" fmla="*/ 0 h 63"/>
                <a:gd name="T6" fmla="*/ 0 w 63"/>
                <a:gd name="T7" fmla="*/ 26 h 63"/>
                <a:gd name="T8" fmla="*/ 37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37" y="63"/>
                  </a:moveTo>
                  <a:cubicBezTo>
                    <a:pt x="47" y="63"/>
                    <a:pt x="56" y="59"/>
                    <a:pt x="63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7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5663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570247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21570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dirty="0"/>
              <a:t>Click to edit Master text styles</a:t>
            </a:r>
          </a:p>
          <a:p>
            <a:pPr marL="712788" marR="0" lvl="1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Second level</a:t>
            </a:r>
          </a:p>
          <a:p>
            <a:pPr marL="908050" marR="0" lvl="2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Third level</a:t>
            </a:r>
          </a:p>
          <a:p>
            <a:pPr marL="1109662" marR="0" lvl="3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Fourth level</a:t>
            </a:r>
          </a:p>
          <a:p>
            <a:pPr marL="1311275" marR="0" lvl="4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4530601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Click to edit Master text styles</a:t>
            </a:r>
          </a:p>
          <a:p>
            <a:pPr marL="427038" marR="0" lvl="1" indent="-17145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Second level</a:t>
            </a:r>
          </a:p>
          <a:p>
            <a:pPr marL="639763" marR="0" lvl="2" indent="-1889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Third level</a:t>
            </a:r>
          </a:p>
          <a:p>
            <a:pPr marL="828675" marR="0" lvl="3" indent="-1762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Fourth level</a:t>
            </a:r>
          </a:p>
          <a:p>
            <a:pPr marL="1023938" marR="0" lvl="4" indent="-16986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9650135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1027781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96245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405076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74406291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07454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6715563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420015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05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1737675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12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724681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14350" marR="0" lvl="1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14350" marR="0" lvl="2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14350" marR="0" lvl="3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14350" marR="0" lvl="4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31775" marR="0" lvl="1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31775" marR="0" lvl="2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31775" marR="0" lvl="3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31775" marR="0" lvl="4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53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47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6" r:id="rId1"/>
    <p:sldLayoutId id="2147484467" r:id="rId2"/>
    <p:sldLayoutId id="2147484266" r:id="rId3"/>
    <p:sldLayoutId id="2147484240" r:id="rId4"/>
    <p:sldLayoutId id="2147484241" r:id="rId5"/>
    <p:sldLayoutId id="2147484474" r:id="rId6"/>
    <p:sldLayoutId id="2147484245" r:id="rId7"/>
    <p:sldLayoutId id="2147484247" r:id="rId8"/>
    <p:sldLayoutId id="2147484249" r:id="rId9"/>
    <p:sldLayoutId id="2147484250" r:id="rId10"/>
    <p:sldLayoutId id="2147484264" r:id="rId11"/>
    <p:sldLayoutId id="2147484251" r:id="rId12"/>
    <p:sldLayoutId id="2147484463" r:id="rId13"/>
    <p:sldLayoutId id="2147484256" r:id="rId14"/>
    <p:sldLayoutId id="2147484257" r:id="rId15"/>
    <p:sldLayoutId id="2147484260" r:id="rId16"/>
    <p:sldLayoutId id="2147484299" r:id="rId17"/>
    <p:sldLayoutId id="2147484263" r:id="rId18"/>
    <p:sldLayoutId id="2147484521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0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6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  <p:sldLayoutId id="2147484488" r:id="rId12"/>
    <p:sldLayoutId id="2147484489" r:id="rId13"/>
    <p:sldLayoutId id="2147484490" r:id="rId14"/>
    <p:sldLayoutId id="2147484491" r:id="rId15"/>
    <p:sldLayoutId id="2147484492" r:id="rId16"/>
    <p:sldLayoutId id="2147484493" r:id="rId17"/>
    <p:sldLayoutId id="2147484494" r:id="rId1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44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96" r:id="rId1"/>
    <p:sldLayoutId id="2147484498" r:id="rId2"/>
    <p:sldLayoutId id="2147484499" r:id="rId3"/>
    <p:sldLayoutId id="2147484500" r:id="rId4"/>
    <p:sldLayoutId id="2147484501" r:id="rId5"/>
    <p:sldLayoutId id="2147484502" r:id="rId6"/>
    <p:sldLayoutId id="2147484503" r:id="rId7"/>
    <p:sldLayoutId id="2147484504" r:id="rId8"/>
    <p:sldLayoutId id="2147484505" r:id="rId9"/>
    <p:sldLayoutId id="2147484506" r:id="rId10"/>
    <p:sldLayoutId id="2147484507" r:id="rId11"/>
    <p:sldLayoutId id="2147484508" r:id="rId12"/>
    <p:sldLayoutId id="2147484509" r:id="rId13"/>
    <p:sldLayoutId id="2147484510" r:id="rId14"/>
    <p:sldLayoutId id="2147484511" r:id="rId15"/>
    <p:sldLayoutId id="2147484512" r:id="rId16"/>
    <p:sldLayoutId id="2147484513" r:id="rId17"/>
    <p:sldLayoutId id="2147484514" r:id="rId1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aka.ms/Angelbeat/Shawn" TargetMode="External"/><Relationship Id="rId4" Type="http://schemas.openxmlformats.org/officeDocument/2006/relationships/hyperlink" Target="mailto:sweisfel@microsoft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Hendrickson High School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54EB582-FB35-459E-B668-A3BCD4ED9C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Feb 20 2018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ACD0CE3-54D8-4785-84BD-E650B26819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Pflugerville ISD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BE8BB3-CFC2-4DB6-9E02-44884ECCC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37" y="4868862"/>
            <a:ext cx="6809588" cy="111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42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584" t="9952" r="2677" b="15206"/>
          <a:stretch/>
        </p:blipFill>
        <p:spPr>
          <a:xfrm>
            <a:off x="503237" y="1211262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</p:spPr>
      </p:pic>
      <p:sp>
        <p:nvSpPr>
          <p:cNvPr id="12" name="Rectangle 11"/>
          <p:cNvSpPr/>
          <p:nvPr/>
        </p:nvSpPr>
        <p:spPr bwMode="auto">
          <a:xfrm>
            <a:off x="3017837" y="1211262"/>
            <a:ext cx="8382000" cy="25146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  <a:ea typeface="Segoe UI Light" charset="0"/>
                <a:cs typeface="Segoe UI Light" charset="0"/>
              </a:rPr>
              <a:t>Shawn </a:t>
            </a:r>
            <a:r>
              <a:rPr lang="en-US" sz="2000" b="1" dirty="0" err="1">
                <a:solidFill>
                  <a:schemeClr val="tx1"/>
                </a:solidFill>
                <a:ea typeface="Segoe UI Light" charset="0"/>
                <a:cs typeface="Segoe UI Light" charset="0"/>
              </a:rPr>
              <a:t>Weisfeld</a:t>
            </a:r>
            <a:endParaRPr lang="en-US" sz="2000" b="1" dirty="0">
              <a:solidFill>
                <a:schemeClr val="tx1"/>
              </a:solidFill>
              <a:ea typeface="Segoe UI Light" charset="0"/>
              <a:cs typeface="Segoe UI Light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  <a:ea typeface="Segoe UI Light" charset="0"/>
                <a:cs typeface="Segoe UI Light" charset="0"/>
              </a:rPr>
              <a:t>Cloud Solution Architect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  <a:ea typeface="Segoe UI Light" charset="0"/>
                <a:cs typeface="Segoe UI Light" charset="0"/>
              </a:rPr>
              <a:t>Microsoft – One Commercial Partner Technical Team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u="sng" dirty="0">
                <a:solidFill>
                  <a:schemeClr val="bg1"/>
                </a:solidFill>
                <a:hlinkClick r:id="rId4"/>
              </a:rPr>
              <a:t>sweisfel@microsoft.com</a:t>
            </a:r>
            <a:r>
              <a:rPr lang="en-US" sz="2000" u="sng" dirty="0">
                <a:solidFill>
                  <a:schemeClr val="bg1"/>
                </a:solidFill>
              </a:rPr>
              <a:t> </a:t>
            </a:r>
            <a:endParaRPr lang="en-US" sz="2000" dirty="0">
              <a:solidFill>
                <a:schemeClr val="tx1"/>
              </a:solidFill>
              <a:ea typeface="Segoe UI Light" charset="0"/>
              <a:cs typeface="Segoe UI Light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  <a:ea typeface="Segoe UI Light" charset="0"/>
                <a:cs typeface="Segoe UI Light" charset="0"/>
              </a:rPr>
              <a:t>Austin, TX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2FCC54-BCA2-4295-B2DE-564BF05B260F}"/>
              </a:ext>
            </a:extLst>
          </p:cNvPr>
          <p:cNvSpPr/>
          <p:nvPr/>
        </p:nvSpPr>
        <p:spPr>
          <a:xfrm>
            <a:off x="808037" y="5021262"/>
            <a:ext cx="72466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Download Slides @ </a:t>
            </a:r>
            <a:r>
              <a:rPr lang="en-US" sz="2400" dirty="0">
                <a:hlinkClick r:id="rId5"/>
              </a:rPr>
              <a:t>https://aka.ms/Angelbeat/Shawn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570968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8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BT - Blue - white back, gold">
      <a:dk1>
        <a:srgbClr val="353535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2050"/>
      </a:accent2>
      <a:accent3>
        <a:srgbClr val="00BCF2"/>
      </a:accent3>
      <a:accent4>
        <a:srgbClr val="FF8C00"/>
      </a:accent4>
      <a:accent5>
        <a:srgbClr val="737373"/>
      </a:accent5>
      <a:accent6>
        <a:srgbClr val="E6E6E6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23.potx" id="{3CE2C9E0-8BDE-4BDF-A6B5-3F883114AF53}" vid="{1D522DD5-C1DC-4C2B-B827-42953E3CF178}"/>
    </a:ext>
  </a:extLst>
</a:theme>
</file>

<file path=ppt/theme/theme2.xml><?xml version="1.0" encoding="utf-8"?>
<a:theme xmlns:a="http://schemas.openxmlformats.org/drawingml/2006/main" name="LIGHT GRAY TEMPLATE">
  <a:themeElements>
    <a:clrScheme name="BT - Blue - White back, gold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78D7"/>
      </a:accent1>
      <a:accent2>
        <a:srgbClr val="002050"/>
      </a:accent2>
      <a:accent3>
        <a:srgbClr val="00BCF2"/>
      </a:accent3>
      <a:accent4>
        <a:srgbClr val="FF8C00"/>
      </a:accent4>
      <a:accent5>
        <a:srgbClr val="737373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23.potx" id="{3CE2C9E0-8BDE-4BDF-A6B5-3F883114AF53}" vid="{EED2195D-7D4D-40A6-B00F-6234A162E793}"/>
    </a:ext>
  </a:extLst>
</a:theme>
</file>

<file path=ppt/theme/theme3.xml><?xml version="1.0" encoding="utf-8"?>
<a:theme xmlns:a="http://schemas.openxmlformats.org/drawingml/2006/main" name="DARK GRAY TEMPLATE">
  <a:themeElements>
    <a:clrScheme name="BT - Blue - dark background">
      <a:dk1>
        <a:srgbClr val="353535"/>
      </a:dk1>
      <a:lt1>
        <a:srgbClr val="FFFFFF"/>
      </a:lt1>
      <a:dk2>
        <a:srgbClr val="0078D7"/>
      </a:dk2>
      <a:lt2>
        <a:srgbClr val="CDF4FF"/>
      </a:lt2>
      <a:accent1>
        <a:srgbClr val="0078D7"/>
      </a:accent1>
      <a:accent2>
        <a:srgbClr val="D2D2D2"/>
      </a:accent2>
      <a:accent3>
        <a:srgbClr val="00BCF2"/>
      </a:accent3>
      <a:accent4>
        <a:srgbClr val="FF8C00"/>
      </a:accent4>
      <a:accent5>
        <a:srgbClr val="B4009E"/>
      </a:accent5>
      <a:accent6>
        <a:srgbClr val="737373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23.potx" id="{3CE2C9E0-8BDE-4BDF-A6B5-3F883114AF53}" vid="{3CFC6743-B7EC-42D1-BCB7-9BBBD7994DEB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 to Azure SQL Data Warehouse</Template>
  <TotalTime>0</TotalTime>
  <Words>129</Words>
  <Application>Microsoft Office PowerPoint</Application>
  <PresentationFormat>Custom</PresentationFormat>
  <Paragraphs>19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Consolas</vt:lpstr>
      <vt:lpstr>Segoe UI</vt:lpstr>
      <vt:lpstr>Segoe UI Light</vt:lpstr>
      <vt:lpstr>Segoe UI Semilight</vt:lpstr>
      <vt:lpstr>Wingdings</vt:lpstr>
      <vt:lpstr>WHITE TEMPLATE</vt:lpstr>
      <vt:lpstr>LIGHT GRAY TEMPLATE</vt:lpstr>
      <vt:lpstr>DARK GRAY TEMPLATE</vt:lpstr>
      <vt:lpstr>Hendrickson High School</vt:lpstr>
      <vt:lpstr>About Me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2018-01-20T18:09:40Z</dcterms:created>
  <dcterms:modified xsi:type="dcterms:W3CDTF">2018-02-19T16:13:53Z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sweisfel@microsoft.com</vt:lpwstr>
  </property>
  <property fmtid="{D5CDD505-2E9C-101B-9397-08002B2CF9AE}" pid="5" name="MSIP_Label_f42aa342-8706-4288-bd11-ebb85995028c_SetDate">
    <vt:lpwstr>2018-01-20T18:10:43.3574795Z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