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475" r:id="rId2"/>
    <p:sldMasterId id="2147484495" r:id="rId3"/>
  </p:sldMasterIdLst>
  <p:notesMasterIdLst>
    <p:notesMasterId r:id="rId28"/>
  </p:notesMasterIdLst>
  <p:handoutMasterIdLst>
    <p:handoutMasterId r:id="rId29"/>
  </p:handoutMasterIdLst>
  <p:sldIdLst>
    <p:sldId id="1810" r:id="rId4"/>
    <p:sldId id="1765" r:id="rId5"/>
    <p:sldId id="1551" r:id="rId6"/>
    <p:sldId id="1857" r:id="rId7"/>
    <p:sldId id="1552" r:id="rId8"/>
    <p:sldId id="1075" r:id="rId9"/>
    <p:sldId id="1805" r:id="rId10"/>
    <p:sldId id="1803" r:id="rId11"/>
    <p:sldId id="1807" r:id="rId12"/>
    <p:sldId id="1858" r:id="rId13"/>
    <p:sldId id="1859" r:id="rId14"/>
    <p:sldId id="1861" r:id="rId15"/>
    <p:sldId id="1868" r:id="rId16"/>
    <p:sldId id="1801" r:id="rId17"/>
    <p:sldId id="1860" r:id="rId18"/>
    <p:sldId id="1862" r:id="rId19"/>
    <p:sldId id="1863" r:id="rId20"/>
    <p:sldId id="1864" r:id="rId21"/>
    <p:sldId id="1865" r:id="rId22"/>
    <p:sldId id="1866" r:id="rId23"/>
    <p:sldId id="1867" r:id="rId24"/>
    <p:sldId id="1869" r:id="rId25"/>
    <p:sldId id="1554" r:id="rId26"/>
    <p:sldId id="1532" r:id="rId27"/>
  </p:sldIdLst>
  <p:sldSz cx="12436475" cy="6994525"/>
  <p:notesSz cx="6858000" cy="9144000"/>
  <p:custDataLst>
    <p:tags r:id="rId30"/>
  </p:custDataLst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000000"/>
    <a:srgbClr val="D83B01"/>
    <a:srgbClr val="353535"/>
    <a:srgbClr val="0078D7"/>
    <a:srgbClr val="FF8C00"/>
    <a:srgbClr val="FFB900"/>
    <a:srgbClr val="107C1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 autoAdjust="0"/>
    <p:restoredTop sz="86768" autoAdjust="0"/>
  </p:normalViewPr>
  <p:slideViewPr>
    <p:cSldViewPr>
      <p:cViewPr varScale="1">
        <p:scale>
          <a:sx n="67" d="100"/>
          <a:sy n="67" d="100"/>
        </p:scale>
        <p:origin x="24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8/10/2018 7:13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8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7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8/10/2018 7:12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0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66E11-2D6E-47D1-9B0E-710511962C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0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2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5E497-D797-4F2F-B282-B63A713C5A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2031212"/>
            <a:ext cx="5261211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2031212"/>
            <a:ext cx="5287122" cy="523733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DF76-308E-4240-B457-AF4CFA810176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10/08/2018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69531-8267-4752-8898-AFB2B3DF23B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724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Freeform: Shape 105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2" name="Group 141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3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/>
          <p:cNvSpPr>
            <a:spLocks/>
          </p:cNvSpPr>
          <p:nvPr userDrawn="1"/>
        </p:nvSpPr>
        <p:spPr bwMode="gray">
          <a:xfrm>
            <a:off x="352" y="4251226"/>
            <a:ext cx="12436123" cy="2743300"/>
          </a:xfrm>
          <a:custGeom>
            <a:avLst/>
            <a:gdLst>
              <a:gd name="connsiteX0" fmla="*/ 5679089 w 12449404"/>
              <a:gd name="connsiteY0" fmla="*/ 0 h 2048448"/>
              <a:gd name="connsiteX1" fmla="*/ 6408130 w 12449404"/>
              <a:gd name="connsiteY1" fmla="*/ 0 h 2048448"/>
              <a:gd name="connsiteX2" fmla="*/ 6408130 w 12449404"/>
              <a:gd name="connsiteY2" fmla="*/ 578198 h 2048448"/>
              <a:gd name="connsiteX3" fmla="*/ 6867090 w 12449404"/>
              <a:gd name="connsiteY3" fmla="*/ 606386 h 2048448"/>
              <a:gd name="connsiteX4" fmla="*/ 7118635 w 12449404"/>
              <a:gd name="connsiteY4" fmla="*/ 606386 h 2048448"/>
              <a:gd name="connsiteX5" fmla="*/ 7118635 w 12449404"/>
              <a:gd name="connsiteY5" fmla="*/ 483901 h 2048448"/>
              <a:gd name="connsiteX6" fmla="*/ 7128240 w 12449404"/>
              <a:gd name="connsiteY6" fmla="*/ 483901 h 2048448"/>
              <a:gd name="connsiteX7" fmla="*/ 7128240 w 12449404"/>
              <a:gd name="connsiteY7" fmla="*/ 225552 h 2048448"/>
              <a:gd name="connsiteX8" fmla="*/ 7501176 w 12449404"/>
              <a:gd name="connsiteY8" fmla="*/ 225552 h 2048448"/>
              <a:gd name="connsiteX9" fmla="*/ 7501176 w 12449404"/>
              <a:gd name="connsiteY9" fmla="*/ 339268 h 2048448"/>
              <a:gd name="connsiteX10" fmla="*/ 7539643 w 12449404"/>
              <a:gd name="connsiteY10" fmla="*/ 339268 h 2048448"/>
              <a:gd name="connsiteX11" fmla="*/ 7539643 w 12449404"/>
              <a:gd name="connsiteY11" fmla="*/ 483901 h 2048448"/>
              <a:gd name="connsiteX12" fmla="*/ 7646440 w 12449404"/>
              <a:gd name="connsiteY12" fmla="*/ 483901 h 2048448"/>
              <a:gd name="connsiteX13" fmla="*/ 7646440 w 12449404"/>
              <a:gd name="connsiteY13" fmla="*/ 643969 h 2048448"/>
              <a:gd name="connsiteX14" fmla="*/ 8043905 w 12449404"/>
              <a:gd name="connsiteY14" fmla="*/ 643969 h 2048448"/>
              <a:gd name="connsiteX15" fmla="*/ 8043905 w 12449404"/>
              <a:gd name="connsiteY15" fmla="*/ 744644 h 2048448"/>
              <a:gd name="connsiteX16" fmla="*/ 8497281 w 12449404"/>
              <a:gd name="connsiteY16" fmla="*/ 744644 h 2048448"/>
              <a:gd name="connsiteX17" fmla="*/ 8497281 w 12449404"/>
              <a:gd name="connsiteY17" fmla="*/ 777377 h 2048448"/>
              <a:gd name="connsiteX18" fmla="*/ 8516897 w 12449404"/>
              <a:gd name="connsiteY18" fmla="*/ 777377 h 2048448"/>
              <a:gd name="connsiteX19" fmla="*/ 8516897 w 12449404"/>
              <a:gd name="connsiteY19" fmla="*/ 965361 h 2048448"/>
              <a:gd name="connsiteX20" fmla="*/ 8865577 w 12449404"/>
              <a:gd name="connsiteY20" fmla="*/ 965361 h 2048448"/>
              <a:gd name="connsiteX21" fmla="*/ 8865577 w 12449404"/>
              <a:gd name="connsiteY21" fmla="*/ 525721 h 2048448"/>
              <a:gd name="connsiteX22" fmla="*/ 8968665 w 12449404"/>
              <a:gd name="connsiteY22" fmla="*/ 525721 h 2048448"/>
              <a:gd name="connsiteX23" fmla="*/ 8968665 w 12449404"/>
              <a:gd name="connsiteY23" fmla="*/ 386248 h 2048448"/>
              <a:gd name="connsiteX24" fmla="*/ 9271866 w 12449404"/>
              <a:gd name="connsiteY24" fmla="*/ 386248 h 2048448"/>
              <a:gd name="connsiteX25" fmla="*/ 9271866 w 12449404"/>
              <a:gd name="connsiteY25" fmla="*/ 525721 h 2048448"/>
              <a:gd name="connsiteX26" fmla="*/ 9368890 w 12449404"/>
              <a:gd name="connsiteY26" fmla="*/ 525721 h 2048448"/>
              <a:gd name="connsiteX27" fmla="*/ 9368890 w 12449404"/>
              <a:gd name="connsiteY27" fmla="*/ 58792 h 2048448"/>
              <a:gd name="connsiteX28" fmla="*/ 10072314 w 12449404"/>
              <a:gd name="connsiteY28" fmla="*/ 58792 h 2048448"/>
              <a:gd name="connsiteX29" fmla="*/ 10072314 w 12449404"/>
              <a:gd name="connsiteY29" fmla="*/ 616681 h 2048448"/>
              <a:gd name="connsiteX30" fmla="*/ 10514986 w 12449404"/>
              <a:gd name="connsiteY30" fmla="*/ 255872 h 2048448"/>
              <a:gd name="connsiteX31" fmla="*/ 10514986 w 12449404"/>
              <a:gd name="connsiteY31" fmla="*/ 643969 h 2048448"/>
              <a:gd name="connsiteX32" fmla="*/ 10757546 w 12449404"/>
              <a:gd name="connsiteY32" fmla="*/ 643969 h 2048448"/>
              <a:gd name="connsiteX33" fmla="*/ 10757546 w 12449404"/>
              <a:gd name="connsiteY33" fmla="*/ 525721 h 2048448"/>
              <a:gd name="connsiteX34" fmla="*/ 10860634 w 12449404"/>
              <a:gd name="connsiteY34" fmla="*/ 525721 h 2048448"/>
              <a:gd name="connsiteX35" fmla="*/ 10860634 w 12449404"/>
              <a:gd name="connsiteY35" fmla="*/ 386248 h 2048448"/>
              <a:gd name="connsiteX36" fmla="*/ 11163835 w 12449404"/>
              <a:gd name="connsiteY36" fmla="*/ 386248 h 2048448"/>
              <a:gd name="connsiteX37" fmla="*/ 11163835 w 12449404"/>
              <a:gd name="connsiteY37" fmla="*/ 525721 h 2048448"/>
              <a:gd name="connsiteX38" fmla="*/ 11266923 w 12449404"/>
              <a:gd name="connsiteY38" fmla="*/ 525721 h 2048448"/>
              <a:gd name="connsiteX39" fmla="*/ 11266923 w 12449404"/>
              <a:gd name="connsiteY39" fmla="*/ 965361 h 2048448"/>
              <a:gd name="connsiteX40" fmla="*/ 11612572 w 12449404"/>
              <a:gd name="connsiteY40" fmla="*/ 965361 h 2048448"/>
              <a:gd name="connsiteX41" fmla="*/ 11612572 w 12449404"/>
              <a:gd name="connsiteY41" fmla="*/ 777377 h 2048448"/>
              <a:gd name="connsiteX42" fmla="*/ 12088596 w 12449404"/>
              <a:gd name="connsiteY42" fmla="*/ 777377 h 2048448"/>
              <a:gd name="connsiteX43" fmla="*/ 12088596 w 12449404"/>
              <a:gd name="connsiteY43" fmla="*/ 1374681 h 2048448"/>
              <a:gd name="connsiteX44" fmla="*/ 12449404 w 12449404"/>
              <a:gd name="connsiteY44" fmla="*/ 1374681 h 2048448"/>
              <a:gd name="connsiteX45" fmla="*/ 12449404 w 12449404"/>
              <a:gd name="connsiteY45" fmla="*/ 1677881 h 2048448"/>
              <a:gd name="connsiteX46" fmla="*/ 12436715 w 12449404"/>
              <a:gd name="connsiteY46" fmla="*/ 1677881 h 2048448"/>
              <a:gd name="connsiteX47" fmla="*/ 12436715 w 12449404"/>
              <a:gd name="connsiteY47" fmla="*/ 2048448 h 2048448"/>
              <a:gd name="connsiteX48" fmla="*/ 0 w 12449404"/>
              <a:gd name="connsiteY48" fmla="*/ 2048448 h 2048448"/>
              <a:gd name="connsiteX49" fmla="*/ 0 w 12449404"/>
              <a:gd name="connsiteY49" fmla="*/ 1406374 h 2048448"/>
              <a:gd name="connsiteX50" fmla="*/ 45352 w 12449404"/>
              <a:gd name="connsiteY50" fmla="*/ 1406374 h 2048448"/>
              <a:gd name="connsiteX51" fmla="*/ 45352 w 12449404"/>
              <a:gd name="connsiteY51" fmla="*/ 1140624 h 2048448"/>
              <a:gd name="connsiteX52" fmla="*/ 657888 w 12449404"/>
              <a:gd name="connsiteY52" fmla="*/ 1140624 h 2048448"/>
              <a:gd name="connsiteX53" fmla="*/ 657888 w 12449404"/>
              <a:gd name="connsiteY53" fmla="*/ 879713 h 2048448"/>
              <a:gd name="connsiteX54" fmla="*/ 1116848 w 12449404"/>
              <a:gd name="connsiteY54" fmla="*/ 879713 h 2048448"/>
              <a:gd name="connsiteX55" fmla="*/ 1116848 w 12449404"/>
              <a:gd name="connsiteY55" fmla="*/ 1197168 h 2048448"/>
              <a:gd name="connsiteX56" fmla="*/ 1597874 w 12449404"/>
              <a:gd name="connsiteY56" fmla="*/ 1197168 h 2048448"/>
              <a:gd name="connsiteX57" fmla="*/ 1597874 w 12449404"/>
              <a:gd name="connsiteY57" fmla="*/ 807564 h 2048448"/>
              <a:gd name="connsiteX58" fmla="*/ 1701140 w 12449404"/>
              <a:gd name="connsiteY58" fmla="*/ 807564 h 2048448"/>
              <a:gd name="connsiteX59" fmla="*/ 1701140 w 12449404"/>
              <a:gd name="connsiteY59" fmla="*/ 662931 h 2048448"/>
              <a:gd name="connsiteX60" fmla="*/ 2018881 w 12449404"/>
              <a:gd name="connsiteY60" fmla="*/ 662931 h 2048448"/>
              <a:gd name="connsiteX61" fmla="*/ 2018881 w 12449404"/>
              <a:gd name="connsiteY61" fmla="*/ 807564 h 2048448"/>
              <a:gd name="connsiteX62" fmla="*/ 2122148 w 12449404"/>
              <a:gd name="connsiteY62" fmla="*/ 807564 h 2048448"/>
              <a:gd name="connsiteX63" fmla="*/ 2122148 w 12449404"/>
              <a:gd name="connsiteY63" fmla="*/ 939446 h 2048448"/>
              <a:gd name="connsiteX64" fmla="*/ 2484020 w 12449404"/>
              <a:gd name="connsiteY64" fmla="*/ 939446 h 2048448"/>
              <a:gd name="connsiteX65" fmla="*/ 2484020 w 12449404"/>
              <a:gd name="connsiteY65" fmla="*/ 744644 h 2048448"/>
              <a:gd name="connsiteX66" fmla="*/ 2549333 w 12449404"/>
              <a:gd name="connsiteY66" fmla="*/ 744644 h 2048448"/>
              <a:gd name="connsiteX67" fmla="*/ 2976519 w 12449404"/>
              <a:gd name="connsiteY67" fmla="*/ 744644 h 2048448"/>
              <a:gd name="connsiteX68" fmla="*/ 3008294 w 12449404"/>
              <a:gd name="connsiteY68" fmla="*/ 744644 h 2048448"/>
              <a:gd name="connsiteX69" fmla="*/ 3008294 w 12449404"/>
              <a:gd name="connsiteY69" fmla="*/ 879713 h 2048448"/>
              <a:gd name="connsiteX70" fmla="*/ 3356927 w 12449404"/>
              <a:gd name="connsiteY70" fmla="*/ 879713 h 2048448"/>
              <a:gd name="connsiteX71" fmla="*/ 3356927 w 12449404"/>
              <a:gd name="connsiteY71" fmla="*/ 172822 h 2048448"/>
              <a:gd name="connsiteX72" fmla="*/ 3743513 w 12449404"/>
              <a:gd name="connsiteY72" fmla="*/ 172822 h 2048448"/>
              <a:gd name="connsiteX73" fmla="*/ 3743513 w 12449404"/>
              <a:gd name="connsiteY73" fmla="*/ 606386 h 2048448"/>
              <a:gd name="connsiteX74" fmla="*/ 4305739 w 12449404"/>
              <a:gd name="connsiteY74" fmla="*/ 606386 h 2048448"/>
              <a:gd name="connsiteX75" fmla="*/ 4305739 w 12449404"/>
              <a:gd name="connsiteY75" fmla="*/ 744644 h 2048448"/>
              <a:gd name="connsiteX76" fmla="*/ 4796473 w 12449404"/>
              <a:gd name="connsiteY76" fmla="*/ 744644 h 2048448"/>
              <a:gd name="connsiteX77" fmla="*/ 4796473 w 12449404"/>
              <a:gd name="connsiteY77" fmla="*/ 907753 h 2048448"/>
              <a:gd name="connsiteX78" fmla="*/ 4966423 w 12449404"/>
              <a:gd name="connsiteY78" fmla="*/ 907753 h 2048448"/>
              <a:gd name="connsiteX79" fmla="*/ 4966423 w 12449404"/>
              <a:gd name="connsiteY79" fmla="*/ 939446 h 2048448"/>
              <a:gd name="connsiteX80" fmla="*/ 5157463 w 12449404"/>
              <a:gd name="connsiteY80" fmla="*/ 939446 h 2048448"/>
              <a:gd name="connsiteX81" fmla="*/ 5157463 w 12449404"/>
              <a:gd name="connsiteY81" fmla="*/ 483901 h 2048448"/>
              <a:gd name="connsiteX82" fmla="*/ 5264259 w 12449404"/>
              <a:gd name="connsiteY82" fmla="*/ 483901 h 2048448"/>
              <a:gd name="connsiteX83" fmla="*/ 5264259 w 12449404"/>
              <a:gd name="connsiteY83" fmla="*/ 339268 h 2048448"/>
              <a:gd name="connsiteX84" fmla="*/ 5578471 w 12449404"/>
              <a:gd name="connsiteY84" fmla="*/ 339268 h 2048448"/>
              <a:gd name="connsiteX85" fmla="*/ 5578471 w 12449404"/>
              <a:gd name="connsiteY85" fmla="*/ 483901 h 2048448"/>
              <a:gd name="connsiteX86" fmla="*/ 5679089 w 12449404"/>
              <a:gd name="connsiteY86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49404" h="2048448">
                <a:moveTo>
                  <a:pt x="5679089" y="0"/>
                </a:moveTo>
                <a:lnTo>
                  <a:pt x="6408130" y="0"/>
                </a:lnTo>
                <a:lnTo>
                  <a:pt x="6408130" y="578198"/>
                </a:lnTo>
                <a:lnTo>
                  <a:pt x="6867090" y="606386"/>
                </a:lnTo>
                <a:lnTo>
                  <a:pt x="7118635" y="606386"/>
                </a:lnTo>
                <a:lnTo>
                  <a:pt x="7118635" y="483901"/>
                </a:lnTo>
                <a:lnTo>
                  <a:pt x="7128240" y="483901"/>
                </a:lnTo>
                <a:lnTo>
                  <a:pt x="7128240" y="225552"/>
                </a:lnTo>
                <a:lnTo>
                  <a:pt x="7501176" y="225552"/>
                </a:lnTo>
                <a:lnTo>
                  <a:pt x="7501176" y="339268"/>
                </a:lnTo>
                <a:lnTo>
                  <a:pt x="7539643" y="339268"/>
                </a:lnTo>
                <a:lnTo>
                  <a:pt x="7539643" y="483901"/>
                </a:lnTo>
                <a:lnTo>
                  <a:pt x="7646440" y="483901"/>
                </a:lnTo>
                <a:lnTo>
                  <a:pt x="7646440" y="643969"/>
                </a:lnTo>
                <a:lnTo>
                  <a:pt x="8043905" y="643969"/>
                </a:lnTo>
                <a:lnTo>
                  <a:pt x="8043905" y="744644"/>
                </a:lnTo>
                <a:lnTo>
                  <a:pt x="8497281" y="744644"/>
                </a:lnTo>
                <a:lnTo>
                  <a:pt x="8497281" y="777377"/>
                </a:lnTo>
                <a:lnTo>
                  <a:pt x="8516897" y="777377"/>
                </a:lnTo>
                <a:lnTo>
                  <a:pt x="8516897" y="965361"/>
                </a:lnTo>
                <a:lnTo>
                  <a:pt x="8865577" y="965361"/>
                </a:lnTo>
                <a:lnTo>
                  <a:pt x="8865577" y="525721"/>
                </a:lnTo>
                <a:lnTo>
                  <a:pt x="8968665" y="525721"/>
                </a:lnTo>
                <a:lnTo>
                  <a:pt x="8968665" y="386248"/>
                </a:lnTo>
                <a:lnTo>
                  <a:pt x="9271866" y="386248"/>
                </a:lnTo>
                <a:lnTo>
                  <a:pt x="9271866" y="525721"/>
                </a:lnTo>
                <a:lnTo>
                  <a:pt x="9368890" y="525721"/>
                </a:lnTo>
                <a:lnTo>
                  <a:pt x="9368890" y="58792"/>
                </a:lnTo>
                <a:lnTo>
                  <a:pt x="10072314" y="58792"/>
                </a:lnTo>
                <a:lnTo>
                  <a:pt x="10072314" y="616681"/>
                </a:lnTo>
                <a:lnTo>
                  <a:pt x="10514986" y="255872"/>
                </a:lnTo>
                <a:lnTo>
                  <a:pt x="10514986" y="643969"/>
                </a:lnTo>
                <a:lnTo>
                  <a:pt x="10757546" y="643969"/>
                </a:lnTo>
                <a:lnTo>
                  <a:pt x="10757546" y="525721"/>
                </a:lnTo>
                <a:lnTo>
                  <a:pt x="10860634" y="525721"/>
                </a:lnTo>
                <a:lnTo>
                  <a:pt x="10860634" y="386248"/>
                </a:lnTo>
                <a:lnTo>
                  <a:pt x="11163835" y="386248"/>
                </a:lnTo>
                <a:lnTo>
                  <a:pt x="11163835" y="525721"/>
                </a:lnTo>
                <a:lnTo>
                  <a:pt x="11266923" y="525721"/>
                </a:lnTo>
                <a:lnTo>
                  <a:pt x="11266923" y="965361"/>
                </a:lnTo>
                <a:lnTo>
                  <a:pt x="11612572" y="965361"/>
                </a:lnTo>
                <a:lnTo>
                  <a:pt x="11612572" y="777377"/>
                </a:lnTo>
                <a:lnTo>
                  <a:pt x="12088596" y="777377"/>
                </a:lnTo>
                <a:lnTo>
                  <a:pt x="12088596" y="1374681"/>
                </a:lnTo>
                <a:lnTo>
                  <a:pt x="12449404" y="1374681"/>
                </a:lnTo>
                <a:lnTo>
                  <a:pt x="12449404" y="1677881"/>
                </a:lnTo>
                <a:lnTo>
                  <a:pt x="12436715" y="1677881"/>
                </a:lnTo>
                <a:lnTo>
                  <a:pt x="12436715" y="2048448"/>
                </a:lnTo>
                <a:lnTo>
                  <a:pt x="0" y="2048448"/>
                </a:lnTo>
                <a:lnTo>
                  <a:pt x="0" y="1406374"/>
                </a:lnTo>
                <a:lnTo>
                  <a:pt x="45352" y="1406374"/>
                </a:lnTo>
                <a:lnTo>
                  <a:pt x="45352" y="1140624"/>
                </a:lnTo>
                <a:lnTo>
                  <a:pt x="657888" y="1140624"/>
                </a:lnTo>
                <a:lnTo>
                  <a:pt x="657888" y="879713"/>
                </a:lnTo>
                <a:lnTo>
                  <a:pt x="1116848" y="879713"/>
                </a:lnTo>
                <a:lnTo>
                  <a:pt x="1116848" y="1197168"/>
                </a:lnTo>
                <a:lnTo>
                  <a:pt x="1597874" y="1197168"/>
                </a:lnTo>
                <a:lnTo>
                  <a:pt x="1597874" y="807564"/>
                </a:lnTo>
                <a:lnTo>
                  <a:pt x="1701140" y="807564"/>
                </a:lnTo>
                <a:lnTo>
                  <a:pt x="1701140" y="662931"/>
                </a:lnTo>
                <a:lnTo>
                  <a:pt x="2018881" y="662931"/>
                </a:lnTo>
                <a:lnTo>
                  <a:pt x="2018881" y="807564"/>
                </a:lnTo>
                <a:lnTo>
                  <a:pt x="2122148" y="807564"/>
                </a:lnTo>
                <a:lnTo>
                  <a:pt x="2122148" y="939446"/>
                </a:lnTo>
                <a:lnTo>
                  <a:pt x="2484020" y="939446"/>
                </a:lnTo>
                <a:lnTo>
                  <a:pt x="2484020" y="744644"/>
                </a:lnTo>
                <a:lnTo>
                  <a:pt x="2549333" y="744644"/>
                </a:lnTo>
                <a:lnTo>
                  <a:pt x="2976519" y="744644"/>
                </a:lnTo>
                <a:lnTo>
                  <a:pt x="3008294" y="744644"/>
                </a:lnTo>
                <a:lnTo>
                  <a:pt x="3008294" y="879713"/>
                </a:lnTo>
                <a:lnTo>
                  <a:pt x="3356927" y="879713"/>
                </a:lnTo>
                <a:lnTo>
                  <a:pt x="3356927" y="172822"/>
                </a:lnTo>
                <a:lnTo>
                  <a:pt x="3743513" y="172822"/>
                </a:lnTo>
                <a:lnTo>
                  <a:pt x="3743513" y="606386"/>
                </a:lnTo>
                <a:lnTo>
                  <a:pt x="4305739" y="606386"/>
                </a:lnTo>
                <a:lnTo>
                  <a:pt x="4305739" y="744644"/>
                </a:lnTo>
                <a:lnTo>
                  <a:pt x="4796473" y="744644"/>
                </a:lnTo>
                <a:lnTo>
                  <a:pt x="4796473" y="907753"/>
                </a:lnTo>
                <a:lnTo>
                  <a:pt x="4966423" y="907753"/>
                </a:lnTo>
                <a:lnTo>
                  <a:pt x="4966423" y="939446"/>
                </a:lnTo>
                <a:lnTo>
                  <a:pt x="5157463" y="939446"/>
                </a:lnTo>
                <a:lnTo>
                  <a:pt x="5157463" y="483901"/>
                </a:lnTo>
                <a:lnTo>
                  <a:pt x="5264259" y="483901"/>
                </a:lnTo>
                <a:lnTo>
                  <a:pt x="5264259" y="339268"/>
                </a:lnTo>
                <a:lnTo>
                  <a:pt x="5578471" y="339268"/>
                </a:lnTo>
                <a:lnTo>
                  <a:pt x="5578471" y="483901"/>
                </a:lnTo>
                <a:lnTo>
                  <a:pt x="5679089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41" name="Group 140"/>
          <p:cNvGrpSpPr>
            <a:grpSpLocks noChangeAspect="1"/>
          </p:cNvGrpSpPr>
          <p:nvPr userDrawn="1"/>
        </p:nvGrpSpPr>
        <p:grpSpPr bwMode="gray">
          <a:xfrm>
            <a:off x="7462446" y="3200399"/>
            <a:ext cx="4577461" cy="3539944"/>
            <a:chOff x="8496600" y="3495584"/>
            <a:chExt cx="3009906" cy="2327686"/>
          </a:xfrm>
        </p:grpSpPr>
        <p:sp>
          <p:nvSpPr>
            <p:cNvPr id="142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gray">
            <a:xfrm>
              <a:off x="10804831" y="3495584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Freeform: Shape 104"/>
          <p:cNvSpPr>
            <a:spLocks/>
          </p:cNvSpPr>
          <p:nvPr userDrawn="1"/>
        </p:nvSpPr>
        <p:spPr bwMode="gray">
          <a:xfrm>
            <a:off x="5441950" y="4251325"/>
            <a:ext cx="6994525" cy="2743200"/>
          </a:xfrm>
          <a:custGeom>
            <a:avLst/>
            <a:gdLst>
              <a:gd name="connsiteX0" fmla="*/ 237491 w 7007806"/>
              <a:gd name="connsiteY0" fmla="*/ 0 h 2048448"/>
              <a:gd name="connsiteX1" fmla="*/ 966532 w 7007806"/>
              <a:gd name="connsiteY1" fmla="*/ 0 h 2048448"/>
              <a:gd name="connsiteX2" fmla="*/ 966532 w 7007806"/>
              <a:gd name="connsiteY2" fmla="*/ 578198 h 2048448"/>
              <a:gd name="connsiteX3" fmla="*/ 1425492 w 7007806"/>
              <a:gd name="connsiteY3" fmla="*/ 606386 h 2048448"/>
              <a:gd name="connsiteX4" fmla="*/ 1677037 w 7007806"/>
              <a:gd name="connsiteY4" fmla="*/ 606386 h 2048448"/>
              <a:gd name="connsiteX5" fmla="*/ 1677037 w 7007806"/>
              <a:gd name="connsiteY5" fmla="*/ 483901 h 2048448"/>
              <a:gd name="connsiteX6" fmla="*/ 1686642 w 7007806"/>
              <a:gd name="connsiteY6" fmla="*/ 483901 h 2048448"/>
              <a:gd name="connsiteX7" fmla="*/ 1686642 w 7007806"/>
              <a:gd name="connsiteY7" fmla="*/ 225552 h 2048448"/>
              <a:gd name="connsiteX8" fmla="*/ 2059578 w 7007806"/>
              <a:gd name="connsiteY8" fmla="*/ 225552 h 2048448"/>
              <a:gd name="connsiteX9" fmla="*/ 2059578 w 7007806"/>
              <a:gd name="connsiteY9" fmla="*/ 339268 h 2048448"/>
              <a:gd name="connsiteX10" fmla="*/ 2098045 w 7007806"/>
              <a:gd name="connsiteY10" fmla="*/ 339268 h 2048448"/>
              <a:gd name="connsiteX11" fmla="*/ 2098045 w 7007806"/>
              <a:gd name="connsiteY11" fmla="*/ 483901 h 2048448"/>
              <a:gd name="connsiteX12" fmla="*/ 2204842 w 7007806"/>
              <a:gd name="connsiteY12" fmla="*/ 483901 h 2048448"/>
              <a:gd name="connsiteX13" fmla="*/ 2204842 w 7007806"/>
              <a:gd name="connsiteY13" fmla="*/ 643969 h 2048448"/>
              <a:gd name="connsiteX14" fmla="*/ 2602307 w 7007806"/>
              <a:gd name="connsiteY14" fmla="*/ 643969 h 2048448"/>
              <a:gd name="connsiteX15" fmla="*/ 2602307 w 7007806"/>
              <a:gd name="connsiteY15" fmla="*/ 744644 h 2048448"/>
              <a:gd name="connsiteX16" fmla="*/ 3055683 w 7007806"/>
              <a:gd name="connsiteY16" fmla="*/ 744644 h 2048448"/>
              <a:gd name="connsiteX17" fmla="*/ 3055683 w 7007806"/>
              <a:gd name="connsiteY17" fmla="*/ 777377 h 2048448"/>
              <a:gd name="connsiteX18" fmla="*/ 3075299 w 7007806"/>
              <a:gd name="connsiteY18" fmla="*/ 777377 h 2048448"/>
              <a:gd name="connsiteX19" fmla="*/ 3075299 w 7007806"/>
              <a:gd name="connsiteY19" fmla="*/ 965361 h 2048448"/>
              <a:gd name="connsiteX20" fmla="*/ 3423979 w 7007806"/>
              <a:gd name="connsiteY20" fmla="*/ 965361 h 2048448"/>
              <a:gd name="connsiteX21" fmla="*/ 3423979 w 7007806"/>
              <a:gd name="connsiteY21" fmla="*/ 525721 h 2048448"/>
              <a:gd name="connsiteX22" fmla="*/ 3527067 w 7007806"/>
              <a:gd name="connsiteY22" fmla="*/ 525721 h 2048448"/>
              <a:gd name="connsiteX23" fmla="*/ 3527067 w 7007806"/>
              <a:gd name="connsiteY23" fmla="*/ 386248 h 2048448"/>
              <a:gd name="connsiteX24" fmla="*/ 3830268 w 7007806"/>
              <a:gd name="connsiteY24" fmla="*/ 386248 h 2048448"/>
              <a:gd name="connsiteX25" fmla="*/ 3830268 w 7007806"/>
              <a:gd name="connsiteY25" fmla="*/ 525721 h 2048448"/>
              <a:gd name="connsiteX26" fmla="*/ 3927292 w 7007806"/>
              <a:gd name="connsiteY26" fmla="*/ 525721 h 2048448"/>
              <a:gd name="connsiteX27" fmla="*/ 3927292 w 7007806"/>
              <a:gd name="connsiteY27" fmla="*/ 58792 h 2048448"/>
              <a:gd name="connsiteX28" fmla="*/ 4630716 w 7007806"/>
              <a:gd name="connsiteY28" fmla="*/ 58792 h 2048448"/>
              <a:gd name="connsiteX29" fmla="*/ 4630716 w 7007806"/>
              <a:gd name="connsiteY29" fmla="*/ 616681 h 2048448"/>
              <a:gd name="connsiteX30" fmla="*/ 5073388 w 7007806"/>
              <a:gd name="connsiteY30" fmla="*/ 255872 h 2048448"/>
              <a:gd name="connsiteX31" fmla="*/ 5073388 w 7007806"/>
              <a:gd name="connsiteY31" fmla="*/ 643969 h 2048448"/>
              <a:gd name="connsiteX32" fmla="*/ 5315948 w 7007806"/>
              <a:gd name="connsiteY32" fmla="*/ 643969 h 2048448"/>
              <a:gd name="connsiteX33" fmla="*/ 5315948 w 7007806"/>
              <a:gd name="connsiteY33" fmla="*/ 525721 h 2048448"/>
              <a:gd name="connsiteX34" fmla="*/ 5419036 w 7007806"/>
              <a:gd name="connsiteY34" fmla="*/ 525721 h 2048448"/>
              <a:gd name="connsiteX35" fmla="*/ 5419036 w 7007806"/>
              <a:gd name="connsiteY35" fmla="*/ 386248 h 2048448"/>
              <a:gd name="connsiteX36" fmla="*/ 5722237 w 7007806"/>
              <a:gd name="connsiteY36" fmla="*/ 386248 h 2048448"/>
              <a:gd name="connsiteX37" fmla="*/ 5722237 w 7007806"/>
              <a:gd name="connsiteY37" fmla="*/ 525721 h 2048448"/>
              <a:gd name="connsiteX38" fmla="*/ 5825325 w 7007806"/>
              <a:gd name="connsiteY38" fmla="*/ 525721 h 2048448"/>
              <a:gd name="connsiteX39" fmla="*/ 5825325 w 7007806"/>
              <a:gd name="connsiteY39" fmla="*/ 965361 h 2048448"/>
              <a:gd name="connsiteX40" fmla="*/ 6170974 w 7007806"/>
              <a:gd name="connsiteY40" fmla="*/ 965361 h 2048448"/>
              <a:gd name="connsiteX41" fmla="*/ 6170974 w 7007806"/>
              <a:gd name="connsiteY41" fmla="*/ 777377 h 2048448"/>
              <a:gd name="connsiteX42" fmla="*/ 6646998 w 7007806"/>
              <a:gd name="connsiteY42" fmla="*/ 777377 h 2048448"/>
              <a:gd name="connsiteX43" fmla="*/ 6646998 w 7007806"/>
              <a:gd name="connsiteY43" fmla="*/ 1374681 h 2048448"/>
              <a:gd name="connsiteX44" fmla="*/ 7007806 w 7007806"/>
              <a:gd name="connsiteY44" fmla="*/ 1374681 h 2048448"/>
              <a:gd name="connsiteX45" fmla="*/ 7007806 w 7007806"/>
              <a:gd name="connsiteY45" fmla="*/ 1677881 h 2048448"/>
              <a:gd name="connsiteX46" fmla="*/ 6995117 w 7007806"/>
              <a:gd name="connsiteY46" fmla="*/ 1677881 h 2048448"/>
              <a:gd name="connsiteX47" fmla="*/ 6995117 w 7007806"/>
              <a:gd name="connsiteY47" fmla="*/ 2048448 h 2048448"/>
              <a:gd name="connsiteX48" fmla="*/ 0 w 7007806"/>
              <a:gd name="connsiteY48" fmla="*/ 2048448 h 2048448"/>
              <a:gd name="connsiteX49" fmla="*/ 0 w 7007806"/>
              <a:gd name="connsiteY49" fmla="*/ 339268 h 2048448"/>
              <a:gd name="connsiteX50" fmla="*/ 136873 w 7007806"/>
              <a:gd name="connsiteY50" fmla="*/ 339268 h 2048448"/>
              <a:gd name="connsiteX51" fmla="*/ 136873 w 7007806"/>
              <a:gd name="connsiteY51" fmla="*/ 483901 h 2048448"/>
              <a:gd name="connsiteX52" fmla="*/ 237491 w 7007806"/>
              <a:gd name="connsiteY52" fmla="*/ 483901 h 20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007806" h="2048448">
                <a:moveTo>
                  <a:pt x="237491" y="0"/>
                </a:moveTo>
                <a:lnTo>
                  <a:pt x="966532" y="0"/>
                </a:lnTo>
                <a:lnTo>
                  <a:pt x="966532" y="578198"/>
                </a:lnTo>
                <a:lnTo>
                  <a:pt x="1425492" y="606386"/>
                </a:lnTo>
                <a:lnTo>
                  <a:pt x="1677037" y="606386"/>
                </a:lnTo>
                <a:lnTo>
                  <a:pt x="1677037" y="483901"/>
                </a:lnTo>
                <a:lnTo>
                  <a:pt x="1686642" y="483901"/>
                </a:lnTo>
                <a:lnTo>
                  <a:pt x="1686642" y="225552"/>
                </a:lnTo>
                <a:lnTo>
                  <a:pt x="2059578" y="225552"/>
                </a:lnTo>
                <a:lnTo>
                  <a:pt x="2059578" y="339268"/>
                </a:lnTo>
                <a:lnTo>
                  <a:pt x="2098045" y="339268"/>
                </a:lnTo>
                <a:lnTo>
                  <a:pt x="2098045" y="483901"/>
                </a:lnTo>
                <a:lnTo>
                  <a:pt x="2204842" y="483901"/>
                </a:lnTo>
                <a:lnTo>
                  <a:pt x="2204842" y="643969"/>
                </a:lnTo>
                <a:lnTo>
                  <a:pt x="2602307" y="643969"/>
                </a:lnTo>
                <a:lnTo>
                  <a:pt x="2602307" y="744644"/>
                </a:lnTo>
                <a:lnTo>
                  <a:pt x="3055683" y="744644"/>
                </a:lnTo>
                <a:lnTo>
                  <a:pt x="3055683" y="777377"/>
                </a:lnTo>
                <a:lnTo>
                  <a:pt x="3075299" y="777377"/>
                </a:lnTo>
                <a:lnTo>
                  <a:pt x="3075299" y="965361"/>
                </a:lnTo>
                <a:lnTo>
                  <a:pt x="3423979" y="965361"/>
                </a:lnTo>
                <a:lnTo>
                  <a:pt x="3423979" y="525721"/>
                </a:lnTo>
                <a:lnTo>
                  <a:pt x="3527067" y="525721"/>
                </a:lnTo>
                <a:lnTo>
                  <a:pt x="3527067" y="386248"/>
                </a:lnTo>
                <a:lnTo>
                  <a:pt x="3830268" y="386248"/>
                </a:lnTo>
                <a:lnTo>
                  <a:pt x="3830268" y="525721"/>
                </a:lnTo>
                <a:lnTo>
                  <a:pt x="3927292" y="525721"/>
                </a:lnTo>
                <a:lnTo>
                  <a:pt x="3927292" y="58792"/>
                </a:lnTo>
                <a:lnTo>
                  <a:pt x="4630716" y="58792"/>
                </a:lnTo>
                <a:lnTo>
                  <a:pt x="4630716" y="616681"/>
                </a:lnTo>
                <a:lnTo>
                  <a:pt x="5073388" y="255872"/>
                </a:lnTo>
                <a:lnTo>
                  <a:pt x="5073388" y="643969"/>
                </a:lnTo>
                <a:lnTo>
                  <a:pt x="5315948" y="643969"/>
                </a:lnTo>
                <a:lnTo>
                  <a:pt x="5315948" y="525721"/>
                </a:lnTo>
                <a:lnTo>
                  <a:pt x="5419036" y="525721"/>
                </a:lnTo>
                <a:lnTo>
                  <a:pt x="5419036" y="386248"/>
                </a:lnTo>
                <a:lnTo>
                  <a:pt x="5722237" y="386248"/>
                </a:lnTo>
                <a:lnTo>
                  <a:pt x="5722237" y="525721"/>
                </a:lnTo>
                <a:lnTo>
                  <a:pt x="5825325" y="525721"/>
                </a:lnTo>
                <a:lnTo>
                  <a:pt x="5825325" y="965361"/>
                </a:lnTo>
                <a:lnTo>
                  <a:pt x="6170974" y="965361"/>
                </a:lnTo>
                <a:lnTo>
                  <a:pt x="6170974" y="777377"/>
                </a:lnTo>
                <a:lnTo>
                  <a:pt x="6646998" y="777377"/>
                </a:lnTo>
                <a:lnTo>
                  <a:pt x="6646998" y="1374681"/>
                </a:lnTo>
                <a:lnTo>
                  <a:pt x="7007806" y="1374681"/>
                </a:lnTo>
                <a:lnTo>
                  <a:pt x="7007806" y="1677881"/>
                </a:lnTo>
                <a:lnTo>
                  <a:pt x="6995117" y="1677881"/>
                </a:lnTo>
                <a:lnTo>
                  <a:pt x="6995117" y="2048448"/>
                </a:lnTo>
                <a:lnTo>
                  <a:pt x="0" y="2048448"/>
                </a:lnTo>
                <a:lnTo>
                  <a:pt x="0" y="339268"/>
                </a:lnTo>
                <a:lnTo>
                  <a:pt x="136873" y="339268"/>
                </a:lnTo>
                <a:lnTo>
                  <a:pt x="136873" y="483901"/>
                </a:lnTo>
                <a:lnTo>
                  <a:pt x="237491" y="483901"/>
                </a:lnTo>
                <a:close/>
              </a:path>
            </a:pathLst>
          </a:custGeom>
          <a:solidFill>
            <a:srgbClr val="409AE1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43" name="Group 142"/>
          <p:cNvGrpSpPr>
            <a:grpSpLocks noChangeAspect="1"/>
          </p:cNvGrpSpPr>
          <p:nvPr userDrawn="1"/>
        </p:nvGrpSpPr>
        <p:grpSpPr bwMode="gray">
          <a:xfrm>
            <a:off x="7462446" y="3200401"/>
            <a:ext cx="4577461" cy="3539940"/>
            <a:chOff x="8496600" y="3495586"/>
            <a:chExt cx="3009906" cy="2327684"/>
          </a:xfrm>
        </p:grpSpPr>
        <p:sp>
          <p:nvSpPr>
            <p:cNvPr id="144" name="Freeform 9"/>
            <p:cNvSpPr>
              <a:spLocks/>
            </p:cNvSpPr>
            <p:nvPr/>
          </p:nvSpPr>
          <p:spPr bwMode="gray">
            <a:xfrm>
              <a:off x="8496600" y="5501008"/>
              <a:ext cx="646113" cy="82550"/>
            </a:xfrm>
            <a:custGeom>
              <a:avLst/>
              <a:gdLst>
                <a:gd name="T0" fmla="*/ 437 w 467"/>
                <a:gd name="T1" fmla="*/ 60 h 60"/>
                <a:gd name="T2" fmla="*/ 30 w 467"/>
                <a:gd name="T3" fmla="*/ 60 h 60"/>
                <a:gd name="T4" fmla="*/ 0 w 467"/>
                <a:gd name="T5" fmla="*/ 30 h 60"/>
                <a:gd name="T6" fmla="*/ 30 w 467"/>
                <a:gd name="T7" fmla="*/ 0 h 60"/>
                <a:gd name="T8" fmla="*/ 437 w 467"/>
                <a:gd name="T9" fmla="*/ 0 h 60"/>
                <a:gd name="T10" fmla="*/ 467 w 467"/>
                <a:gd name="T11" fmla="*/ 30 h 60"/>
                <a:gd name="T12" fmla="*/ 437 w 46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7" h="60">
                  <a:moveTo>
                    <a:pt x="437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53" y="0"/>
                    <a:pt x="467" y="13"/>
                    <a:pt x="467" y="30"/>
                  </a:cubicBezTo>
                  <a:cubicBezTo>
                    <a:pt x="467" y="46"/>
                    <a:pt x="453" y="60"/>
                    <a:pt x="437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/>
            <p:cNvSpPr>
              <a:spLocks/>
            </p:cNvSpPr>
            <p:nvPr/>
          </p:nvSpPr>
          <p:spPr bwMode="gray">
            <a:xfrm>
              <a:off x="10804831" y="3495586"/>
              <a:ext cx="701675" cy="371475"/>
            </a:xfrm>
            <a:custGeom>
              <a:avLst/>
              <a:gdLst>
                <a:gd name="T0" fmla="*/ 440 w 507"/>
                <a:gd name="T1" fmla="*/ 127 h 271"/>
                <a:gd name="T2" fmla="*/ 306 w 507"/>
                <a:gd name="T3" fmla="*/ 0 h 271"/>
                <a:gd name="T4" fmla="*/ 174 w 507"/>
                <a:gd name="T5" fmla="*/ 106 h 271"/>
                <a:gd name="T6" fmla="*/ 99 w 507"/>
                <a:gd name="T7" fmla="*/ 72 h 271"/>
                <a:gd name="T8" fmla="*/ 0 w 507"/>
                <a:gd name="T9" fmla="*/ 171 h 271"/>
                <a:gd name="T10" fmla="*/ 99 w 507"/>
                <a:gd name="T11" fmla="*/ 271 h 271"/>
                <a:gd name="T12" fmla="*/ 435 w 507"/>
                <a:gd name="T13" fmla="*/ 271 h 271"/>
                <a:gd name="T14" fmla="*/ 507 w 507"/>
                <a:gd name="T15" fmla="*/ 199 h 271"/>
                <a:gd name="T16" fmla="*/ 440 w 507"/>
                <a:gd name="T17" fmla="*/ 12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7" h="271">
                  <a:moveTo>
                    <a:pt x="440" y="127"/>
                  </a:moveTo>
                  <a:cubicBezTo>
                    <a:pt x="436" y="56"/>
                    <a:pt x="378" y="0"/>
                    <a:pt x="306" y="0"/>
                  </a:cubicBezTo>
                  <a:cubicBezTo>
                    <a:pt x="241" y="0"/>
                    <a:pt x="187" y="46"/>
                    <a:pt x="174" y="106"/>
                  </a:cubicBezTo>
                  <a:cubicBezTo>
                    <a:pt x="156" y="85"/>
                    <a:pt x="129" y="72"/>
                    <a:pt x="99" y="72"/>
                  </a:cubicBezTo>
                  <a:cubicBezTo>
                    <a:pt x="44" y="72"/>
                    <a:pt x="0" y="116"/>
                    <a:pt x="0" y="171"/>
                  </a:cubicBezTo>
                  <a:cubicBezTo>
                    <a:pt x="0" y="226"/>
                    <a:pt x="44" y="271"/>
                    <a:pt x="99" y="271"/>
                  </a:cubicBezTo>
                  <a:cubicBezTo>
                    <a:pt x="99" y="271"/>
                    <a:pt x="434" y="271"/>
                    <a:pt x="435" y="271"/>
                  </a:cubicBezTo>
                  <a:cubicBezTo>
                    <a:pt x="475" y="271"/>
                    <a:pt x="507" y="238"/>
                    <a:pt x="507" y="199"/>
                  </a:cubicBezTo>
                  <a:cubicBezTo>
                    <a:pt x="507" y="161"/>
                    <a:pt x="478" y="130"/>
                    <a:pt x="44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gray">
            <a:xfrm>
              <a:off x="10001550" y="5497833"/>
              <a:ext cx="1504950" cy="82550"/>
            </a:xfrm>
            <a:custGeom>
              <a:avLst/>
              <a:gdLst>
                <a:gd name="T0" fmla="*/ 1059 w 1089"/>
                <a:gd name="T1" fmla="*/ 60 h 60"/>
                <a:gd name="T2" fmla="*/ 30 w 1089"/>
                <a:gd name="T3" fmla="*/ 60 h 60"/>
                <a:gd name="T4" fmla="*/ 0 w 1089"/>
                <a:gd name="T5" fmla="*/ 30 h 60"/>
                <a:gd name="T6" fmla="*/ 30 w 1089"/>
                <a:gd name="T7" fmla="*/ 0 h 60"/>
                <a:gd name="T8" fmla="*/ 1059 w 1089"/>
                <a:gd name="T9" fmla="*/ 0 h 60"/>
                <a:gd name="T10" fmla="*/ 1089 w 1089"/>
                <a:gd name="T11" fmla="*/ 30 h 60"/>
                <a:gd name="T12" fmla="*/ 1059 w 1089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9" h="60">
                  <a:moveTo>
                    <a:pt x="1059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1059" y="0"/>
                    <a:pt x="1059" y="0"/>
                    <a:pt x="1059" y="0"/>
                  </a:cubicBezTo>
                  <a:cubicBezTo>
                    <a:pt x="1076" y="0"/>
                    <a:pt x="1089" y="13"/>
                    <a:pt x="1089" y="30"/>
                  </a:cubicBezTo>
                  <a:cubicBezTo>
                    <a:pt x="1089" y="46"/>
                    <a:pt x="1076" y="60"/>
                    <a:pt x="1059" y="6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/>
            <p:cNvSpPr>
              <a:spLocks/>
            </p:cNvSpPr>
            <p:nvPr/>
          </p:nvSpPr>
          <p:spPr bwMode="gray">
            <a:xfrm>
              <a:off x="9110962" y="5713733"/>
              <a:ext cx="1012825" cy="109537"/>
            </a:xfrm>
            <a:custGeom>
              <a:avLst/>
              <a:gdLst>
                <a:gd name="T0" fmla="*/ 692 w 732"/>
                <a:gd name="T1" fmla="*/ 80 h 80"/>
                <a:gd name="T2" fmla="*/ 40 w 732"/>
                <a:gd name="T3" fmla="*/ 80 h 80"/>
                <a:gd name="T4" fmla="*/ 0 w 732"/>
                <a:gd name="T5" fmla="*/ 40 h 80"/>
                <a:gd name="T6" fmla="*/ 40 w 732"/>
                <a:gd name="T7" fmla="*/ 0 h 80"/>
                <a:gd name="T8" fmla="*/ 692 w 732"/>
                <a:gd name="T9" fmla="*/ 0 h 80"/>
                <a:gd name="T10" fmla="*/ 732 w 732"/>
                <a:gd name="T11" fmla="*/ 40 h 80"/>
                <a:gd name="T12" fmla="*/ 692 w 732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2" h="80">
                  <a:moveTo>
                    <a:pt x="692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714" y="0"/>
                    <a:pt x="732" y="18"/>
                    <a:pt x="732" y="40"/>
                  </a:cubicBezTo>
                  <a:cubicBezTo>
                    <a:pt x="732" y="62"/>
                    <a:pt x="714" y="80"/>
                    <a:pt x="692" y="80"/>
                  </a:cubicBezTo>
                  <a:close/>
                </a:path>
              </a:pathLst>
            </a:custGeom>
            <a:solidFill>
              <a:srgbClr val="006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/>
            <p:cNvSpPr>
              <a:spLocks/>
            </p:cNvSpPr>
            <p:nvPr/>
          </p:nvSpPr>
          <p:spPr bwMode="gray">
            <a:xfrm>
              <a:off x="8910937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1 w 21"/>
                <a:gd name="T3" fmla="*/ 10 h 49"/>
                <a:gd name="T4" fmla="*/ 0 w 21"/>
                <a:gd name="T5" fmla="*/ 49 h 49"/>
                <a:gd name="T6" fmla="*/ 12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12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/>
            <p:cNvSpPr>
              <a:spLocks/>
            </p:cNvSpPr>
            <p:nvPr/>
          </p:nvSpPr>
          <p:spPr bwMode="gray">
            <a:xfrm>
              <a:off x="8929987" y="4935858"/>
              <a:ext cx="14288" cy="77787"/>
            </a:xfrm>
            <a:custGeom>
              <a:avLst/>
              <a:gdLst>
                <a:gd name="T0" fmla="*/ 5 w 9"/>
                <a:gd name="T1" fmla="*/ 0 h 49"/>
                <a:gd name="T2" fmla="*/ 5 w 9"/>
                <a:gd name="T3" fmla="*/ 11 h 49"/>
                <a:gd name="T4" fmla="*/ 0 w 9"/>
                <a:gd name="T5" fmla="*/ 49 h 49"/>
                <a:gd name="T6" fmla="*/ 9 w 9"/>
                <a:gd name="T7" fmla="*/ 11 h 49"/>
                <a:gd name="T8" fmla="*/ 9 w 9"/>
                <a:gd name="T9" fmla="*/ 0 h 49"/>
                <a:gd name="T10" fmla="*/ 5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5" y="0"/>
                  </a:moveTo>
                  <a:lnTo>
                    <a:pt x="5" y="11"/>
                  </a:lnTo>
                  <a:lnTo>
                    <a:pt x="0" y="49"/>
                  </a:lnTo>
                  <a:lnTo>
                    <a:pt x="9" y="11"/>
                  </a:lnTo>
                  <a:lnTo>
                    <a:pt x="9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/>
            <p:cNvSpPr>
              <a:spLocks/>
            </p:cNvSpPr>
            <p:nvPr/>
          </p:nvSpPr>
          <p:spPr bwMode="gray">
            <a:xfrm>
              <a:off x="8910937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1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1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/>
            <p:cNvSpPr>
              <a:spLocks/>
            </p:cNvSpPr>
            <p:nvPr/>
          </p:nvSpPr>
          <p:spPr bwMode="gray">
            <a:xfrm>
              <a:off x="8912525" y="4997770"/>
              <a:ext cx="33338" cy="47625"/>
            </a:xfrm>
            <a:custGeom>
              <a:avLst/>
              <a:gdLst>
                <a:gd name="T0" fmla="*/ 0 w 24"/>
                <a:gd name="T1" fmla="*/ 0 h 34"/>
                <a:gd name="T2" fmla="*/ 0 w 24"/>
                <a:gd name="T3" fmla="*/ 34 h 34"/>
                <a:gd name="T4" fmla="*/ 22 w 24"/>
                <a:gd name="T5" fmla="*/ 34 h 34"/>
                <a:gd name="T6" fmla="*/ 24 w 24"/>
                <a:gd name="T7" fmla="*/ 32 h 34"/>
                <a:gd name="T8" fmla="*/ 24 w 24"/>
                <a:gd name="T9" fmla="*/ 27 h 34"/>
                <a:gd name="T10" fmla="*/ 22 w 24"/>
                <a:gd name="T11" fmla="*/ 24 h 34"/>
                <a:gd name="T12" fmla="*/ 15 w 24"/>
                <a:gd name="T13" fmla="*/ 16 h 34"/>
                <a:gd name="T14" fmla="*/ 15 w 24"/>
                <a:gd name="T15" fmla="*/ 0 h 34"/>
                <a:gd name="T16" fmla="*/ 0 w 2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4" y="26"/>
                    <a:pt x="22" y="24"/>
                  </a:cubicBezTo>
                  <a:cubicBezTo>
                    <a:pt x="20" y="23"/>
                    <a:pt x="16" y="18"/>
                    <a:pt x="15" y="1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/>
            <p:cNvSpPr>
              <a:spLocks/>
            </p:cNvSpPr>
            <p:nvPr/>
          </p:nvSpPr>
          <p:spPr bwMode="gray">
            <a:xfrm>
              <a:off x="89125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2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2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2" y="4"/>
                    <a:pt x="2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/>
            <p:cNvSpPr>
              <a:spLocks/>
            </p:cNvSpPr>
            <p:nvPr/>
          </p:nvSpPr>
          <p:spPr bwMode="gray">
            <a:xfrm>
              <a:off x="8933162" y="5019995"/>
              <a:ext cx="12700" cy="25400"/>
            </a:xfrm>
            <a:custGeom>
              <a:avLst/>
              <a:gdLst>
                <a:gd name="T0" fmla="*/ 7 w 9"/>
                <a:gd name="T1" fmla="*/ 18 h 18"/>
                <a:gd name="T2" fmla="*/ 9 w 9"/>
                <a:gd name="T3" fmla="*/ 16 h 18"/>
                <a:gd name="T4" fmla="*/ 9 w 9"/>
                <a:gd name="T5" fmla="*/ 11 h 18"/>
                <a:gd name="T6" fmla="*/ 7 w 9"/>
                <a:gd name="T7" fmla="*/ 8 h 18"/>
                <a:gd name="T8" fmla="*/ 0 w 9"/>
                <a:gd name="T9" fmla="*/ 0 h 18"/>
                <a:gd name="T10" fmla="*/ 0 w 9"/>
                <a:gd name="T11" fmla="*/ 18 h 18"/>
                <a:gd name="T12" fmla="*/ 7 w 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cubicBezTo>
                    <a:pt x="7" y="18"/>
                    <a:pt x="9" y="18"/>
                    <a:pt x="9" y="16"/>
                  </a:cubicBezTo>
                  <a:cubicBezTo>
                    <a:pt x="9" y="14"/>
                    <a:pt x="9" y="11"/>
                    <a:pt x="9" y="11"/>
                  </a:cubicBezTo>
                  <a:cubicBezTo>
                    <a:pt x="9" y="11"/>
                    <a:pt x="9" y="10"/>
                    <a:pt x="7" y="8"/>
                  </a:cubicBezTo>
                  <a:cubicBezTo>
                    <a:pt x="5" y="7"/>
                    <a:pt x="1" y="2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/>
            <p:cNvSpPr>
              <a:spLocks/>
            </p:cNvSpPr>
            <p:nvPr/>
          </p:nvSpPr>
          <p:spPr bwMode="gray">
            <a:xfrm>
              <a:off x="8874425" y="4935858"/>
              <a:ext cx="33338" cy="77787"/>
            </a:xfrm>
            <a:custGeom>
              <a:avLst/>
              <a:gdLst>
                <a:gd name="T0" fmla="*/ 0 w 21"/>
                <a:gd name="T1" fmla="*/ 0 h 49"/>
                <a:gd name="T2" fmla="*/ 0 w 21"/>
                <a:gd name="T3" fmla="*/ 10 h 49"/>
                <a:gd name="T4" fmla="*/ 0 w 21"/>
                <a:gd name="T5" fmla="*/ 49 h 49"/>
                <a:gd name="T6" fmla="*/ 13 w 21"/>
                <a:gd name="T7" fmla="*/ 49 h 49"/>
                <a:gd name="T8" fmla="*/ 21 w 21"/>
                <a:gd name="T9" fmla="*/ 11 h 49"/>
                <a:gd name="T10" fmla="*/ 21 w 21"/>
                <a:gd name="T11" fmla="*/ 0 h 49"/>
                <a:gd name="T12" fmla="*/ 0 w 2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13" y="49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/>
            <p:cNvSpPr>
              <a:spLocks/>
            </p:cNvSpPr>
            <p:nvPr/>
          </p:nvSpPr>
          <p:spPr bwMode="gray">
            <a:xfrm>
              <a:off x="8895062" y="4935858"/>
              <a:ext cx="12700" cy="77787"/>
            </a:xfrm>
            <a:custGeom>
              <a:avLst/>
              <a:gdLst>
                <a:gd name="T0" fmla="*/ 4 w 8"/>
                <a:gd name="T1" fmla="*/ 0 h 49"/>
                <a:gd name="T2" fmla="*/ 4 w 8"/>
                <a:gd name="T3" fmla="*/ 11 h 49"/>
                <a:gd name="T4" fmla="*/ 0 w 8"/>
                <a:gd name="T5" fmla="*/ 49 h 49"/>
                <a:gd name="T6" fmla="*/ 8 w 8"/>
                <a:gd name="T7" fmla="*/ 11 h 49"/>
                <a:gd name="T8" fmla="*/ 8 w 8"/>
                <a:gd name="T9" fmla="*/ 0 h 49"/>
                <a:gd name="T10" fmla="*/ 4 w 8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9">
                  <a:moveTo>
                    <a:pt x="4" y="0"/>
                  </a:moveTo>
                  <a:lnTo>
                    <a:pt x="4" y="11"/>
                  </a:lnTo>
                  <a:lnTo>
                    <a:pt x="0" y="49"/>
                  </a:lnTo>
                  <a:lnTo>
                    <a:pt x="8" y="11"/>
                  </a:lnTo>
                  <a:lnTo>
                    <a:pt x="8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9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/>
            </p:cNvSpPr>
            <p:nvPr/>
          </p:nvSpPr>
          <p:spPr bwMode="gray">
            <a:xfrm>
              <a:off x="8874425" y="4935858"/>
              <a:ext cx="6350" cy="77787"/>
            </a:xfrm>
            <a:custGeom>
              <a:avLst/>
              <a:gdLst>
                <a:gd name="T0" fmla="*/ 0 w 4"/>
                <a:gd name="T1" fmla="*/ 0 h 49"/>
                <a:gd name="T2" fmla="*/ 0 w 4"/>
                <a:gd name="T3" fmla="*/ 10 h 49"/>
                <a:gd name="T4" fmla="*/ 0 w 4"/>
                <a:gd name="T5" fmla="*/ 49 h 49"/>
                <a:gd name="T6" fmla="*/ 4 w 4"/>
                <a:gd name="T7" fmla="*/ 10 h 49"/>
                <a:gd name="T8" fmla="*/ 4 w 4"/>
                <a:gd name="T9" fmla="*/ 0 h 49"/>
                <a:gd name="T10" fmla="*/ 0 w 4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9">
                  <a:moveTo>
                    <a:pt x="0" y="0"/>
                  </a:moveTo>
                  <a:lnTo>
                    <a:pt x="0" y="10"/>
                  </a:lnTo>
                  <a:lnTo>
                    <a:pt x="0" y="49"/>
                  </a:lnTo>
                  <a:lnTo>
                    <a:pt x="4" y="1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/>
            <p:cNvSpPr>
              <a:spLocks/>
            </p:cNvSpPr>
            <p:nvPr/>
          </p:nvSpPr>
          <p:spPr bwMode="gray">
            <a:xfrm>
              <a:off x="8874425" y="4997770"/>
              <a:ext cx="34925" cy="47625"/>
            </a:xfrm>
            <a:custGeom>
              <a:avLst/>
              <a:gdLst>
                <a:gd name="T0" fmla="*/ 0 w 25"/>
                <a:gd name="T1" fmla="*/ 0 h 34"/>
                <a:gd name="T2" fmla="*/ 0 w 25"/>
                <a:gd name="T3" fmla="*/ 34 h 34"/>
                <a:gd name="T4" fmla="*/ 23 w 25"/>
                <a:gd name="T5" fmla="*/ 34 h 34"/>
                <a:gd name="T6" fmla="*/ 24 w 25"/>
                <a:gd name="T7" fmla="*/ 32 h 34"/>
                <a:gd name="T8" fmla="*/ 24 w 25"/>
                <a:gd name="T9" fmla="*/ 27 h 34"/>
                <a:gd name="T10" fmla="*/ 22 w 25"/>
                <a:gd name="T11" fmla="*/ 24 h 34"/>
                <a:gd name="T12" fmla="*/ 16 w 25"/>
                <a:gd name="T13" fmla="*/ 16 h 34"/>
                <a:gd name="T14" fmla="*/ 16 w 25"/>
                <a:gd name="T15" fmla="*/ 0 h 34"/>
                <a:gd name="T16" fmla="*/ 0 w 2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4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4" y="34"/>
                    <a:pt x="24" y="32"/>
                  </a:cubicBezTo>
                  <a:cubicBezTo>
                    <a:pt x="24" y="30"/>
                    <a:pt x="24" y="27"/>
                    <a:pt x="24" y="27"/>
                  </a:cubicBezTo>
                  <a:cubicBezTo>
                    <a:pt x="24" y="27"/>
                    <a:pt x="25" y="26"/>
                    <a:pt x="22" y="24"/>
                  </a:cubicBezTo>
                  <a:cubicBezTo>
                    <a:pt x="20" y="23"/>
                    <a:pt x="16" y="18"/>
                    <a:pt x="16" y="1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/>
            <p:cNvSpPr>
              <a:spLocks/>
            </p:cNvSpPr>
            <p:nvPr/>
          </p:nvSpPr>
          <p:spPr bwMode="gray">
            <a:xfrm>
              <a:off x="8874425" y="5042220"/>
              <a:ext cx="33338" cy="4762"/>
            </a:xfrm>
            <a:custGeom>
              <a:avLst/>
              <a:gdLst>
                <a:gd name="T0" fmla="*/ 24 w 24"/>
                <a:gd name="T1" fmla="*/ 0 h 4"/>
                <a:gd name="T2" fmla="*/ 24 w 24"/>
                <a:gd name="T3" fmla="*/ 2 h 4"/>
                <a:gd name="T4" fmla="*/ 23 w 24"/>
                <a:gd name="T5" fmla="*/ 4 h 4"/>
                <a:gd name="T6" fmla="*/ 0 w 24"/>
                <a:gd name="T7" fmla="*/ 4 h 4"/>
                <a:gd name="T8" fmla="*/ 0 w 24"/>
                <a:gd name="T9" fmla="*/ 2 h 4"/>
                <a:gd name="T10" fmla="*/ 23 w 24"/>
                <a:gd name="T11" fmla="*/ 2 h 4"/>
                <a:gd name="T12" fmla="*/ 24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4" y="0"/>
                  </a:moveTo>
                  <a:cubicBezTo>
                    <a:pt x="24" y="0"/>
                    <a:pt x="24" y="1"/>
                    <a:pt x="24" y="2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4"/>
            <p:cNvSpPr>
              <a:spLocks/>
            </p:cNvSpPr>
            <p:nvPr/>
          </p:nvSpPr>
          <p:spPr bwMode="gray">
            <a:xfrm>
              <a:off x="8896650" y="5019995"/>
              <a:ext cx="11113" cy="25400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18 h 18"/>
                <a:gd name="T4" fmla="*/ 7 w 8"/>
                <a:gd name="T5" fmla="*/ 18 h 18"/>
                <a:gd name="T6" fmla="*/ 8 w 8"/>
                <a:gd name="T7" fmla="*/ 16 h 18"/>
                <a:gd name="T8" fmla="*/ 8 w 8"/>
                <a:gd name="T9" fmla="*/ 11 h 18"/>
                <a:gd name="T10" fmla="*/ 8 w 8"/>
                <a:gd name="T11" fmla="*/ 11 h 18"/>
                <a:gd name="T12" fmla="*/ 8 w 8"/>
                <a:gd name="T13" fmla="*/ 11 h 18"/>
                <a:gd name="T14" fmla="*/ 8 w 8"/>
                <a:gd name="T15" fmla="*/ 11 h 18"/>
                <a:gd name="T16" fmla="*/ 6 w 8"/>
                <a:gd name="T17" fmla="*/ 8 h 18"/>
                <a:gd name="T18" fmla="*/ 0 w 8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6"/>
                  </a:cubicBezTo>
                  <a:cubicBezTo>
                    <a:pt x="8" y="14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6" y="8"/>
                  </a:cubicBezTo>
                  <a:cubicBezTo>
                    <a:pt x="4" y="7"/>
                    <a:pt x="0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5"/>
            <p:cNvSpPr>
              <a:spLocks/>
            </p:cNvSpPr>
            <p:nvPr/>
          </p:nvSpPr>
          <p:spPr bwMode="gray">
            <a:xfrm>
              <a:off x="8929987" y="4756470"/>
              <a:ext cx="9525" cy="1587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1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6"/>
            <p:cNvSpPr>
              <a:spLocks/>
            </p:cNvSpPr>
            <p:nvPr/>
          </p:nvSpPr>
          <p:spPr bwMode="gray">
            <a:xfrm>
              <a:off x="8917287" y="4731070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7"/>
            <p:cNvSpPr>
              <a:spLocks/>
            </p:cNvSpPr>
            <p:nvPr/>
          </p:nvSpPr>
          <p:spPr bwMode="gray">
            <a:xfrm>
              <a:off x="8899825" y="4724720"/>
              <a:ext cx="50800" cy="57150"/>
            </a:xfrm>
            <a:custGeom>
              <a:avLst/>
              <a:gdLst>
                <a:gd name="T0" fmla="*/ 33 w 36"/>
                <a:gd name="T1" fmla="*/ 16 h 42"/>
                <a:gd name="T2" fmla="*/ 28 w 36"/>
                <a:gd name="T3" fmla="*/ 7 h 42"/>
                <a:gd name="T4" fmla="*/ 27 w 36"/>
                <a:gd name="T5" fmla="*/ 5 h 42"/>
                <a:gd name="T6" fmla="*/ 27 w 36"/>
                <a:gd name="T7" fmla="*/ 5 h 42"/>
                <a:gd name="T8" fmla="*/ 17 w 36"/>
                <a:gd name="T9" fmla="*/ 4 h 42"/>
                <a:gd name="T10" fmla="*/ 13 w 36"/>
                <a:gd name="T11" fmla="*/ 0 h 42"/>
                <a:gd name="T12" fmla="*/ 13 w 36"/>
                <a:gd name="T13" fmla="*/ 0 h 42"/>
                <a:gd name="T14" fmla="*/ 13 w 36"/>
                <a:gd name="T15" fmla="*/ 5 h 42"/>
                <a:gd name="T16" fmla="*/ 13 w 36"/>
                <a:gd name="T17" fmla="*/ 6 h 42"/>
                <a:gd name="T18" fmla="*/ 13 w 36"/>
                <a:gd name="T19" fmla="*/ 11 h 42"/>
                <a:gd name="T20" fmla="*/ 14 w 36"/>
                <a:gd name="T21" fmla="*/ 14 h 42"/>
                <a:gd name="T22" fmla="*/ 11 w 36"/>
                <a:gd name="T23" fmla="*/ 14 h 42"/>
                <a:gd name="T24" fmla="*/ 6 w 36"/>
                <a:gd name="T25" fmla="*/ 11 h 42"/>
                <a:gd name="T26" fmla="*/ 3 w 36"/>
                <a:gd name="T27" fmla="*/ 12 h 42"/>
                <a:gd name="T28" fmla="*/ 4 w 36"/>
                <a:gd name="T29" fmla="*/ 17 h 42"/>
                <a:gd name="T30" fmla="*/ 5 w 36"/>
                <a:gd name="T31" fmla="*/ 20 h 42"/>
                <a:gd name="T32" fmla="*/ 6 w 36"/>
                <a:gd name="T33" fmla="*/ 22 h 42"/>
                <a:gd name="T34" fmla="*/ 6 w 36"/>
                <a:gd name="T35" fmla="*/ 22 h 42"/>
                <a:gd name="T36" fmla="*/ 6 w 36"/>
                <a:gd name="T37" fmla="*/ 22 h 42"/>
                <a:gd name="T38" fmla="*/ 2 w 36"/>
                <a:gd name="T39" fmla="*/ 31 h 42"/>
                <a:gd name="T40" fmla="*/ 0 w 36"/>
                <a:gd name="T41" fmla="*/ 30 h 42"/>
                <a:gd name="T42" fmla="*/ 2 w 36"/>
                <a:gd name="T43" fmla="*/ 41 h 42"/>
                <a:gd name="T44" fmla="*/ 19 w 36"/>
                <a:gd name="T45" fmla="*/ 42 h 42"/>
                <a:gd name="T46" fmla="*/ 18 w 36"/>
                <a:gd name="T47" fmla="*/ 36 h 42"/>
                <a:gd name="T48" fmla="*/ 23 w 36"/>
                <a:gd name="T49" fmla="*/ 37 h 42"/>
                <a:gd name="T50" fmla="*/ 28 w 36"/>
                <a:gd name="T51" fmla="*/ 34 h 42"/>
                <a:gd name="T52" fmla="*/ 29 w 36"/>
                <a:gd name="T53" fmla="*/ 29 h 42"/>
                <a:gd name="T54" fmla="*/ 29 w 36"/>
                <a:gd name="T55" fmla="*/ 24 h 42"/>
                <a:gd name="T56" fmla="*/ 30 w 36"/>
                <a:gd name="T57" fmla="*/ 20 h 42"/>
                <a:gd name="T58" fmla="*/ 33 w 36"/>
                <a:gd name="T5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2">
                  <a:moveTo>
                    <a:pt x="33" y="16"/>
                  </a:moveTo>
                  <a:cubicBezTo>
                    <a:pt x="33" y="16"/>
                    <a:pt x="28" y="8"/>
                    <a:pt x="28" y="7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6"/>
                    <a:pt x="20" y="5"/>
                    <a:pt x="17" y="4"/>
                  </a:cubicBezTo>
                  <a:cubicBezTo>
                    <a:pt x="15" y="2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2"/>
                    <a:pt x="14" y="14"/>
                    <a:pt x="14" y="14"/>
                  </a:cubicBezTo>
                  <a:cubicBezTo>
                    <a:pt x="14" y="16"/>
                    <a:pt x="11" y="14"/>
                    <a:pt x="11" y="14"/>
                  </a:cubicBezTo>
                  <a:cubicBezTo>
                    <a:pt x="11" y="14"/>
                    <a:pt x="9" y="12"/>
                    <a:pt x="6" y="11"/>
                  </a:cubicBezTo>
                  <a:cubicBezTo>
                    <a:pt x="5" y="11"/>
                    <a:pt x="4" y="11"/>
                    <a:pt x="3" y="12"/>
                  </a:cubicBezTo>
                  <a:cubicBezTo>
                    <a:pt x="3" y="13"/>
                    <a:pt x="3" y="15"/>
                    <a:pt x="4" y="17"/>
                  </a:cubicBezTo>
                  <a:cubicBezTo>
                    <a:pt x="4" y="18"/>
                    <a:pt x="4" y="20"/>
                    <a:pt x="5" y="20"/>
                  </a:cubicBezTo>
                  <a:cubicBezTo>
                    <a:pt x="5" y="21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8"/>
                    <a:pt x="2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0" y="37"/>
                    <a:pt x="21" y="37"/>
                    <a:pt x="23" y="37"/>
                  </a:cubicBezTo>
                  <a:cubicBezTo>
                    <a:pt x="28" y="37"/>
                    <a:pt x="28" y="34"/>
                    <a:pt x="28" y="34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6" y="19"/>
                    <a:pt x="34" y="17"/>
                    <a:pt x="33" y="16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8"/>
            <p:cNvSpPr>
              <a:spLocks/>
            </p:cNvSpPr>
            <p:nvPr/>
          </p:nvSpPr>
          <p:spPr bwMode="gray">
            <a:xfrm>
              <a:off x="8907762" y="4772345"/>
              <a:ext cx="17463" cy="4762"/>
            </a:xfrm>
            <a:custGeom>
              <a:avLst/>
              <a:gdLst>
                <a:gd name="T0" fmla="*/ 0 w 12"/>
                <a:gd name="T1" fmla="*/ 0 h 3"/>
                <a:gd name="T2" fmla="*/ 12 w 12"/>
                <a:gd name="T3" fmla="*/ 3 h 3"/>
                <a:gd name="T4" fmla="*/ 12 w 12"/>
                <a:gd name="T5" fmla="*/ 1 h 3"/>
                <a:gd name="T6" fmla="*/ 0 w 1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1" y="1"/>
                    <a:pt x="4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/>
            <p:cNvSpPr>
              <a:spLocks/>
            </p:cNvSpPr>
            <p:nvPr/>
          </p:nvSpPr>
          <p:spPr bwMode="gray">
            <a:xfrm>
              <a:off x="8934750" y="4758058"/>
              <a:ext cx="4763" cy="4762"/>
            </a:xfrm>
            <a:custGeom>
              <a:avLst/>
              <a:gdLst>
                <a:gd name="T0" fmla="*/ 4 w 4"/>
                <a:gd name="T1" fmla="*/ 3 h 4"/>
                <a:gd name="T2" fmla="*/ 2 w 4"/>
                <a:gd name="T3" fmla="*/ 0 h 4"/>
                <a:gd name="T4" fmla="*/ 0 w 4"/>
                <a:gd name="T5" fmla="*/ 0 h 4"/>
                <a:gd name="T6" fmla="*/ 4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"/>
                    <a:pt x="4" y="4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80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0"/>
            <p:cNvSpPr>
              <a:spLocks/>
            </p:cNvSpPr>
            <p:nvPr/>
          </p:nvSpPr>
          <p:spPr bwMode="gray">
            <a:xfrm>
              <a:off x="8937925" y="4758058"/>
              <a:ext cx="1588" cy="3175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2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1"/>
            <p:cNvSpPr>
              <a:spLocks/>
            </p:cNvSpPr>
            <p:nvPr/>
          </p:nvSpPr>
          <p:spPr bwMode="gray">
            <a:xfrm>
              <a:off x="8934750" y="4739008"/>
              <a:ext cx="4763" cy="31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3 h 3"/>
                <a:gd name="T4" fmla="*/ 0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2"/>
            <p:cNvSpPr>
              <a:spLocks/>
            </p:cNvSpPr>
            <p:nvPr/>
          </p:nvSpPr>
          <p:spPr bwMode="gray">
            <a:xfrm>
              <a:off x="8893475" y="4772345"/>
              <a:ext cx="34925" cy="22225"/>
            </a:xfrm>
            <a:custGeom>
              <a:avLst/>
              <a:gdLst>
                <a:gd name="T0" fmla="*/ 0 w 22"/>
                <a:gd name="T1" fmla="*/ 8 h 14"/>
                <a:gd name="T2" fmla="*/ 2 w 22"/>
                <a:gd name="T3" fmla="*/ 0 h 14"/>
                <a:gd name="T4" fmla="*/ 22 w 22"/>
                <a:gd name="T5" fmla="*/ 4 h 14"/>
                <a:gd name="T6" fmla="*/ 22 w 22"/>
                <a:gd name="T7" fmla="*/ 14 h 14"/>
                <a:gd name="T8" fmla="*/ 0 w 22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4">
                  <a:moveTo>
                    <a:pt x="0" y="8"/>
                  </a:moveTo>
                  <a:lnTo>
                    <a:pt x="2" y="0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33"/>
            <p:cNvSpPr>
              <a:spLocks/>
            </p:cNvSpPr>
            <p:nvPr/>
          </p:nvSpPr>
          <p:spPr bwMode="gray">
            <a:xfrm>
              <a:off x="8855375" y="4777108"/>
              <a:ext cx="103188" cy="166687"/>
            </a:xfrm>
            <a:custGeom>
              <a:avLst/>
              <a:gdLst>
                <a:gd name="T0" fmla="*/ 31 w 74"/>
                <a:gd name="T1" fmla="*/ 4 h 121"/>
                <a:gd name="T2" fmla="*/ 14 w 74"/>
                <a:gd name="T3" fmla="*/ 24 h 121"/>
                <a:gd name="T4" fmla="*/ 0 w 74"/>
                <a:gd name="T5" fmla="*/ 119 h 121"/>
                <a:gd name="T6" fmla="*/ 68 w 74"/>
                <a:gd name="T7" fmla="*/ 115 h 121"/>
                <a:gd name="T8" fmla="*/ 62 w 74"/>
                <a:gd name="T9" fmla="*/ 16 h 121"/>
                <a:gd name="T10" fmla="*/ 31 w 74"/>
                <a:gd name="T11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21">
                  <a:moveTo>
                    <a:pt x="31" y="4"/>
                  </a:moveTo>
                  <a:cubicBezTo>
                    <a:pt x="17" y="5"/>
                    <a:pt x="14" y="22"/>
                    <a:pt x="14" y="24"/>
                  </a:cubicBezTo>
                  <a:cubicBezTo>
                    <a:pt x="13" y="49"/>
                    <a:pt x="11" y="118"/>
                    <a:pt x="0" y="119"/>
                  </a:cubicBezTo>
                  <a:cubicBezTo>
                    <a:pt x="60" y="119"/>
                    <a:pt x="62" y="121"/>
                    <a:pt x="68" y="115"/>
                  </a:cubicBezTo>
                  <a:cubicBezTo>
                    <a:pt x="74" y="109"/>
                    <a:pt x="62" y="16"/>
                    <a:pt x="62" y="16"/>
                  </a:cubicBezTo>
                  <a:cubicBezTo>
                    <a:pt x="61" y="0"/>
                    <a:pt x="48" y="3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34"/>
            <p:cNvSpPr>
              <a:spLocks/>
            </p:cNvSpPr>
            <p:nvPr/>
          </p:nvSpPr>
          <p:spPr bwMode="gray">
            <a:xfrm>
              <a:off x="8855375" y="4780283"/>
              <a:ext cx="69850" cy="160337"/>
            </a:xfrm>
            <a:custGeom>
              <a:avLst/>
              <a:gdLst>
                <a:gd name="T0" fmla="*/ 31 w 50"/>
                <a:gd name="T1" fmla="*/ 1 h 116"/>
                <a:gd name="T2" fmla="*/ 14 w 50"/>
                <a:gd name="T3" fmla="*/ 21 h 116"/>
                <a:gd name="T4" fmla="*/ 0 w 50"/>
                <a:gd name="T5" fmla="*/ 116 h 116"/>
                <a:gd name="T6" fmla="*/ 9 w 50"/>
                <a:gd name="T7" fmla="*/ 116 h 116"/>
                <a:gd name="T8" fmla="*/ 8 w 50"/>
                <a:gd name="T9" fmla="*/ 116 h 116"/>
                <a:gd name="T10" fmla="*/ 22 w 50"/>
                <a:gd name="T11" fmla="*/ 31 h 116"/>
                <a:gd name="T12" fmla="*/ 40 w 50"/>
                <a:gd name="T13" fmla="*/ 2 h 116"/>
                <a:gd name="T14" fmla="*/ 49 w 50"/>
                <a:gd name="T15" fmla="*/ 0 h 116"/>
                <a:gd name="T16" fmla="*/ 31 w 50"/>
                <a:gd name="T17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6">
                  <a:moveTo>
                    <a:pt x="31" y="1"/>
                  </a:moveTo>
                  <a:cubicBezTo>
                    <a:pt x="17" y="2"/>
                    <a:pt x="14" y="19"/>
                    <a:pt x="14" y="21"/>
                  </a:cubicBezTo>
                  <a:cubicBezTo>
                    <a:pt x="13" y="46"/>
                    <a:pt x="11" y="115"/>
                    <a:pt x="0" y="116"/>
                  </a:cubicBezTo>
                  <a:cubicBezTo>
                    <a:pt x="3" y="116"/>
                    <a:pt x="6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20" y="115"/>
                    <a:pt x="21" y="55"/>
                    <a:pt x="22" y="31"/>
                  </a:cubicBezTo>
                  <a:cubicBezTo>
                    <a:pt x="22" y="29"/>
                    <a:pt x="26" y="3"/>
                    <a:pt x="40" y="2"/>
                  </a:cubicBezTo>
                  <a:cubicBezTo>
                    <a:pt x="43" y="2"/>
                    <a:pt x="50" y="1"/>
                    <a:pt x="49" y="0"/>
                  </a:cubicBezTo>
                  <a:cubicBezTo>
                    <a:pt x="44" y="0"/>
                    <a:pt x="38" y="0"/>
                    <a:pt x="31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35"/>
            <p:cNvSpPr>
              <a:spLocks/>
            </p:cNvSpPr>
            <p:nvPr/>
          </p:nvSpPr>
          <p:spPr bwMode="gray">
            <a:xfrm>
              <a:off x="8890300" y="4850133"/>
              <a:ext cx="87313" cy="55562"/>
            </a:xfrm>
            <a:custGeom>
              <a:avLst/>
              <a:gdLst>
                <a:gd name="T0" fmla="*/ 63 w 63"/>
                <a:gd name="T1" fmla="*/ 36 h 41"/>
                <a:gd name="T2" fmla="*/ 57 w 63"/>
                <a:gd name="T3" fmla="*/ 41 h 41"/>
                <a:gd name="T4" fmla="*/ 6 w 63"/>
                <a:gd name="T5" fmla="*/ 41 h 41"/>
                <a:gd name="T6" fmla="*/ 0 w 63"/>
                <a:gd name="T7" fmla="*/ 36 h 41"/>
                <a:gd name="T8" fmla="*/ 0 w 63"/>
                <a:gd name="T9" fmla="*/ 6 h 41"/>
                <a:gd name="T10" fmla="*/ 6 w 63"/>
                <a:gd name="T11" fmla="*/ 0 h 41"/>
                <a:gd name="T12" fmla="*/ 57 w 63"/>
                <a:gd name="T13" fmla="*/ 0 h 41"/>
                <a:gd name="T14" fmla="*/ 63 w 63"/>
                <a:gd name="T15" fmla="*/ 6 h 41"/>
                <a:gd name="T16" fmla="*/ 63 w 63"/>
                <a:gd name="T17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41">
                  <a:moveTo>
                    <a:pt x="63" y="36"/>
                  </a:moveTo>
                  <a:cubicBezTo>
                    <a:pt x="63" y="39"/>
                    <a:pt x="60" y="41"/>
                    <a:pt x="57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lnTo>
                    <a:pt x="63" y="36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36"/>
            <p:cNvSpPr>
              <a:spLocks/>
            </p:cNvSpPr>
            <p:nvPr/>
          </p:nvSpPr>
          <p:spPr bwMode="gray">
            <a:xfrm>
              <a:off x="8960150" y="4897758"/>
              <a:ext cx="19050" cy="20637"/>
            </a:xfrm>
            <a:custGeom>
              <a:avLst/>
              <a:gdLst>
                <a:gd name="T0" fmla="*/ 0 w 14"/>
                <a:gd name="T1" fmla="*/ 10 h 15"/>
                <a:gd name="T2" fmla="*/ 0 w 14"/>
                <a:gd name="T3" fmla="*/ 10 h 15"/>
                <a:gd name="T4" fmla="*/ 1 w 14"/>
                <a:gd name="T5" fmla="*/ 12 h 15"/>
                <a:gd name="T6" fmla="*/ 6 w 14"/>
                <a:gd name="T7" fmla="*/ 15 h 15"/>
                <a:gd name="T8" fmla="*/ 8 w 14"/>
                <a:gd name="T9" fmla="*/ 14 h 15"/>
                <a:gd name="T10" fmla="*/ 9 w 14"/>
                <a:gd name="T11" fmla="*/ 13 h 15"/>
                <a:gd name="T12" fmla="*/ 11 w 14"/>
                <a:gd name="T13" fmla="*/ 12 h 15"/>
                <a:gd name="T14" fmla="*/ 11 w 14"/>
                <a:gd name="T15" fmla="*/ 10 h 15"/>
                <a:gd name="T16" fmla="*/ 13 w 14"/>
                <a:gd name="T17" fmla="*/ 9 h 15"/>
                <a:gd name="T18" fmla="*/ 12 w 14"/>
                <a:gd name="T19" fmla="*/ 6 h 15"/>
                <a:gd name="T20" fmla="*/ 11 w 14"/>
                <a:gd name="T21" fmla="*/ 6 h 15"/>
                <a:gd name="T22" fmla="*/ 13 w 14"/>
                <a:gd name="T23" fmla="*/ 5 h 15"/>
                <a:gd name="T24" fmla="*/ 13 w 14"/>
                <a:gd name="T25" fmla="*/ 3 h 15"/>
                <a:gd name="T26" fmla="*/ 8 w 14"/>
                <a:gd name="T27" fmla="*/ 0 h 15"/>
                <a:gd name="T28" fmla="*/ 6 w 14"/>
                <a:gd name="T29" fmla="*/ 0 h 15"/>
                <a:gd name="T30" fmla="*/ 0 w 14"/>
                <a:gd name="T3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3" y="9"/>
                  </a:cubicBezTo>
                  <a:cubicBezTo>
                    <a:pt x="13" y="8"/>
                    <a:pt x="13" y="7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6"/>
                    <a:pt x="13" y="5"/>
                  </a:cubicBezTo>
                  <a:cubicBezTo>
                    <a:pt x="14" y="4"/>
                    <a:pt x="14" y="3"/>
                    <a:pt x="13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2" y="2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7"/>
            <p:cNvSpPr>
              <a:spLocks/>
            </p:cNvSpPr>
            <p:nvPr/>
          </p:nvSpPr>
          <p:spPr bwMode="gray">
            <a:xfrm>
              <a:off x="8960150" y="4892995"/>
              <a:ext cx="15875" cy="6350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10 w 11"/>
                <a:gd name="T5" fmla="*/ 0 h 4"/>
                <a:gd name="T6" fmla="*/ 11 w 11"/>
                <a:gd name="T7" fmla="*/ 2 h 4"/>
                <a:gd name="T8" fmla="*/ 11 w 11"/>
                <a:gd name="T9" fmla="*/ 2 h 4"/>
                <a:gd name="T10" fmla="*/ 10 w 11"/>
                <a:gd name="T11" fmla="*/ 4 h 4"/>
                <a:gd name="T12" fmla="*/ 2 w 11"/>
                <a:gd name="T13" fmla="*/ 4 h 4"/>
                <a:gd name="T14" fmla="*/ 0 w 1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9D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8"/>
            <p:cNvSpPr>
              <a:spLocks/>
            </p:cNvSpPr>
            <p:nvPr/>
          </p:nvSpPr>
          <p:spPr bwMode="gray">
            <a:xfrm>
              <a:off x="8893475" y="4797745"/>
              <a:ext cx="77788" cy="115887"/>
            </a:xfrm>
            <a:custGeom>
              <a:avLst/>
              <a:gdLst>
                <a:gd name="T0" fmla="*/ 48 w 57"/>
                <a:gd name="T1" fmla="*/ 84 h 84"/>
                <a:gd name="T2" fmla="*/ 42 w 57"/>
                <a:gd name="T3" fmla="*/ 82 h 84"/>
                <a:gd name="T4" fmla="*/ 18 w 57"/>
                <a:gd name="T5" fmla="*/ 59 h 84"/>
                <a:gd name="T6" fmla="*/ 1 w 57"/>
                <a:gd name="T7" fmla="*/ 11 h 84"/>
                <a:gd name="T8" fmla="*/ 6 w 57"/>
                <a:gd name="T9" fmla="*/ 1 h 84"/>
                <a:gd name="T10" fmla="*/ 16 w 57"/>
                <a:gd name="T11" fmla="*/ 6 h 84"/>
                <a:gd name="T12" fmla="*/ 32 w 57"/>
                <a:gd name="T13" fmla="*/ 50 h 84"/>
                <a:gd name="T14" fmla="*/ 53 w 57"/>
                <a:gd name="T15" fmla="*/ 70 h 84"/>
                <a:gd name="T16" fmla="*/ 54 w 57"/>
                <a:gd name="T17" fmla="*/ 81 h 84"/>
                <a:gd name="T18" fmla="*/ 48 w 57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84">
                  <a:moveTo>
                    <a:pt x="48" y="84"/>
                  </a:moveTo>
                  <a:cubicBezTo>
                    <a:pt x="46" y="84"/>
                    <a:pt x="44" y="83"/>
                    <a:pt x="42" y="82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7" y="73"/>
                    <a:pt x="57" y="78"/>
                    <a:pt x="54" y="81"/>
                  </a:cubicBezTo>
                  <a:cubicBezTo>
                    <a:pt x="52" y="83"/>
                    <a:pt x="50" y="84"/>
                    <a:pt x="48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39"/>
            <p:cNvSpPr>
              <a:spLocks/>
            </p:cNvSpPr>
            <p:nvPr/>
          </p:nvSpPr>
          <p:spPr bwMode="gray">
            <a:xfrm>
              <a:off x="8893475" y="4799333"/>
              <a:ext cx="69850" cy="114300"/>
            </a:xfrm>
            <a:custGeom>
              <a:avLst/>
              <a:gdLst>
                <a:gd name="T0" fmla="*/ 48 w 51"/>
                <a:gd name="T1" fmla="*/ 76 h 82"/>
                <a:gd name="T2" fmla="*/ 23 w 51"/>
                <a:gd name="T3" fmla="*/ 53 h 82"/>
                <a:gd name="T4" fmla="*/ 5 w 51"/>
                <a:gd name="T5" fmla="*/ 2 h 82"/>
                <a:gd name="T6" fmla="*/ 4 w 51"/>
                <a:gd name="T7" fmla="*/ 0 h 82"/>
                <a:gd name="T8" fmla="*/ 1 w 51"/>
                <a:gd name="T9" fmla="*/ 9 h 82"/>
                <a:gd name="T10" fmla="*/ 18 w 51"/>
                <a:gd name="T11" fmla="*/ 57 h 82"/>
                <a:gd name="T12" fmla="*/ 42 w 51"/>
                <a:gd name="T13" fmla="*/ 80 h 82"/>
                <a:gd name="T14" fmla="*/ 48 w 51"/>
                <a:gd name="T15" fmla="*/ 82 h 82"/>
                <a:gd name="T16" fmla="*/ 51 w 51"/>
                <a:gd name="T17" fmla="*/ 81 h 82"/>
                <a:gd name="T18" fmla="*/ 48 w 51"/>
                <a:gd name="T19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2">
                  <a:moveTo>
                    <a:pt x="48" y="76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1" y="2"/>
                    <a:pt x="0" y="6"/>
                    <a:pt x="1" y="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4" y="81"/>
                    <a:pt x="46" y="82"/>
                    <a:pt x="48" y="82"/>
                  </a:cubicBezTo>
                  <a:cubicBezTo>
                    <a:pt x="49" y="82"/>
                    <a:pt x="50" y="82"/>
                    <a:pt x="51" y="81"/>
                  </a:cubicBezTo>
                  <a:cubicBezTo>
                    <a:pt x="51" y="79"/>
                    <a:pt x="50" y="78"/>
                    <a:pt x="48" y="7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0"/>
            <p:cNvSpPr>
              <a:spLocks/>
            </p:cNvSpPr>
            <p:nvPr/>
          </p:nvSpPr>
          <p:spPr bwMode="gray">
            <a:xfrm>
              <a:off x="8869662" y="4696145"/>
              <a:ext cx="73025" cy="73025"/>
            </a:xfrm>
            <a:custGeom>
              <a:avLst/>
              <a:gdLst>
                <a:gd name="T0" fmla="*/ 49 w 53"/>
                <a:gd name="T1" fmla="*/ 11 h 53"/>
                <a:gd name="T2" fmla="*/ 42 w 53"/>
                <a:gd name="T3" fmla="*/ 6 h 53"/>
                <a:gd name="T4" fmla="*/ 40 w 53"/>
                <a:gd name="T5" fmla="*/ 6 h 53"/>
                <a:gd name="T6" fmla="*/ 33 w 53"/>
                <a:gd name="T7" fmla="*/ 1 h 53"/>
                <a:gd name="T8" fmla="*/ 29 w 53"/>
                <a:gd name="T9" fmla="*/ 3 h 53"/>
                <a:gd name="T10" fmla="*/ 23 w 53"/>
                <a:gd name="T11" fmla="*/ 0 h 53"/>
                <a:gd name="T12" fmla="*/ 15 w 53"/>
                <a:gd name="T13" fmla="*/ 4 h 53"/>
                <a:gd name="T14" fmla="*/ 14 w 53"/>
                <a:gd name="T15" fmla="*/ 4 h 53"/>
                <a:gd name="T16" fmla="*/ 6 w 53"/>
                <a:gd name="T17" fmla="*/ 12 h 53"/>
                <a:gd name="T18" fmla="*/ 6 w 53"/>
                <a:gd name="T19" fmla="*/ 13 h 53"/>
                <a:gd name="T20" fmla="*/ 0 w 53"/>
                <a:gd name="T21" fmla="*/ 21 h 53"/>
                <a:gd name="T22" fmla="*/ 1 w 53"/>
                <a:gd name="T23" fmla="*/ 25 h 53"/>
                <a:gd name="T24" fmla="*/ 0 w 53"/>
                <a:gd name="T25" fmla="*/ 30 h 53"/>
                <a:gd name="T26" fmla="*/ 4 w 53"/>
                <a:gd name="T27" fmla="*/ 37 h 53"/>
                <a:gd name="T28" fmla="*/ 4 w 53"/>
                <a:gd name="T29" fmla="*/ 38 h 53"/>
                <a:gd name="T30" fmla="*/ 3 w 53"/>
                <a:gd name="T31" fmla="*/ 39 h 53"/>
                <a:gd name="T32" fmla="*/ 11 w 53"/>
                <a:gd name="T33" fmla="*/ 48 h 53"/>
                <a:gd name="T34" fmla="*/ 11 w 53"/>
                <a:gd name="T35" fmla="*/ 48 h 53"/>
                <a:gd name="T36" fmla="*/ 16 w 53"/>
                <a:gd name="T37" fmla="*/ 52 h 53"/>
                <a:gd name="T38" fmla="*/ 19 w 53"/>
                <a:gd name="T39" fmla="*/ 52 h 53"/>
                <a:gd name="T40" fmla="*/ 22 w 53"/>
                <a:gd name="T41" fmla="*/ 53 h 53"/>
                <a:gd name="T42" fmla="*/ 22 w 53"/>
                <a:gd name="T43" fmla="*/ 53 h 53"/>
                <a:gd name="T44" fmla="*/ 22 w 53"/>
                <a:gd name="T45" fmla="*/ 53 h 53"/>
                <a:gd name="T46" fmla="*/ 26 w 53"/>
                <a:gd name="T47" fmla="*/ 50 h 53"/>
                <a:gd name="T48" fmla="*/ 31 w 53"/>
                <a:gd name="T49" fmla="*/ 49 h 53"/>
                <a:gd name="T50" fmla="*/ 31 w 53"/>
                <a:gd name="T51" fmla="*/ 40 h 53"/>
                <a:gd name="T52" fmla="*/ 38 w 53"/>
                <a:gd name="T53" fmla="*/ 39 h 53"/>
                <a:gd name="T54" fmla="*/ 38 w 53"/>
                <a:gd name="T55" fmla="*/ 31 h 53"/>
                <a:gd name="T56" fmla="*/ 43 w 53"/>
                <a:gd name="T57" fmla="*/ 30 h 53"/>
                <a:gd name="T58" fmla="*/ 45 w 53"/>
                <a:gd name="T59" fmla="*/ 26 h 53"/>
                <a:gd name="T60" fmla="*/ 49 w 53"/>
                <a:gd name="T61" fmla="*/ 26 h 53"/>
                <a:gd name="T62" fmla="*/ 49 w 53"/>
                <a:gd name="T63" fmla="*/ 26 h 53"/>
                <a:gd name="T64" fmla="*/ 53 w 53"/>
                <a:gd name="T65" fmla="*/ 17 h 53"/>
                <a:gd name="T66" fmla="*/ 49 w 53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3">
                  <a:moveTo>
                    <a:pt x="49" y="11"/>
                  </a:moveTo>
                  <a:cubicBezTo>
                    <a:pt x="48" y="8"/>
                    <a:pt x="45" y="6"/>
                    <a:pt x="42" y="6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39" y="3"/>
                    <a:pt x="36" y="1"/>
                    <a:pt x="33" y="1"/>
                  </a:cubicBezTo>
                  <a:cubicBezTo>
                    <a:pt x="32" y="1"/>
                    <a:pt x="30" y="2"/>
                    <a:pt x="29" y="3"/>
                  </a:cubicBezTo>
                  <a:cubicBezTo>
                    <a:pt x="27" y="1"/>
                    <a:pt x="25" y="0"/>
                    <a:pt x="23" y="0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4"/>
                    <a:pt x="6" y="8"/>
                    <a:pt x="6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4"/>
                    <a:pt x="0" y="17"/>
                    <a:pt x="0" y="21"/>
                  </a:cubicBezTo>
                  <a:cubicBezTo>
                    <a:pt x="0" y="22"/>
                    <a:pt x="1" y="24"/>
                    <a:pt x="1" y="25"/>
                  </a:cubicBezTo>
                  <a:cubicBezTo>
                    <a:pt x="0" y="26"/>
                    <a:pt x="0" y="28"/>
                    <a:pt x="0" y="30"/>
                  </a:cubicBezTo>
                  <a:cubicBezTo>
                    <a:pt x="0" y="33"/>
                    <a:pt x="1" y="36"/>
                    <a:pt x="4" y="3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9"/>
                    <a:pt x="3" y="39"/>
                  </a:cubicBezTo>
                  <a:cubicBezTo>
                    <a:pt x="3" y="44"/>
                    <a:pt x="7" y="47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50"/>
                    <a:pt x="14" y="52"/>
                    <a:pt x="16" y="52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20" y="52"/>
                    <a:pt x="21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52"/>
                    <a:pt x="25" y="51"/>
                    <a:pt x="26" y="50"/>
                  </a:cubicBezTo>
                  <a:cubicBezTo>
                    <a:pt x="27" y="50"/>
                    <a:pt x="29" y="50"/>
                    <a:pt x="31" y="49"/>
                  </a:cubicBezTo>
                  <a:cubicBezTo>
                    <a:pt x="39" y="46"/>
                    <a:pt x="32" y="45"/>
                    <a:pt x="31" y="40"/>
                  </a:cubicBezTo>
                  <a:cubicBezTo>
                    <a:pt x="31" y="35"/>
                    <a:pt x="36" y="40"/>
                    <a:pt x="38" y="39"/>
                  </a:cubicBezTo>
                  <a:cubicBezTo>
                    <a:pt x="40" y="39"/>
                    <a:pt x="38" y="35"/>
                    <a:pt x="38" y="31"/>
                  </a:cubicBezTo>
                  <a:cubicBezTo>
                    <a:pt x="37" y="27"/>
                    <a:pt x="39" y="30"/>
                    <a:pt x="43" y="30"/>
                  </a:cubicBezTo>
                  <a:cubicBezTo>
                    <a:pt x="46" y="29"/>
                    <a:pt x="46" y="28"/>
                    <a:pt x="45" y="26"/>
                  </a:cubicBezTo>
                  <a:cubicBezTo>
                    <a:pt x="47" y="26"/>
                    <a:pt x="48" y="26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2" y="24"/>
                    <a:pt x="53" y="20"/>
                    <a:pt x="53" y="17"/>
                  </a:cubicBezTo>
                  <a:cubicBezTo>
                    <a:pt x="52" y="14"/>
                    <a:pt x="51" y="13"/>
                    <a:pt x="49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1"/>
            <p:cNvSpPr>
              <a:spLocks/>
            </p:cNvSpPr>
            <p:nvPr/>
          </p:nvSpPr>
          <p:spPr bwMode="gray">
            <a:xfrm>
              <a:off x="8861725" y="4683445"/>
              <a:ext cx="82550" cy="65087"/>
            </a:xfrm>
            <a:custGeom>
              <a:avLst/>
              <a:gdLst>
                <a:gd name="T0" fmla="*/ 60 w 60"/>
                <a:gd name="T1" fmla="*/ 26 h 47"/>
                <a:gd name="T2" fmla="*/ 59 w 60"/>
                <a:gd name="T3" fmla="*/ 21 h 47"/>
                <a:gd name="T4" fmla="*/ 22 w 60"/>
                <a:gd name="T5" fmla="*/ 6 h 47"/>
                <a:gd name="T6" fmla="*/ 6 w 60"/>
                <a:gd name="T7" fmla="*/ 43 h 47"/>
                <a:gd name="T8" fmla="*/ 8 w 60"/>
                <a:gd name="T9" fmla="*/ 47 h 47"/>
                <a:gd name="T10" fmla="*/ 60 w 60"/>
                <a:gd name="T1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47">
                  <a:moveTo>
                    <a:pt x="60" y="26"/>
                  </a:moveTo>
                  <a:cubicBezTo>
                    <a:pt x="60" y="24"/>
                    <a:pt x="59" y="23"/>
                    <a:pt x="59" y="21"/>
                  </a:cubicBezTo>
                  <a:cubicBezTo>
                    <a:pt x="53" y="7"/>
                    <a:pt x="36" y="0"/>
                    <a:pt x="22" y="6"/>
                  </a:cubicBezTo>
                  <a:cubicBezTo>
                    <a:pt x="7" y="12"/>
                    <a:pt x="0" y="29"/>
                    <a:pt x="6" y="43"/>
                  </a:cubicBezTo>
                  <a:cubicBezTo>
                    <a:pt x="7" y="44"/>
                    <a:pt x="7" y="46"/>
                    <a:pt x="8" y="47"/>
                  </a:cubicBezTo>
                  <a:lnTo>
                    <a:pt x="60" y="2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2"/>
            <p:cNvSpPr>
              <a:spLocks/>
            </p:cNvSpPr>
            <p:nvPr/>
          </p:nvSpPr>
          <p:spPr bwMode="gray">
            <a:xfrm>
              <a:off x="8885537" y="4683445"/>
              <a:ext cx="58738" cy="38100"/>
            </a:xfrm>
            <a:custGeom>
              <a:avLst/>
              <a:gdLst>
                <a:gd name="T0" fmla="*/ 34 w 42"/>
                <a:gd name="T1" fmla="*/ 24 h 28"/>
                <a:gd name="T2" fmla="*/ 35 w 42"/>
                <a:gd name="T3" fmla="*/ 28 h 28"/>
                <a:gd name="T4" fmla="*/ 42 w 42"/>
                <a:gd name="T5" fmla="*/ 26 h 28"/>
                <a:gd name="T6" fmla="*/ 41 w 42"/>
                <a:gd name="T7" fmla="*/ 21 h 28"/>
                <a:gd name="T8" fmla="*/ 4 w 42"/>
                <a:gd name="T9" fmla="*/ 6 h 28"/>
                <a:gd name="T10" fmla="*/ 0 w 42"/>
                <a:gd name="T11" fmla="*/ 8 h 28"/>
                <a:gd name="T12" fmla="*/ 34 w 42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8">
                  <a:moveTo>
                    <a:pt x="34" y="24"/>
                  </a:moveTo>
                  <a:cubicBezTo>
                    <a:pt x="34" y="26"/>
                    <a:pt x="34" y="27"/>
                    <a:pt x="35" y="28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4"/>
                    <a:pt x="41" y="23"/>
                    <a:pt x="41" y="21"/>
                  </a:cubicBezTo>
                  <a:cubicBezTo>
                    <a:pt x="35" y="7"/>
                    <a:pt x="18" y="0"/>
                    <a:pt x="4" y="6"/>
                  </a:cubicBezTo>
                  <a:cubicBezTo>
                    <a:pt x="2" y="7"/>
                    <a:pt x="1" y="7"/>
                    <a:pt x="0" y="8"/>
                  </a:cubicBezTo>
                  <a:cubicBezTo>
                    <a:pt x="14" y="4"/>
                    <a:pt x="28" y="11"/>
                    <a:pt x="34" y="24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43"/>
            <p:cNvSpPr>
              <a:spLocks/>
            </p:cNvSpPr>
            <p:nvPr/>
          </p:nvSpPr>
          <p:spPr bwMode="gray">
            <a:xfrm>
              <a:off x="8864900" y="4692970"/>
              <a:ext cx="26988" cy="55562"/>
            </a:xfrm>
            <a:custGeom>
              <a:avLst/>
              <a:gdLst>
                <a:gd name="T0" fmla="*/ 20 w 20"/>
                <a:gd name="T1" fmla="*/ 0 h 40"/>
                <a:gd name="T2" fmla="*/ 16 w 20"/>
                <a:gd name="T3" fmla="*/ 1 h 40"/>
                <a:gd name="T4" fmla="*/ 3 w 20"/>
                <a:gd name="T5" fmla="*/ 30 h 40"/>
                <a:gd name="T6" fmla="*/ 3 w 20"/>
                <a:gd name="T7" fmla="*/ 30 h 40"/>
                <a:gd name="T8" fmla="*/ 3 w 20"/>
                <a:gd name="T9" fmla="*/ 31 h 40"/>
                <a:gd name="T10" fmla="*/ 4 w 20"/>
                <a:gd name="T11" fmla="*/ 36 h 40"/>
                <a:gd name="T12" fmla="*/ 6 w 20"/>
                <a:gd name="T13" fmla="*/ 40 h 40"/>
                <a:gd name="T14" fmla="*/ 10 w 20"/>
                <a:gd name="T15" fmla="*/ 38 h 40"/>
                <a:gd name="T16" fmla="*/ 13 w 20"/>
                <a:gd name="T17" fmla="*/ 37 h 40"/>
                <a:gd name="T18" fmla="*/ 11 w 20"/>
                <a:gd name="T19" fmla="*/ 33 h 40"/>
                <a:gd name="T20" fmla="*/ 20 w 2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40">
                  <a:moveTo>
                    <a:pt x="20" y="0"/>
                  </a:moveTo>
                  <a:cubicBezTo>
                    <a:pt x="18" y="0"/>
                    <a:pt x="17" y="1"/>
                    <a:pt x="16" y="1"/>
                  </a:cubicBezTo>
                  <a:cubicBezTo>
                    <a:pt x="6" y="7"/>
                    <a:pt x="0" y="1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5" y="37"/>
                    <a:pt x="6" y="39"/>
                    <a:pt x="6" y="40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6"/>
                    <a:pt x="12" y="34"/>
                    <a:pt x="11" y="33"/>
                  </a:cubicBezTo>
                  <a:cubicBezTo>
                    <a:pt x="6" y="21"/>
                    <a:pt x="10" y="8"/>
                    <a:pt x="20" y="0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4"/>
            <p:cNvSpPr>
              <a:spLocks/>
            </p:cNvSpPr>
            <p:nvPr/>
          </p:nvSpPr>
          <p:spPr bwMode="gray">
            <a:xfrm>
              <a:off x="8864900" y="4708845"/>
              <a:ext cx="84138" cy="39687"/>
            </a:xfrm>
            <a:custGeom>
              <a:avLst/>
              <a:gdLst>
                <a:gd name="T0" fmla="*/ 58 w 61"/>
                <a:gd name="T1" fmla="*/ 0 h 29"/>
                <a:gd name="T2" fmla="*/ 1 w 61"/>
                <a:gd name="T3" fmla="*/ 23 h 29"/>
                <a:gd name="T4" fmla="*/ 1 w 61"/>
                <a:gd name="T5" fmla="*/ 27 h 29"/>
                <a:gd name="T6" fmla="*/ 3 w 61"/>
                <a:gd name="T7" fmla="*/ 29 h 29"/>
                <a:gd name="T8" fmla="*/ 61 w 61"/>
                <a:gd name="T9" fmla="*/ 5 h 29"/>
                <a:gd name="T10" fmla="*/ 61 w 61"/>
                <a:gd name="T11" fmla="*/ 2 h 29"/>
                <a:gd name="T12" fmla="*/ 58 w 61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9">
                  <a:moveTo>
                    <a:pt x="58" y="0"/>
                  </a:move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5"/>
                    <a:pt x="1" y="27"/>
                  </a:cubicBezTo>
                  <a:cubicBezTo>
                    <a:pt x="2" y="28"/>
                    <a:pt x="3" y="29"/>
                    <a:pt x="3" y="29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61" y="5"/>
                    <a:pt x="61" y="4"/>
                    <a:pt x="61" y="2"/>
                  </a:cubicBezTo>
                  <a:cubicBezTo>
                    <a:pt x="6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45"/>
            <p:cNvSpPr>
              <a:spLocks noEditPoints="1"/>
            </p:cNvSpPr>
            <p:nvPr/>
          </p:nvSpPr>
          <p:spPr bwMode="gray">
            <a:xfrm>
              <a:off x="8693450" y="5112070"/>
              <a:ext cx="246063" cy="301625"/>
            </a:xfrm>
            <a:custGeom>
              <a:avLst/>
              <a:gdLst>
                <a:gd name="T0" fmla="*/ 100 w 178"/>
                <a:gd name="T1" fmla="*/ 161 h 219"/>
                <a:gd name="T2" fmla="*/ 175 w 178"/>
                <a:gd name="T3" fmla="*/ 114 h 219"/>
                <a:gd name="T4" fmla="*/ 176 w 178"/>
                <a:gd name="T5" fmla="*/ 113 h 219"/>
                <a:gd name="T6" fmla="*/ 176 w 178"/>
                <a:gd name="T7" fmla="*/ 113 h 219"/>
                <a:gd name="T8" fmla="*/ 177 w 178"/>
                <a:gd name="T9" fmla="*/ 112 h 219"/>
                <a:gd name="T10" fmla="*/ 177 w 178"/>
                <a:gd name="T11" fmla="*/ 110 h 219"/>
                <a:gd name="T12" fmla="*/ 177 w 178"/>
                <a:gd name="T13" fmla="*/ 109 h 219"/>
                <a:gd name="T14" fmla="*/ 177 w 178"/>
                <a:gd name="T15" fmla="*/ 108 h 219"/>
                <a:gd name="T16" fmla="*/ 176 w 178"/>
                <a:gd name="T17" fmla="*/ 107 h 219"/>
                <a:gd name="T18" fmla="*/ 176 w 178"/>
                <a:gd name="T19" fmla="*/ 107 h 219"/>
                <a:gd name="T20" fmla="*/ 175 w 178"/>
                <a:gd name="T21" fmla="*/ 106 h 219"/>
                <a:gd name="T22" fmla="*/ 174 w 178"/>
                <a:gd name="T23" fmla="*/ 105 h 219"/>
                <a:gd name="T24" fmla="*/ 100 w 178"/>
                <a:gd name="T25" fmla="*/ 58 h 219"/>
                <a:gd name="T26" fmla="*/ 176 w 178"/>
                <a:gd name="T27" fmla="*/ 3 h 219"/>
                <a:gd name="T28" fmla="*/ 89 w 178"/>
                <a:gd name="T29" fmla="*/ 51 h 219"/>
                <a:gd name="T30" fmla="*/ 2 w 178"/>
                <a:gd name="T31" fmla="*/ 3 h 219"/>
                <a:gd name="T32" fmla="*/ 78 w 178"/>
                <a:gd name="T33" fmla="*/ 58 h 219"/>
                <a:gd name="T34" fmla="*/ 3 w 178"/>
                <a:gd name="T35" fmla="*/ 105 h 219"/>
                <a:gd name="T36" fmla="*/ 2 w 178"/>
                <a:gd name="T37" fmla="*/ 106 h 219"/>
                <a:gd name="T38" fmla="*/ 2 w 178"/>
                <a:gd name="T39" fmla="*/ 107 h 219"/>
                <a:gd name="T40" fmla="*/ 2 w 178"/>
                <a:gd name="T41" fmla="*/ 107 h 219"/>
                <a:gd name="T42" fmla="*/ 1 w 178"/>
                <a:gd name="T43" fmla="*/ 108 h 219"/>
                <a:gd name="T44" fmla="*/ 1 w 178"/>
                <a:gd name="T45" fmla="*/ 109 h 219"/>
                <a:gd name="T46" fmla="*/ 1 w 178"/>
                <a:gd name="T47" fmla="*/ 110 h 219"/>
                <a:gd name="T48" fmla="*/ 1 w 178"/>
                <a:gd name="T49" fmla="*/ 112 h 219"/>
                <a:gd name="T50" fmla="*/ 1 w 178"/>
                <a:gd name="T51" fmla="*/ 113 h 219"/>
                <a:gd name="T52" fmla="*/ 2 w 178"/>
                <a:gd name="T53" fmla="*/ 113 h 219"/>
                <a:gd name="T54" fmla="*/ 3 w 178"/>
                <a:gd name="T55" fmla="*/ 114 h 219"/>
                <a:gd name="T56" fmla="*/ 78 w 178"/>
                <a:gd name="T57" fmla="*/ 161 h 219"/>
                <a:gd name="T58" fmla="*/ 2 w 178"/>
                <a:gd name="T59" fmla="*/ 216 h 219"/>
                <a:gd name="T60" fmla="*/ 10 w 178"/>
                <a:gd name="T61" fmla="*/ 218 h 219"/>
                <a:gd name="T62" fmla="*/ 168 w 178"/>
                <a:gd name="T63" fmla="*/ 218 h 219"/>
                <a:gd name="T64" fmla="*/ 176 w 178"/>
                <a:gd name="T65" fmla="*/ 216 h 219"/>
                <a:gd name="T66" fmla="*/ 18 w 178"/>
                <a:gd name="T67" fmla="*/ 110 h 219"/>
                <a:gd name="T68" fmla="*/ 160 w 178"/>
                <a:gd name="T69" fmla="*/ 110 h 219"/>
                <a:gd name="T70" fmla="*/ 18 w 178"/>
                <a:gd name="T71" fmla="*/ 11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219">
                  <a:moveTo>
                    <a:pt x="174" y="208"/>
                  </a:moveTo>
                  <a:cubicBezTo>
                    <a:pt x="100" y="161"/>
                    <a:pt x="100" y="161"/>
                    <a:pt x="100" y="161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5" y="114"/>
                    <a:pt x="175" y="114"/>
                  </a:cubicBezTo>
                  <a:cubicBezTo>
                    <a:pt x="175" y="114"/>
                    <a:pt x="176" y="114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10"/>
                    <a:pt x="177" y="110"/>
                    <a:pt x="177" y="11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7" y="108"/>
                    <a:pt x="177" y="108"/>
                    <a:pt x="177" y="10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74" y="105"/>
                    <a:pt x="174" y="105"/>
                    <a:pt x="174" y="105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74" y="12"/>
                    <a:pt x="174" y="12"/>
                    <a:pt x="174" y="12"/>
                  </a:cubicBezTo>
                  <a:cubicBezTo>
                    <a:pt x="177" y="10"/>
                    <a:pt x="178" y="6"/>
                    <a:pt x="176" y="3"/>
                  </a:cubicBezTo>
                  <a:cubicBezTo>
                    <a:pt x="174" y="1"/>
                    <a:pt x="171" y="0"/>
                    <a:pt x="168" y="2"/>
                  </a:cubicBezTo>
                  <a:cubicBezTo>
                    <a:pt x="89" y="51"/>
                    <a:pt x="89" y="51"/>
                    <a:pt x="89" y="5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4"/>
                    <a:pt x="2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78" y="161"/>
                    <a:pt x="78" y="161"/>
                    <a:pt x="78" y="161"/>
                  </a:cubicBezTo>
                  <a:cubicBezTo>
                    <a:pt x="4" y="208"/>
                    <a:pt x="4" y="208"/>
                    <a:pt x="4" y="208"/>
                  </a:cubicBezTo>
                  <a:cubicBezTo>
                    <a:pt x="1" y="210"/>
                    <a:pt x="0" y="213"/>
                    <a:pt x="2" y="216"/>
                  </a:cubicBezTo>
                  <a:cubicBezTo>
                    <a:pt x="3" y="218"/>
                    <a:pt x="5" y="219"/>
                    <a:pt x="7" y="219"/>
                  </a:cubicBezTo>
                  <a:cubicBezTo>
                    <a:pt x="8" y="219"/>
                    <a:pt x="9" y="219"/>
                    <a:pt x="10" y="218"/>
                  </a:cubicBezTo>
                  <a:cubicBezTo>
                    <a:pt x="89" y="169"/>
                    <a:pt x="89" y="169"/>
                    <a:pt x="89" y="169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9" y="219"/>
                    <a:pt x="170" y="219"/>
                    <a:pt x="171" y="219"/>
                  </a:cubicBezTo>
                  <a:cubicBezTo>
                    <a:pt x="173" y="219"/>
                    <a:pt x="175" y="218"/>
                    <a:pt x="176" y="216"/>
                  </a:cubicBezTo>
                  <a:cubicBezTo>
                    <a:pt x="178" y="213"/>
                    <a:pt x="177" y="210"/>
                    <a:pt x="174" y="208"/>
                  </a:cubicBezTo>
                  <a:close/>
                  <a:moveTo>
                    <a:pt x="18" y="110"/>
                  </a:moveTo>
                  <a:cubicBezTo>
                    <a:pt x="89" y="65"/>
                    <a:pt x="89" y="65"/>
                    <a:pt x="89" y="65"/>
                  </a:cubicBezTo>
                  <a:cubicBezTo>
                    <a:pt x="160" y="110"/>
                    <a:pt x="160" y="110"/>
                    <a:pt x="160" y="110"/>
                  </a:cubicBezTo>
                  <a:cubicBezTo>
                    <a:pt x="89" y="154"/>
                    <a:pt x="89" y="154"/>
                    <a:pt x="89" y="154"/>
                  </a:cubicBezTo>
                  <a:lnTo>
                    <a:pt x="18" y="11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6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50 w 250"/>
                <a:gd name="T1" fmla="*/ 72 h 81"/>
                <a:gd name="T2" fmla="*/ 241 w 250"/>
                <a:gd name="T3" fmla="*/ 81 h 81"/>
                <a:gd name="T4" fmla="*/ 9 w 250"/>
                <a:gd name="T5" fmla="*/ 81 h 81"/>
                <a:gd name="T6" fmla="*/ 0 w 250"/>
                <a:gd name="T7" fmla="*/ 72 h 81"/>
                <a:gd name="T8" fmla="*/ 0 w 250"/>
                <a:gd name="T9" fmla="*/ 9 h 81"/>
                <a:gd name="T10" fmla="*/ 9 w 250"/>
                <a:gd name="T11" fmla="*/ 0 h 81"/>
                <a:gd name="T12" fmla="*/ 241 w 250"/>
                <a:gd name="T13" fmla="*/ 0 h 81"/>
                <a:gd name="T14" fmla="*/ 250 w 250"/>
                <a:gd name="T15" fmla="*/ 9 h 81"/>
                <a:gd name="T16" fmla="*/ 250 w 250"/>
                <a:gd name="T17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81">
                  <a:moveTo>
                    <a:pt x="250" y="72"/>
                  </a:moveTo>
                  <a:cubicBezTo>
                    <a:pt x="250" y="77"/>
                    <a:pt x="246" y="81"/>
                    <a:pt x="24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4" y="81"/>
                    <a:pt x="0" y="77"/>
                    <a:pt x="0" y="7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lnTo>
                    <a:pt x="250" y="7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47"/>
            <p:cNvSpPr>
              <a:spLocks/>
            </p:cNvSpPr>
            <p:nvPr/>
          </p:nvSpPr>
          <p:spPr bwMode="gray">
            <a:xfrm>
              <a:off x="8642650" y="5405758"/>
              <a:ext cx="327025" cy="93662"/>
            </a:xfrm>
            <a:custGeom>
              <a:avLst/>
              <a:gdLst>
                <a:gd name="T0" fmla="*/ 22 w 236"/>
                <a:gd name="T1" fmla="*/ 55 h 68"/>
                <a:gd name="T2" fmla="*/ 14 w 236"/>
                <a:gd name="T3" fmla="*/ 46 h 68"/>
                <a:gd name="T4" fmla="*/ 14 w 236"/>
                <a:gd name="T5" fmla="*/ 0 h 68"/>
                <a:gd name="T6" fmla="*/ 0 w 236"/>
                <a:gd name="T7" fmla="*/ 0 h 68"/>
                <a:gd name="T8" fmla="*/ 0 w 236"/>
                <a:gd name="T9" fmla="*/ 59 h 68"/>
                <a:gd name="T10" fmla="*/ 9 w 236"/>
                <a:gd name="T11" fmla="*/ 68 h 68"/>
                <a:gd name="T12" fmla="*/ 236 w 236"/>
                <a:gd name="T13" fmla="*/ 68 h 68"/>
                <a:gd name="T14" fmla="*/ 236 w 236"/>
                <a:gd name="T15" fmla="*/ 55 h 68"/>
                <a:gd name="T16" fmla="*/ 22 w 236"/>
                <a:gd name="T17" fmla="*/ 5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8">
                  <a:moveTo>
                    <a:pt x="22" y="55"/>
                  </a:moveTo>
                  <a:cubicBezTo>
                    <a:pt x="17" y="55"/>
                    <a:pt x="14" y="51"/>
                    <a:pt x="14" y="4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4"/>
                    <a:pt x="4" y="68"/>
                    <a:pt x="9" y="68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6" y="55"/>
                    <a:pt x="236" y="55"/>
                    <a:pt x="236" y="55"/>
                  </a:cubicBezTo>
                  <a:lnTo>
                    <a:pt x="22" y="5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8"/>
            <p:cNvSpPr>
              <a:spLocks/>
            </p:cNvSpPr>
            <p:nvPr/>
          </p:nvSpPr>
          <p:spPr bwMode="gray">
            <a:xfrm>
              <a:off x="8642650" y="5386708"/>
              <a:ext cx="346075" cy="112712"/>
            </a:xfrm>
            <a:custGeom>
              <a:avLst/>
              <a:gdLst>
                <a:gd name="T0" fmla="*/ 241 w 250"/>
                <a:gd name="T1" fmla="*/ 81 h 81"/>
                <a:gd name="T2" fmla="*/ 236 w 250"/>
                <a:gd name="T3" fmla="*/ 81 h 81"/>
                <a:gd name="T4" fmla="*/ 236 w 250"/>
                <a:gd name="T5" fmla="*/ 22 h 81"/>
                <a:gd name="T6" fmla="*/ 228 w 250"/>
                <a:gd name="T7" fmla="*/ 13 h 81"/>
                <a:gd name="T8" fmla="*/ 0 w 250"/>
                <a:gd name="T9" fmla="*/ 13 h 81"/>
                <a:gd name="T10" fmla="*/ 0 w 250"/>
                <a:gd name="T11" fmla="*/ 9 h 81"/>
                <a:gd name="T12" fmla="*/ 9 w 250"/>
                <a:gd name="T13" fmla="*/ 0 h 81"/>
                <a:gd name="T14" fmla="*/ 241 w 250"/>
                <a:gd name="T15" fmla="*/ 0 h 81"/>
                <a:gd name="T16" fmla="*/ 250 w 250"/>
                <a:gd name="T17" fmla="*/ 9 h 81"/>
                <a:gd name="T18" fmla="*/ 250 w 250"/>
                <a:gd name="T19" fmla="*/ 72 h 81"/>
                <a:gd name="T20" fmla="*/ 241 w 250"/>
                <a:gd name="T2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81">
                  <a:moveTo>
                    <a:pt x="241" y="81"/>
                  </a:moveTo>
                  <a:cubicBezTo>
                    <a:pt x="236" y="81"/>
                    <a:pt x="236" y="81"/>
                    <a:pt x="236" y="8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7"/>
                    <a:pt x="232" y="13"/>
                    <a:pt x="228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72"/>
                    <a:pt x="250" y="72"/>
                    <a:pt x="250" y="72"/>
                  </a:cubicBezTo>
                  <a:cubicBezTo>
                    <a:pt x="250" y="77"/>
                    <a:pt x="246" y="81"/>
                    <a:pt x="241" y="8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49"/>
            <p:cNvSpPr>
              <a:spLocks noChangeArrowheads="1"/>
            </p:cNvSpPr>
            <p:nvPr/>
          </p:nvSpPr>
          <p:spPr bwMode="gray">
            <a:xfrm>
              <a:off x="8674400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50"/>
            <p:cNvSpPr>
              <a:spLocks noChangeArrowheads="1"/>
            </p:cNvSpPr>
            <p:nvPr/>
          </p:nvSpPr>
          <p:spPr bwMode="gray">
            <a:xfrm>
              <a:off x="8693450" y="5474020"/>
              <a:ext cx="49213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1"/>
            <p:cNvSpPr>
              <a:spLocks/>
            </p:cNvSpPr>
            <p:nvPr/>
          </p:nvSpPr>
          <p:spPr bwMode="gray">
            <a:xfrm>
              <a:off x="8693450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52"/>
            <p:cNvSpPr>
              <a:spLocks noChangeArrowheads="1"/>
            </p:cNvSpPr>
            <p:nvPr/>
          </p:nvSpPr>
          <p:spPr bwMode="gray">
            <a:xfrm>
              <a:off x="8869662" y="5454970"/>
              <a:ext cx="87313" cy="873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53"/>
            <p:cNvSpPr>
              <a:spLocks noChangeArrowheads="1"/>
            </p:cNvSpPr>
            <p:nvPr/>
          </p:nvSpPr>
          <p:spPr bwMode="gray">
            <a:xfrm>
              <a:off x="8887125" y="5474020"/>
              <a:ext cx="50800" cy="49212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4"/>
            <p:cNvSpPr>
              <a:spLocks/>
            </p:cNvSpPr>
            <p:nvPr/>
          </p:nvSpPr>
          <p:spPr bwMode="gray">
            <a:xfrm>
              <a:off x="8887125" y="5480370"/>
              <a:ext cx="42863" cy="42862"/>
            </a:xfrm>
            <a:custGeom>
              <a:avLst/>
              <a:gdLst>
                <a:gd name="T0" fmla="*/ 18 w 31"/>
                <a:gd name="T1" fmla="*/ 31 h 31"/>
                <a:gd name="T2" fmla="*/ 31 w 31"/>
                <a:gd name="T3" fmla="*/ 26 h 31"/>
                <a:gd name="T4" fmla="*/ 6 w 31"/>
                <a:gd name="T5" fmla="*/ 0 h 31"/>
                <a:gd name="T6" fmla="*/ 0 w 31"/>
                <a:gd name="T7" fmla="*/ 13 h 31"/>
                <a:gd name="T8" fmla="*/ 18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8" y="31"/>
                  </a:moveTo>
                  <a:cubicBezTo>
                    <a:pt x="23" y="31"/>
                    <a:pt x="28" y="29"/>
                    <a:pt x="31" y="2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0" y="23"/>
                    <a:pt x="8" y="31"/>
                    <a:pt x="18" y="3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55"/>
            <p:cNvSpPr>
              <a:spLocks noEditPoints="1"/>
            </p:cNvSpPr>
            <p:nvPr/>
          </p:nvSpPr>
          <p:spPr bwMode="gray">
            <a:xfrm>
              <a:off x="8631537" y="4907283"/>
              <a:ext cx="368300" cy="223837"/>
            </a:xfrm>
            <a:custGeom>
              <a:avLst/>
              <a:gdLst>
                <a:gd name="T0" fmla="*/ 258 w 266"/>
                <a:gd name="T1" fmla="*/ 0 h 163"/>
                <a:gd name="T2" fmla="*/ 8 w 266"/>
                <a:gd name="T3" fmla="*/ 0 h 163"/>
                <a:gd name="T4" fmla="*/ 0 w 266"/>
                <a:gd name="T5" fmla="*/ 8 h 163"/>
                <a:gd name="T6" fmla="*/ 8 w 266"/>
                <a:gd name="T7" fmla="*/ 16 h 163"/>
                <a:gd name="T8" fmla="*/ 23 w 266"/>
                <a:gd name="T9" fmla="*/ 16 h 163"/>
                <a:gd name="T10" fmla="*/ 23 w 266"/>
                <a:gd name="T11" fmla="*/ 102 h 163"/>
                <a:gd name="T12" fmla="*/ 17 w 266"/>
                <a:gd name="T13" fmla="*/ 102 h 163"/>
                <a:gd name="T14" fmla="*/ 8 w 266"/>
                <a:gd name="T15" fmla="*/ 111 h 163"/>
                <a:gd name="T16" fmla="*/ 8 w 266"/>
                <a:gd name="T17" fmla="*/ 155 h 163"/>
                <a:gd name="T18" fmla="*/ 17 w 266"/>
                <a:gd name="T19" fmla="*/ 163 h 163"/>
                <a:gd name="T20" fmla="*/ 249 w 266"/>
                <a:gd name="T21" fmla="*/ 163 h 163"/>
                <a:gd name="T22" fmla="*/ 258 w 266"/>
                <a:gd name="T23" fmla="*/ 155 h 163"/>
                <a:gd name="T24" fmla="*/ 258 w 266"/>
                <a:gd name="T25" fmla="*/ 111 h 163"/>
                <a:gd name="T26" fmla="*/ 249 w 266"/>
                <a:gd name="T27" fmla="*/ 102 h 163"/>
                <a:gd name="T28" fmla="*/ 243 w 266"/>
                <a:gd name="T29" fmla="*/ 102 h 163"/>
                <a:gd name="T30" fmla="*/ 243 w 266"/>
                <a:gd name="T31" fmla="*/ 16 h 163"/>
                <a:gd name="T32" fmla="*/ 258 w 266"/>
                <a:gd name="T33" fmla="*/ 16 h 163"/>
                <a:gd name="T34" fmla="*/ 266 w 266"/>
                <a:gd name="T35" fmla="*/ 8 h 163"/>
                <a:gd name="T36" fmla="*/ 258 w 266"/>
                <a:gd name="T37" fmla="*/ 0 h 163"/>
                <a:gd name="T38" fmla="*/ 189 w 266"/>
                <a:gd name="T39" fmla="*/ 16 h 163"/>
                <a:gd name="T40" fmla="*/ 189 w 266"/>
                <a:gd name="T41" fmla="*/ 102 h 163"/>
                <a:gd name="T42" fmla="*/ 160 w 266"/>
                <a:gd name="T43" fmla="*/ 102 h 163"/>
                <a:gd name="T44" fmla="*/ 160 w 266"/>
                <a:gd name="T45" fmla="*/ 16 h 163"/>
                <a:gd name="T46" fmla="*/ 189 w 266"/>
                <a:gd name="T47" fmla="*/ 16 h 163"/>
                <a:gd name="T48" fmla="*/ 148 w 266"/>
                <a:gd name="T49" fmla="*/ 16 h 163"/>
                <a:gd name="T50" fmla="*/ 148 w 266"/>
                <a:gd name="T51" fmla="*/ 102 h 163"/>
                <a:gd name="T52" fmla="*/ 118 w 266"/>
                <a:gd name="T53" fmla="*/ 102 h 163"/>
                <a:gd name="T54" fmla="*/ 118 w 266"/>
                <a:gd name="T55" fmla="*/ 16 h 163"/>
                <a:gd name="T56" fmla="*/ 148 w 266"/>
                <a:gd name="T57" fmla="*/ 16 h 163"/>
                <a:gd name="T58" fmla="*/ 106 w 266"/>
                <a:gd name="T59" fmla="*/ 16 h 163"/>
                <a:gd name="T60" fmla="*/ 106 w 266"/>
                <a:gd name="T61" fmla="*/ 102 h 163"/>
                <a:gd name="T62" fmla="*/ 77 w 266"/>
                <a:gd name="T63" fmla="*/ 102 h 163"/>
                <a:gd name="T64" fmla="*/ 77 w 266"/>
                <a:gd name="T65" fmla="*/ 16 h 163"/>
                <a:gd name="T66" fmla="*/ 106 w 266"/>
                <a:gd name="T67" fmla="*/ 16 h 163"/>
                <a:gd name="T68" fmla="*/ 35 w 266"/>
                <a:gd name="T69" fmla="*/ 16 h 163"/>
                <a:gd name="T70" fmla="*/ 65 w 266"/>
                <a:gd name="T71" fmla="*/ 16 h 163"/>
                <a:gd name="T72" fmla="*/ 65 w 266"/>
                <a:gd name="T73" fmla="*/ 102 h 163"/>
                <a:gd name="T74" fmla="*/ 35 w 266"/>
                <a:gd name="T75" fmla="*/ 102 h 163"/>
                <a:gd name="T76" fmla="*/ 35 w 266"/>
                <a:gd name="T77" fmla="*/ 16 h 163"/>
                <a:gd name="T78" fmla="*/ 201 w 266"/>
                <a:gd name="T79" fmla="*/ 102 h 163"/>
                <a:gd name="T80" fmla="*/ 201 w 266"/>
                <a:gd name="T81" fmla="*/ 16 h 163"/>
                <a:gd name="T82" fmla="*/ 231 w 266"/>
                <a:gd name="T83" fmla="*/ 16 h 163"/>
                <a:gd name="T84" fmla="*/ 231 w 266"/>
                <a:gd name="T85" fmla="*/ 102 h 163"/>
                <a:gd name="T86" fmla="*/ 201 w 266"/>
                <a:gd name="T87" fmla="*/ 10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6" h="163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2" y="102"/>
                    <a:pt x="8" y="106"/>
                    <a:pt x="8" y="111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60"/>
                    <a:pt x="12" y="163"/>
                    <a:pt x="17" y="163"/>
                  </a:cubicBezTo>
                  <a:cubicBezTo>
                    <a:pt x="249" y="163"/>
                    <a:pt x="249" y="163"/>
                    <a:pt x="249" y="163"/>
                  </a:cubicBezTo>
                  <a:cubicBezTo>
                    <a:pt x="254" y="163"/>
                    <a:pt x="258" y="160"/>
                    <a:pt x="258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58" y="106"/>
                    <a:pt x="254" y="102"/>
                    <a:pt x="249" y="102"/>
                  </a:cubicBezTo>
                  <a:cubicBezTo>
                    <a:pt x="243" y="102"/>
                    <a:pt x="243" y="102"/>
                    <a:pt x="243" y="102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2" y="16"/>
                    <a:pt x="266" y="13"/>
                    <a:pt x="266" y="8"/>
                  </a:cubicBezTo>
                  <a:cubicBezTo>
                    <a:pt x="266" y="4"/>
                    <a:pt x="262" y="0"/>
                    <a:pt x="258" y="0"/>
                  </a:cubicBezTo>
                  <a:close/>
                  <a:moveTo>
                    <a:pt x="189" y="16"/>
                  </a:moveTo>
                  <a:cubicBezTo>
                    <a:pt x="189" y="102"/>
                    <a:pt x="189" y="102"/>
                    <a:pt x="189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0" y="16"/>
                    <a:pt x="160" y="16"/>
                    <a:pt x="160" y="16"/>
                  </a:cubicBezTo>
                  <a:lnTo>
                    <a:pt x="189" y="16"/>
                  </a:lnTo>
                  <a:close/>
                  <a:moveTo>
                    <a:pt x="148" y="16"/>
                  </a:moveTo>
                  <a:cubicBezTo>
                    <a:pt x="148" y="102"/>
                    <a:pt x="148" y="102"/>
                    <a:pt x="14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6"/>
                    <a:pt x="118" y="16"/>
                    <a:pt x="118" y="16"/>
                  </a:cubicBezTo>
                  <a:lnTo>
                    <a:pt x="148" y="16"/>
                  </a:lnTo>
                  <a:close/>
                  <a:moveTo>
                    <a:pt x="106" y="16"/>
                  </a:moveTo>
                  <a:cubicBezTo>
                    <a:pt x="106" y="102"/>
                    <a:pt x="106" y="102"/>
                    <a:pt x="106" y="102"/>
                  </a:cubicBezTo>
                  <a:cubicBezTo>
                    <a:pt x="77" y="102"/>
                    <a:pt x="77" y="102"/>
                    <a:pt x="77" y="102"/>
                  </a:cubicBezTo>
                  <a:cubicBezTo>
                    <a:pt x="77" y="16"/>
                    <a:pt x="77" y="16"/>
                    <a:pt x="77" y="16"/>
                  </a:cubicBezTo>
                  <a:lnTo>
                    <a:pt x="106" y="16"/>
                  </a:lnTo>
                  <a:close/>
                  <a:moveTo>
                    <a:pt x="3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35" y="102"/>
                    <a:pt x="35" y="102"/>
                    <a:pt x="35" y="102"/>
                  </a:cubicBezTo>
                  <a:lnTo>
                    <a:pt x="35" y="16"/>
                  </a:lnTo>
                  <a:close/>
                  <a:moveTo>
                    <a:pt x="201" y="102"/>
                  </a:moveTo>
                  <a:cubicBezTo>
                    <a:pt x="201" y="16"/>
                    <a:pt x="201" y="16"/>
                    <a:pt x="20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102"/>
                    <a:pt x="231" y="102"/>
                    <a:pt x="231" y="102"/>
                  </a:cubicBezTo>
                  <a:lnTo>
                    <a:pt x="201" y="10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6"/>
            <p:cNvSpPr>
              <a:spLocks/>
            </p:cNvSpPr>
            <p:nvPr/>
          </p:nvSpPr>
          <p:spPr bwMode="gray">
            <a:xfrm>
              <a:off x="8642650" y="5067620"/>
              <a:ext cx="327025" cy="63500"/>
            </a:xfrm>
            <a:custGeom>
              <a:avLst/>
              <a:gdLst>
                <a:gd name="T0" fmla="*/ 22 w 236"/>
                <a:gd name="T1" fmla="*/ 34 h 47"/>
                <a:gd name="T2" fmla="*/ 14 w 236"/>
                <a:gd name="T3" fmla="*/ 25 h 47"/>
                <a:gd name="T4" fmla="*/ 14 w 236"/>
                <a:gd name="T5" fmla="*/ 0 h 47"/>
                <a:gd name="T6" fmla="*/ 0 w 236"/>
                <a:gd name="T7" fmla="*/ 0 h 47"/>
                <a:gd name="T8" fmla="*/ 0 w 236"/>
                <a:gd name="T9" fmla="*/ 39 h 47"/>
                <a:gd name="T10" fmla="*/ 9 w 236"/>
                <a:gd name="T11" fmla="*/ 47 h 47"/>
                <a:gd name="T12" fmla="*/ 236 w 236"/>
                <a:gd name="T13" fmla="*/ 47 h 47"/>
                <a:gd name="T14" fmla="*/ 236 w 236"/>
                <a:gd name="T15" fmla="*/ 34 h 47"/>
                <a:gd name="T16" fmla="*/ 22 w 236"/>
                <a:gd name="T1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47">
                  <a:moveTo>
                    <a:pt x="22" y="34"/>
                  </a:moveTo>
                  <a:cubicBezTo>
                    <a:pt x="17" y="34"/>
                    <a:pt x="14" y="30"/>
                    <a:pt x="14" y="2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4"/>
                    <a:pt x="4" y="47"/>
                    <a:pt x="9" y="47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4"/>
                    <a:pt x="236" y="34"/>
                    <a:pt x="236" y="34"/>
                  </a:cubicBezTo>
                  <a:lnTo>
                    <a:pt x="22" y="34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7"/>
            <p:cNvSpPr>
              <a:spLocks/>
            </p:cNvSpPr>
            <p:nvPr/>
          </p:nvSpPr>
          <p:spPr bwMode="gray">
            <a:xfrm>
              <a:off x="8642650" y="5046983"/>
              <a:ext cx="346075" cy="84137"/>
            </a:xfrm>
            <a:custGeom>
              <a:avLst/>
              <a:gdLst>
                <a:gd name="T0" fmla="*/ 241 w 250"/>
                <a:gd name="T1" fmla="*/ 61 h 61"/>
                <a:gd name="T2" fmla="*/ 236 w 250"/>
                <a:gd name="T3" fmla="*/ 61 h 61"/>
                <a:gd name="T4" fmla="*/ 236 w 250"/>
                <a:gd name="T5" fmla="*/ 22 h 61"/>
                <a:gd name="T6" fmla="*/ 228 w 250"/>
                <a:gd name="T7" fmla="*/ 14 h 61"/>
                <a:gd name="T8" fmla="*/ 0 w 250"/>
                <a:gd name="T9" fmla="*/ 14 h 61"/>
                <a:gd name="T10" fmla="*/ 0 w 250"/>
                <a:gd name="T11" fmla="*/ 9 h 61"/>
                <a:gd name="T12" fmla="*/ 9 w 250"/>
                <a:gd name="T13" fmla="*/ 0 h 61"/>
                <a:gd name="T14" fmla="*/ 241 w 250"/>
                <a:gd name="T15" fmla="*/ 0 h 61"/>
                <a:gd name="T16" fmla="*/ 250 w 250"/>
                <a:gd name="T17" fmla="*/ 9 h 61"/>
                <a:gd name="T18" fmla="*/ 250 w 250"/>
                <a:gd name="T19" fmla="*/ 53 h 61"/>
                <a:gd name="T20" fmla="*/ 241 w 250"/>
                <a:gd name="T2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61">
                  <a:moveTo>
                    <a:pt x="241" y="61"/>
                  </a:moveTo>
                  <a:cubicBezTo>
                    <a:pt x="236" y="61"/>
                    <a:pt x="236" y="61"/>
                    <a:pt x="236" y="61"/>
                  </a:cubicBezTo>
                  <a:cubicBezTo>
                    <a:pt x="236" y="22"/>
                    <a:pt x="236" y="22"/>
                    <a:pt x="236" y="22"/>
                  </a:cubicBezTo>
                  <a:cubicBezTo>
                    <a:pt x="236" y="18"/>
                    <a:pt x="232" y="14"/>
                    <a:pt x="22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6" y="0"/>
                    <a:pt x="250" y="4"/>
                    <a:pt x="250" y="9"/>
                  </a:cubicBezTo>
                  <a:cubicBezTo>
                    <a:pt x="250" y="53"/>
                    <a:pt x="250" y="53"/>
                    <a:pt x="250" y="53"/>
                  </a:cubicBezTo>
                  <a:cubicBezTo>
                    <a:pt x="250" y="58"/>
                    <a:pt x="246" y="61"/>
                    <a:pt x="241" y="61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8"/>
            <p:cNvSpPr>
              <a:spLocks/>
            </p:cNvSpPr>
            <p:nvPr/>
          </p:nvSpPr>
          <p:spPr bwMode="gray">
            <a:xfrm>
              <a:off x="10792125" y="4919983"/>
              <a:ext cx="61913" cy="311150"/>
            </a:xfrm>
            <a:custGeom>
              <a:avLst/>
              <a:gdLst>
                <a:gd name="T0" fmla="*/ 39 w 45"/>
                <a:gd name="T1" fmla="*/ 180 h 226"/>
                <a:gd name="T2" fmla="*/ 33 w 45"/>
                <a:gd name="T3" fmla="*/ 180 h 226"/>
                <a:gd name="T4" fmla="*/ 33 w 45"/>
                <a:gd name="T5" fmla="*/ 0 h 226"/>
                <a:gd name="T6" fmla="*/ 12 w 45"/>
                <a:gd name="T7" fmla="*/ 0 h 226"/>
                <a:gd name="T8" fmla="*/ 12 w 45"/>
                <a:gd name="T9" fmla="*/ 180 h 226"/>
                <a:gd name="T10" fmla="*/ 5 w 45"/>
                <a:gd name="T11" fmla="*/ 180 h 226"/>
                <a:gd name="T12" fmla="*/ 0 w 45"/>
                <a:gd name="T13" fmla="*/ 186 h 226"/>
                <a:gd name="T14" fmla="*/ 0 w 45"/>
                <a:gd name="T15" fmla="*/ 226 h 226"/>
                <a:gd name="T16" fmla="*/ 45 w 45"/>
                <a:gd name="T17" fmla="*/ 226 h 226"/>
                <a:gd name="T18" fmla="*/ 45 w 45"/>
                <a:gd name="T19" fmla="*/ 186 h 226"/>
                <a:gd name="T20" fmla="*/ 39 w 45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26">
                  <a:moveTo>
                    <a:pt x="39" y="180"/>
                  </a:moveTo>
                  <a:cubicBezTo>
                    <a:pt x="33" y="180"/>
                    <a:pt x="33" y="180"/>
                    <a:pt x="33" y="18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5" y="226"/>
                    <a:pt x="45" y="226"/>
                    <a:pt x="45" y="22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2"/>
                    <a:pt x="42" y="180"/>
                    <a:pt x="39" y="180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9"/>
            <p:cNvSpPr>
              <a:spLocks/>
            </p:cNvSpPr>
            <p:nvPr/>
          </p:nvSpPr>
          <p:spPr bwMode="gray">
            <a:xfrm>
              <a:off x="10827050" y="4919983"/>
              <a:ext cx="26988" cy="311150"/>
            </a:xfrm>
            <a:custGeom>
              <a:avLst/>
              <a:gdLst>
                <a:gd name="T0" fmla="*/ 14 w 20"/>
                <a:gd name="T1" fmla="*/ 180 h 226"/>
                <a:gd name="T2" fmla="*/ 8 w 20"/>
                <a:gd name="T3" fmla="*/ 180 h 226"/>
                <a:gd name="T4" fmla="*/ 8 w 20"/>
                <a:gd name="T5" fmla="*/ 0 h 226"/>
                <a:gd name="T6" fmla="*/ 0 w 20"/>
                <a:gd name="T7" fmla="*/ 0 h 226"/>
                <a:gd name="T8" fmla="*/ 0 w 20"/>
                <a:gd name="T9" fmla="*/ 180 h 226"/>
                <a:gd name="T10" fmla="*/ 6 w 20"/>
                <a:gd name="T11" fmla="*/ 180 h 226"/>
                <a:gd name="T12" fmla="*/ 12 w 20"/>
                <a:gd name="T13" fmla="*/ 186 h 226"/>
                <a:gd name="T14" fmla="*/ 12 w 20"/>
                <a:gd name="T15" fmla="*/ 226 h 226"/>
                <a:gd name="T16" fmla="*/ 20 w 20"/>
                <a:gd name="T17" fmla="*/ 226 h 226"/>
                <a:gd name="T18" fmla="*/ 20 w 20"/>
                <a:gd name="T19" fmla="*/ 186 h 226"/>
                <a:gd name="T20" fmla="*/ 14 w 20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26">
                  <a:moveTo>
                    <a:pt x="14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" y="180"/>
                    <a:pt x="6" y="180"/>
                    <a:pt x="6" y="180"/>
                  </a:cubicBezTo>
                  <a:cubicBezTo>
                    <a:pt x="9" y="180"/>
                    <a:pt x="12" y="182"/>
                    <a:pt x="12" y="186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20" y="226"/>
                    <a:pt x="20" y="226"/>
                    <a:pt x="20" y="22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20" y="182"/>
                    <a:pt x="17" y="180"/>
                    <a:pt x="14" y="18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0"/>
            <p:cNvSpPr>
              <a:spLocks/>
            </p:cNvSpPr>
            <p:nvPr/>
          </p:nvSpPr>
          <p:spPr bwMode="gray">
            <a:xfrm>
              <a:off x="10792125" y="4919983"/>
              <a:ext cx="25400" cy="311150"/>
            </a:xfrm>
            <a:custGeom>
              <a:avLst/>
              <a:gdLst>
                <a:gd name="T0" fmla="*/ 19 w 19"/>
                <a:gd name="T1" fmla="*/ 0 h 226"/>
                <a:gd name="T2" fmla="*/ 12 w 19"/>
                <a:gd name="T3" fmla="*/ 0 h 226"/>
                <a:gd name="T4" fmla="*/ 12 w 19"/>
                <a:gd name="T5" fmla="*/ 180 h 226"/>
                <a:gd name="T6" fmla="*/ 5 w 19"/>
                <a:gd name="T7" fmla="*/ 180 h 226"/>
                <a:gd name="T8" fmla="*/ 0 w 19"/>
                <a:gd name="T9" fmla="*/ 186 h 226"/>
                <a:gd name="T10" fmla="*/ 0 w 19"/>
                <a:gd name="T11" fmla="*/ 226 h 226"/>
                <a:gd name="T12" fmla="*/ 7 w 19"/>
                <a:gd name="T13" fmla="*/ 226 h 226"/>
                <a:gd name="T14" fmla="*/ 7 w 19"/>
                <a:gd name="T15" fmla="*/ 186 h 226"/>
                <a:gd name="T16" fmla="*/ 13 w 19"/>
                <a:gd name="T17" fmla="*/ 180 h 226"/>
                <a:gd name="T18" fmla="*/ 19 w 19"/>
                <a:gd name="T19" fmla="*/ 180 h 226"/>
                <a:gd name="T20" fmla="*/ 19 w 19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6">
                  <a:moveTo>
                    <a:pt x="1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2" y="180"/>
                    <a:pt x="0" y="182"/>
                    <a:pt x="0" y="18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7" y="182"/>
                    <a:pt x="10" y="180"/>
                    <a:pt x="13" y="180"/>
                  </a:cubicBezTo>
                  <a:cubicBezTo>
                    <a:pt x="19" y="180"/>
                    <a:pt x="19" y="180"/>
                    <a:pt x="19" y="18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1"/>
            <p:cNvSpPr>
              <a:spLocks/>
            </p:cNvSpPr>
            <p:nvPr/>
          </p:nvSpPr>
          <p:spPr bwMode="gray">
            <a:xfrm>
              <a:off x="10068225" y="4172270"/>
              <a:ext cx="242888" cy="239712"/>
            </a:xfrm>
            <a:custGeom>
              <a:avLst/>
              <a:gdLst>
                <a:gd name="T0" fmla="*/ 153 w 153"/>
                <a:gd name="T1" fmla="*/ 98 h 151"/>
                <a:gd name="T2" fmla="*/ 100 w 153"/>
                <a:gd name="T3" fmla="*/ 151 h 151"/>
                <a:gd name="T4" fmla="*/ 0 w 153"/>
                <a:gd name="T5" fmla="*/ 52 h 151"/>
                <a:gd name="T6" fmla="*/ 53 w 153"/>
                <a:gd name="T7" fmla="*/ 0 h 151"/>
                <a:gd name="T8" fmla="*/ 153 w 153"/>
                <a:gd name="T9" fmla="*/ 9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1">
                  <a:moveTo>
                    <a:pt x="153" y="98"/>
                  </a:moveTo>
                  <a:lnTo>
                    <a:pt x="100" y="151"/>
                  </a:lnTo>
                  <a:lnTo>
                    <a:pt x="0" y="52"/>
                  </a:lnTo>
                  <a:lnTo>
                    <a:pt x="53" y="0"/>
                  </a:lnTo>
                  <a:lnTo>
                    <a:pt x="153" y="98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2"/>
            <p:cNvSpPr>
              <a:spLocks/>
            </p:cNvSpPr>
            <p:nvPr/>
          </p:nvSpPr>
          <p:spPr bwMode="gray">
            <a:xfrm>
              <a:off x="9560225" y="3665858"/>
              <a:ext cx="579438" cy="576262"/>
            </a:xfrm>
            <a:custGeom>
              <a:avLst/>
              <a:gdLst>
                <a:gd name="T0" fmla="*/ 415 w 419"/>
                <a:gd name="T1" fmla="*/ 379 h 419"/>
                <a:gd name="T2" fmla="*/ 415 w 419"/>
                <a:gd name="T3" fmla="*/ 392 h 419"/>
                <a:gd name="T4" fmla="*/ 392 w 419"/>
                <a:gd name="T5" fmla="*/ 415 h 419"/>
                <a:gd name="T6" fmla="*/ 380 w 419"/>
                <a:gd name="T7" fmla="*/ 415 h 419"/>
                <a:gd name="T8" fmla="*/ 3 w 419"/>
                <a:gd name="T9" fmla="*/ 39 h 419"/>
                <a:gd name="T10" fmla="*/ 3 w 419"/>
                <a:gd name="T11" fmla="*/ 27 h 419"/>
                <a:gd name="T12" fmla="*/ 27 w 419"/>
                <a:gd name="T13" fmla="*/ 3 h 419"/>
                <a:gd name="T14" fmla="*/ 39 w 419"/>
                <a:gd name="T15" fmla="*/ 3 h 419"/>
                <a:gd name="T16" fmla="*/ 415 w 419"/>
                <a:gd name="T17" fmla="*/ 37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9" h="419">
                  <a:moveTo>
                    <a:pt x="415" y="379"/>
                  </a:moveTo>
                  <a:cubicBezTo>
                    <a:pt x="419" y="383"/>
                    <a:pt x="419" y="388"/>
                    <a:pt x="415" y="392"/>
                  </a:cubicBezTo>
                  <a:cubicBezTo>
                    <a:pt x="392" y="415"/>
                    <a:pt x="392" y="415"/>
                    <a:pt x="392" y="415"/>
                  </a:cubicBezTo>
                  <a:cubicBezTo>
                    <a:pt x="388" y="419"/>
                    <a:pt x="383" y="419"/>
                    <a:pt x="380" y="4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35"/>
                    <a:pt x="0" y="30"/>
                    <a:pt x="3" y="2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0" y="0"/>
                    <a:pt x="36" y="0"/>
                    <a:pt x="39" y="3"/>
                  </a:cubicBezTo>
                  <a:lnTo>
                    <a:pt x="415" y="379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3"/>
            <p:cNvSpPr>
              <a:spLocks/>
            </p:cNvSpPr>
            <p:nvPr/>
          </p:nvSpPr>
          <p:spPr bwMode="gray">
            <a:xfrm>
              <a:off x="10185700" y="4288158"/>
              <a:ext cx="1066800" cy="1058862"/>
            </a:xfrm>
            <a:custGeom>
              <a:avLst/>
              <a:gdLst>
                <a:gd name="T0" fmla="*/ 672 w 672"/>
                <a:gd name="T1" fmla="*/ 594 h 667"/>
                <a:gd name="T2" fmla="*/ 597 w 672"/>
                <a:gd name="T3" fmla="*/ 667 h 667"/>
                <a:gd name="T4" fmla="*/ 0 w 672"/>
                <a:gd name="T5" fmla="*/ 74 h 667"/>
                <a:gd name="T6" fmla="*/ 74 w 672"/>
                <a:gd name="T7" fmla="*/ 0 h 667"/>
                <a:gd name="T8" fmla="*/ 672 w 672"/>
                <a:gd name="T9" fmla="*/ 59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667">
                  <a:moveTo>
                    <a:pt x="672" y="594"/>
                  </a:moveTo>
                  <a:lnTo>
                    <a:pt x="597" y="667"/>
                  </a:lnTo>
                  <a:lnTo>
                    <a:pt x="0" y="74"/>
                  </a:lnTo>
                  <a:lnTo>
                    <a:pt x="74" y="0"/>
                  </a:lnTo>
                  <a:lnTo>
                    <a:pt x="672" y="594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4"/>
            <p:cNvSpPr>
              <a:spLocks/>
            </p:cNvSpPr>
            <p:nvPr/>
          </p:nvSpPr>
          <p:spPr bwMode="gray">
            <a:xfrm>
              <a:off x="10055525" y="4159570"/>
              <a:ext cx="109538" cy="106362"/>
            </a:xfrm>
            <a:custGeom>
              <a:avLst/>
              <a:gdLst>
                <a:gd name="T0" fmla="*/ 9 w 79"/>
                <a:gd name="T1" fmla="*/ 77 h 77"/>
                <a:gd name="T2" fmla="*/ 4 w 79"/>
                <a:gd name="T3" fmla="*/ 75 h 77"/>
                <a:gd name="T4" fmla="*/ 4 w 79"/>
                <a:gd name="T5" fmla="*/ 64 h 77"/>
                <a:gd name="T6" fmla="*/ 64 w 79"/>
                <a:gd name="T7" fmla="*/ 3 h 77"/>
                <a:gd name="T8" fmla="*/ 75 w 79"/>
                <a:gd name="T9" fmla="*/ 3 h 77"/>
                <a:gd name="T10" fmla="*/ 75 w 79"/>
                <a:gd name="T11" fmla="*/ 15 h 77"/>
                <a:gd name="T12" fmla="*/ 15 w 79"/>
                <a:gd name="T13" fmla="*/ 75 h 77"/>
                <a:gd name="T14" fmla="*/ 9 w 79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77">
                  <a:moveTo>
                    <a:pt x="9" y="77"/>
                  </a:moveTo>
                  <a:cubicBezTo>
                    <a:pt x="7" y="77"/>
                    <a:pt x="5" y="77"/>
                    <a:pt x="4" y="75"/>
                  </a:cubicBezTo>
                  <a:cubicBezTo>
                    <a:pt x="0" y="72"/>
                    <a:pt x="0" y="67"/>
                    <a:pt x="4" y="64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7" y="0"/>
                    <a:pt x="72" y="0"/>
                    <a:pt x="75" y="3"/>
                  </a:cubicBezTo>
                  <a:cubicBezTo>
                    <a:pt x="79" y="6"/>
                    <a:pt x="79" y="12"/>
                    <a:pt x="75" y="1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3" y="77"/>
                    <a:pt x="11" y="77"/>
                    <a:pt x="9" y="7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5"/>
            <p:cNvSpPr>
              <a:spLocks/>
            </p:cNvSpPr>
            <p:nvPr/>
          </p:nvSpPr>
          <p:spPr bwMode="gray">
            <a:xfrm>
              <a:off x="9787237" y="3891283"/>
              <a:ext cx="79375" cy="77787"/>
            </a:xfrm>
            <a:custGeom>
              <a:avLst/>
              <a:gdLst>
                <a:gd name="T0" fmla="*/ 9 w 58"/>
                <a:gd name="T1" fmla="*/ 57 h 57"/>
                <a:gd name="T2" fmla="*/ 3 w 58"/>
                <a:gd name="T3" fmla="*/ 55 h 57"/>
                <a:gd name="T4" fmla="*/ 3 w 58"/>
                <a:gd name="T5" fmla="*/ 44 h 57"/>
                <a:gd name="T6" fmla="*/ 44 w 58"/>
                <a:gd name="T7" fmla="*/ 3 h 57"/>
                <a:gd name="T8" fmla="*/ 55 w 58"/>
                <a:gd name="T9" fmla="*/ 3 h 57"/>
                <a:gd name="T10" fmla="*/ 55 w 58"/>
                <a:gd name="T11" fmla="*/ 14 h 57"/>
                <a:gd name="T12" fmla="*/ 15 w 58"/>
                <a:gd name="T13" fmla="*/ 55 h 57"/>
                <a:gd name="T14" fmla="*/ 9 w 58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7">
                  <a:moveTo>
                    <a:pt x="9" y="57"/>
                  </a:moveTo>
                  <a:cubicBezTo>
                    <a:pt x="7" y="57"/>
                    <a:pt x="5" y="56"/>
                    <a:pt x="3" y="55"/>
                  </a:cubicBezTo>
                  <a:cubicBezTo>
                    <a:pt x="0" y="52"/>
                    <a:pt x="0" y="47"/>
                    <a:pt x="3" y="44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7" y="0"/>
                    <a:pt x="52" y="0"/>
                    <a:pt x="55" y="3"/>
                  </a:cubicBezTo>
                  <a:cubicBezTo>
                    <a:pt x="58" y="6"/>
                    <a:pt x="58" y="11"/>
                    <a:pt x="55" y="1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3" y="56"/>
                    <a:pt x="11" y="57"/>
                    <a:pt x="9" y="57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6"/>
            <p:cNvSpPr>
              <a:spLocks/>
            </p:cNvSpPr>
            <p:nvPr/>
          </p:nvSpPr>
          <p:spPr bwMode="gray">
            <a:xfrm>
              <a:off x="10168237" y="4270695"/>
              <a:ext cx="153988" cy="150812"/>
            </a:xfrm>
            <a:custGeom>
              <a:avLst/>
              <a:gdLst>
                <a:gd name="T0" fmla="*/ 9 w 111"/>
                <a:gd name="T1" fmla="*/ 110 h 110"/>
                <a:gd name="T2" fmla="*/ 3 w 111"/>
                <a:gd name="T3" fmla="*/ 108 h 110"/>
                <a:gd name="T4" fmla="*/ 3 w 111"/>
                <a:gd name="T5" fmla="*/ 96 h 110"/>
                <a:gd name="T6" fmla="*/ 96 w 111"/>
                <a:gd name="T7" fmla="*/ 3 h 110"/>
                <a:gd name="T8" fmla="*/ 108 w 111"/>
                <a:gd name="T9" fmla="*/ 3 h 110"/>
                <a:gd name="T10" fmla="*/ 108 w 111"/>
                <a:gd name="T11" fmla="*/ 15 h 110"/>
                <a:gd name="T12" fmla="*/ 15 w 111"/>
                <a:gd name="T13" fmla="*/ 108 h 110"/>
                <a:gd name="T14" fmla="*/ 9 w 111"/>
                <a:gd name="T1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10">
                  <a:moveTo>
                    <a:pt x="9" y="110"/>
                  </a:moveTo>
                  <a:cubicBezTo>
                    <a:pt x="7" y="110"/>
                    <a:pt x="5" y="109"/>
                    <a:pt x="3" y="108"/>
                  </a:cubicBezTo>
                  <a:cubicBezTo>
                    <a:pt x="0" y="104"/>
                    <a:pt x="0" y="99"/>
                    <a:pt x="3" y="96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100" y="0"/>
                    <a:pt x="105" y="0"/>
                    <a:pt x="108" y="3"/>
                  </a:cubicBezTo>
                  <a:cubicBezTo>
                    <a:pt x="111" y="6"/>
                    <a:pt x="111" y="11"/>
                    <a:pt x="108" y="15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9"/>
                    <a:pt x="11" y="110"/>
                    <a:pt x="9" y="11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7"/>
            <p:cNvSpPr>
              <a:spLocks/>
            </p:cNvSpPr>
            <p:nvPr/>
          </p:nvSpPr>
          <p:spPr bwMode="gray">
            <a:xfrm>
              <a:off x="10269837" y="4296095"/>
              <a:ext cx="982663" cy="944562"/>
            </a:xfrm>
            <a:custGeom>
              <a:avLst/>
              <a:gdLst>
                <a:gd name="T0" fmla="*/ 619 w 619"/>
                <a:gd name="T1" fmla="*/ 589 h 595"/>
                <a:gd name="T2" fmla="*/ 613 w 619"/>
                <a:gd name="T3" fmla="*/ 595 h 595"/>
                <a:gd name="T4" fmla="*/ 0 w 619"/>
                <a:gd name="T5" fmla="*/ 26 h 595"/>
                <a:gd name="T6" fmla="*/ 27 w 619"/>
                <a:gd name="T7" fmla="*/ 0 h 595"/>
                <a:gd name="T8" fmla="*/ 619 w 619"/>
                <a:gd name="T9" fmla="*/ 58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95">
                  <a:moveTo>
                    <a:pt x="619" y="589"/>
                  </a:moveTo>
                  <a:lnTo>
                    <a:pt x="613" y="595"/>
                  </a:lnTo>
                  <a:lnTo>
                    <a:pt x="0" y="26"/>
                  </a:lnTo>
                  <a:lnTo>
                    <a:pt x="27" y="0"/>
                  </a:lnTo>
                  <a:lnTo>
                    <a:pt x="619" y="589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8"/>
            <p:cNvSpPr>
              <a:spLocks/>
            </p:cNvSpPr>
            <p:nvPr/>
          </p:nvSpPr>
          <p:spPr bwMode="gray">
            <a:xfrm>
              <a:off x="10193637" y="4370708"/>
              <a:ext cx="949325" cy="976312"/>
            </a:xfrm>
            <a:custGeom>
              <a:avLst/>
              <a:gdLst>
                <a:gd name="T0" fmla="*/ 592 w 598"/>
                <a:gd name="T1" fmla="*/ 615 h 615"/>
                <a:gd name="T2" fmla="*/ 598 w 598"/>
                <a:gd name="T3" fmla="*/ 610 h 615"/>
                <a:gd name="T4" fmla="*/ 27 w 598"/>
                <a:gd name="T5" fmla="*/ 0 h 615"/>
                <a:gd name="T6" fmla="*/ 0 w 598"/>
                <a:gd name="T7" fmla="*/ 27 h 615"/>
                <a:gd name="T8" fmla="*/ 592 w 59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8" h="615">
                  <a:moveTo>
                    <a:pt x="592" y="615"/>
                  </a:moveTo>
                  <a:lnTo>
                    <a:pt x="598" y="610"/>
                  </a:lnTo>
                  <a:lnTo>
                    <a:pt x="27" y="0"/>
                  </a:lnTo>
                  <a:lnTo>
                    <a:pt x="0" y="27"/>
                  </a:lnTo>
                  <a:lnTo>
                    <a:pt x="592" y="615"/>
                  </a:ln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gray">
            <a:xfrm>
              <a:off x="10615912" y="5231133"/>
              <a:ext cx="665163" cy="93662"/>
            </a:xfrm>
            <a:custGeom>
              <a:avLst/>
              <a:gdLst>
                <a:gd name="T0" fmla="*/ 481 w 481"/>
                <a:gd name="T1" fmla="*/ 14 h 69"/>
                <a:gd name="T2" fmla="*/ 467 w 481"/>
                <a:gd name="T3" fmla="*/ 0 h 69"/>
                <a:gd name="T4" fmla="*/ 15 w 481"/>
                <a:gd name="T5" fmla="*/ 0 h 69"/>
                <a:gd name="T6" fmla="*/ 0 w 481"/>
                <a:gd name="T7" fmla="*/ 14 h 69"/>
                <a:gd name="T8" fmla="*/ 0 w 481"/>
                <a:gd name="T9" fmla="*/ 55 h 69"/>
                <a:gd name="T10" fmla="*/ 15 w 481"/>
                <a:gd name="T11" fmla="*/ 69 h 69"/>
                <a:gd name="T12" fmla="*/ 467 w 481"/>
                <a:gd name="T13" fmla="*/ 69 h 69"/>
                <a:gd name="T14" fmla="*/ 481 w 481"/>
                <a:gd name="T15" fmla="*/ 55 h 69"/>
                <a:gd name="T16" fmla="*/ 481 w 481"/>
                <a:gd name="T17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1" h="69">
                  <a:moveTo>
                    <a:pt x="481" y="14"/>
                  </a:moveTo>
                  <a:cubicBezTo>
                    <a:pt x="481" y="6"/>
                    <a:pt x="475" y="0"/>
                    <a:pt x="46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3"/>
                    <a:pt x="7" y="69"/>
                    <a:pt x="15" y="69"/>
                  </a:cubicBezTo>
                  <a:cubicBezTo>
                    <a:pt x="467" y="69"/>
                    <a:pt x="467" y="69"/>
                    <a:pt x="467" y="69"/>
                  </a:cubicBezTo>
                  <a:cubicBezTo>
                    <a:pt x="475" y="69"/>
                    <a:pt x="481" y="63"/>
                    <a:pt x="481" y="55"/>
                  </a:cubicBezTo>
                  <a:lnTo>
                    <a:pt x="481" y="1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70"/>
            <p:cNvSpPr>
              <a:spLocks noChangeArrowheads="1"/>
            </p:cNvSpPr>
            <p:nvPr/>
          </p:nvSpPr>
          <p:spPr bwMode="gray">
            <a:xfrm>
              <a:off x="103127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71"/>
            <p:cNvSpPr>
              <a:spLocks noChangeArrowheads="1"/>
            </p:cNvSpPr>
            <p:nvPr/>
          </p:nvSpPr>
          <p:spPr bwMode="gray">
            <a:xfrm>
              <a:off x="10695287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72"/>
            <p:cNvSpPr>
              <a:spLocks noChangeArrowheads="1"/>
            </p:cNvSpPr>
            <p:nvPr/>
          </p:nvSpPr>
          <p:spPr bwMode="gray">
            <a:xfrm>
              <a:off x="1098580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gray">
            <a:xfrm>
              <a:off x="10176175" y="5042220"/>
              <a:ext cx="341313" cy="404812"/>
            </a:xfrm>
            <a:custGeom>
              <a:avLst/>
              <a:gdLst>
                <a:gd name="T0" fmla="*/ 247 w 247"/>
                <a:gd name="T1" fmla="*/ 0 h 295"/>
                <a:gd name="T2" fmla="*/ 66 w 247"/>
                <a:gd name="T3" fmla="*/ 0 h 295"/>
                <a:gd name="T4" fmla="*/ 16 w 247"/>
                <a:gd name="T5" fmla="*/ 295 h 295"/>
                <a:gd name="T6" fmla="*/ 197 w 247"/>
                <a:gd name="T7" fmla="*/ 295 h 295"/>
                <a:gd name="T8" fmla="*/ 247 w 247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95">
                  <a:moveTo>
                    <a:pt x="247" y="0"/>
                  </a:moveTo>
                  <a:cubicBezTo>
                    <a:pt x="193" y="0"/>
                    <a:pt x="97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197" y="295"/>
                    <a:pt x="197" y="295"/>
                    <a:pt x="197" y="295"/>
                  </a:cubicBezTo>
                  <a:cubicBezTo>
                    <a:pt x="197" y="295"/>
                    <a:pt x="181" y="76"/>
                    <a:pt x="247" y="0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gray">
            <a:xfrm>
              <a:off x="10727037" y="5324795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5"/>
            <p:cNvSpPr>
              <a:spLocks/>
            </p:cNvSpPr>
            <p:nvPr/>
          </p:nvSpPr>
          <p:spPr bwMode="gray">
            <a:xfrm>
              <a:off x="10512725" y="5324795"/>
              <a:ext cx="3175" cy="1587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6"/>
            <p:cNvSpPr>
              <a:spLocks/>
            </p:cNvSpPr>
            <p:nvPr/>
          </p:nvSpPr>
          <p:spPr bwMode="gray">
            <a:xfrm>
              <a:off x="10176175" y="5042220"/>
              <a:ext cx="127000" cy="404812"/>
            </a:xfrm>
            <a:custGeom>
              <a:avLst/>
              <a:gdLst>
                <a:gd name="T0" fmla="*/ 92 w 92"/>
                <a:gd name="T1" fmla="*/ 0 h 295"/>
                <a:gd name="T2" fmla="*/ 66 w 92"/>
                <a:gd name="T3" fmla="*/ 0 h 295"/>
                <a:gd name="T4" fmla="*/ 16 w 92"/>
                <a:gd name="T5" fmla="*/ 295 h 295"/>
                <a:gd name="T6" fmla="*/ 42 w 92"/>
                <a:gd name="T7" fmla="*/ 295 h 295"/>
                <a:gd name="T8" fmla="*/ 92 w 92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95">
                  <a:moveTo>
                    <a:pt x="92" y="0"/>
                  </a:moveTo>
                  <a:cubicBezTo>
                    <a:pt x="82" y="0"/>
                    <a:pt x="73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42" y="295"/>
                    <a:pt x="42" y="295"/>
                    <a:pt x="42" y="295"/>
                  </a:cubicBezTo>
                  <a:cubicBezTo>
                    <a:pt x="42" y="295"/>
                    <a:pt x="26" y="76"/>
                    <a:pt x="92" y="0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77"/>
            <p:cNvSpPr>
              <a:spLocks noChangeArrowheads="1"/>
            </p:cNvSpPr>
            <p:nvPr/>
          </p:nvSpPr>
          <p:spPr bwMode="gray">
            <a:xfrm>
              <a:off x="9574512" y="3729358"/>
              <a:ext cx="22225" cy="693737"/>
            </a:xfrm>
            <a:prstGeom prst="rect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8"/>
            <p:cNvSpPr>
              <a:spLocks/>
            </p:cNvSpPr>
            <p:nvPr/>
          </p:nvSpPr>
          <p:spPr bwMode="gray">
            <a:xfrm>
              <a:off x="10393662" y="5042220"/>
              <a:ext cx="906463" cy="404812"/>
            </a:xfrm>
            <a:custGeom>
              <a:avLst/>
              <a:gdLst>
                <a:gd name="T0" fmla="*/ 642 w 656"/>
                <a:gd name="T1" fmla="*/ 206 h 295"/>
                <a:gd name="T2" fmla="*/ 219 w 656"/>
                <a:gd name="T3" fmla="*/ 206 h 295"/>
                <a:gd name="T4" fmla="*/ 217 w 656"/>
                <a:gd name="T5" fmla="*/ 207 h 295"/>
                <a:gd name="T6" fmla="*/ 217 w 656"/>
                <a:gd name="T7" fmla="*/ 0 h 295"/>
                <a:gd name="T8" fmla="*/ 66 w 656"/>
                <a:gd name="T9" fmla="*/ 0 h 295"/>
                <a:gd name="T10" fmla="*/ 16 w 656"/>
                <a:gd name="T11" fmla="*/ 295 h 295"/>
                <a:gd name="T12" fmla="*/ 642 w 656"/>
                <a:gd name="T13" fmla="*/ 295 h 295"/>
                <a:gd name="T14" fmla="*/ 656 w 656"/>
                <a:gd name="T15" fmla="*/ 281 h 295"/>
                <a:gd name="T16" fmla="*/ 656 w 656"/>
                <a:gd name="T17" fmla="*/ 221 h 295"/>
                <a:gd name="T18" fmla="*/ 642 w 656"/>
                <a:gd name="T19" fmla="*/ 20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6" h="295">
                  <a:moveTo>
                    <a:pt x="642" y="206"/>
                  </a:moveTo>
                  <a:cubicBezTo>
                    <a:pt x="219" y="206"/>
                    <a:pt x="219" y="206"/>
                    <a:pt x="219" y="206"/>
                  </a:cubicBezTo>
                  <a:cubicBezTo>
                    <a:pt x="219" y="206"/>
                    <a:pt x="218" y="206"/>
                    <a:pt x="217" y="207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642" y="295"/>
                    <a:pt x="642" y="295"/>
                    <a:pt x="642" y="295"/>
                  </a:cubicBezTo>
                  <a:cubicBezTo>
                    <a:pt x="650" y="295"/>
                    <a:pt x="656" y="289"/>
                    <a:pt x="656" y="281"/>
                  </a:cubicBezTo>
                  <a:cubicBezTo>
                    <a:pt x="656" y="221"/>
                    <a:pt x="656" y="221"/>
                    <a:pt x="656" y="221"/>
                  </a:cubicBezTo>
                  <a:cubicBezTo>
                    <a:pt x="656" y="213"/>
                    <a:pt x="650" y="206"/>
                    <a:pt x="642" y="206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9"/>
            <p:cNvSpPr>
              <a:spLocks/>
            </p:cNvSpPr>
            <p:nvPr/>
          </p:nvSpPr>
          <p:spPr bwMode="gray">
            <a:xfrm>
              <a:off x="10393662" y="5042220"/>
              <a:ext cx="300038" cy="404812"/>
            </a:xfrm>
            <a:custGeom>
              <a:avLst/>
              <a:gdLst>
                <a:gd name="T0" fmla="*/ 81 w 217"/>
                <a:gd name="T1" fmla="*/ 15 h 295"/>
                <a:gd name="T2" fmla="*/ 217 w 217"/>
                <a:gd name="T3" fmla="*/ 15 h 295"/>
                <a:gd name="T4" fmla="*/ 217 w 217"/>
                <a:gd name="T5" fmla="*/ 0 h 295"/>
                <a:gd name="T6" fmla="*/ 66 w 217"/>
                <a:gd name="T7" fmla="*/ 0 h 295"/>
                <a:gd name="T8" fmla="*/ 16 w 217"/>
                <a:gd name="T9" fmla="*/ 295 h 295"/>
                <a:gd name="T10" fmla="*/ 30 w 217"/>
                <a:gd name="T11" fmla="*/ 295 h 295"/>
                <a:gd name="T12" fmla="*/ 81 w 217"/>
                <a:gd name="T13" fmla="*/ 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" h="295">
                  <a:moveTo>
                    <a:pt x="81" y="15"/>
                  </a:moveTo>
                  <a:cubicBezTo>
                    <a:pt x="122" y="15"/>
                    <a:pt x="188" y="15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0"/>
                    <a:pt x="119" y="0"/>
                    <a:pt x="66" y="0"/>
                  </a:cubicBezTo>
                  <a:cubicBezTo>
                    <a:pt x="0" y="76"/>
                    <a:pt x="16" y="295"/>
                    <a:pt x="16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28" y="244"/>
                    <a:pt x="25" y="79"/>
                    <a:pt x="81" y="15"/>
                  </a:cubicBezTo>
                  <a:close/>
                </a:path>
              </a:pathLst>
            </a:custGeom>
            <a:solidFill>
              <a:srgbClr val="FFCB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0"/>
            <p:cNvSpPr>
              <a:spLocks/>
            </p:cNvSpPr>
            <p:nvPr/>
          </p:nvSpPr>
          <p:spPr bwMode="gray">
            <a:xfrm>
              <a:off x="10414300" y="54279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1"/>
            <p:cNvSpPr>
              <a:spLocks/>
            </p:cNvSpPr>
            <p:nvPr/>
          </p:nvSpPr>
          <p:spPr bwMode="gray">
            <a:xfrm>
              <a:off x="10414300" y="5432745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2"/>
            <p:cNvSpPr>
              <a:spLocks/>
            </p:cNvSpPr>
            <p:nvPr/>
          </p:nvSpPr>
          <p:spPr bwMode="gray">
            <a:xfrm>
              <a:off x="10414300" y="544068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3"/>
            <p:cNvSpPr>
              <a:spLocks/>
            </p:cNvSpPr>
            <p:nvPr/>
          </p:nvSpPr>
          <p:spPr bwMode="gray">
            <a:xfrm>
              <a:off x="10433350" y="5324795"/>
              <a:ext cx="866775" cy="122237"/>
            </a:xfrm>
            <a:custGeom>
              <a:avLst/>
              <a:gdLst>
                <a:gd name="T0" fmla="*/ 613 w 627"/>
                <a:gd name="T1" fmla="*/ 0 h 89"/>
                <a:gd name="T2" fmla="*/ 613 w 627"/>
                <a:gd name="T3" fmla="*/ 56 h 89"/>
                <a:gd name="T4" fmla="*/ 599 w 627"/>
                <a:gd name="T5" fmla="*/ 71 h 89"/>
                <a:gd name="T6" fmla="*/ 0 w 627"/>
                <a:gd name="T7" fmla="*/ 71 h 89"/>
                <a:gd name="T8" fmla="*/ 1 w 627"/>
                <a:gd name="T9" fmla="*/ 89 h 89"/>
                <a:gd name="T10" fmla="*/ 613 w 627"/>
                <a:gd name="T11" fmla="*/ 89 h 89"/>
                <a:gd name="T12" fmla="*/ 627 w 627"/>
                <a:gd name="T13" fmla="*/ 75 h 89"/>
                <a:gd name="T14" fmla="*/ 627 w 627"/>
                <a:gd name="T15" fmla="*/ 15 h 89"/>
                <a:gd name="T16" fmla="*/ 613 w 627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89">
                  <a:moveTo>
                    <a:pt x="613" y="0"/>
                  </a:moveTo>
                  <a:cubicBezTo>
                    <a:pt x="613" y="56"/>
                    <a:pt x="613" y="56"/>
                    <a:pt x="613" y="56"/>
                  </a:cubicBezTo>
                  <a:cubicBezTo>
                    <a:pt x="613" y="64"/>
                    <a:pt x="607" y="71"/>
                    <a:pt x="599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8"/>
                    <a:pt x="1" y="84"/>
                    <a:pt x="1" y="89"/>
                  </a:cubicBezTo>
                  <a:cubicBezTo>
                    <a:pt x="613" y="89"/>
                    <a:pt x="613" y="89"/>
                    <a:pt x="613" y="89"/>
                  </a:cubicBezTo>
                  <a:cubicBezTo>
                    <a:pt x="621" y="89"/>
                    <a:pt x="627" y="83"/>
                    <a:pt x="627" y="75"/>
                  </a:cubicBezTo>
                  <a:cubicBezTo>
                    <a:pt x="627" y="15"/>
                    <a:pt x="627" y="15"/>
                    <a:pt x="627" y="15"/>
                  </a:cubicBezTo>
                  <a:cubicBezTo>
                    <a:pt x="627" y="7"/>
                    <a:pt x="621" y="1"/>
                    <a:pt x="613" y="0"/>
                  </a:cubicBezTo>
                  <a:close/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4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146 w 146"/>
                <a:gd name="T3" fmla="*/ 0 h 174"/>
                <a:gd name="T4" fmla="*/ 40 w 146"/>
                <a:gd name="T5" fmla="*/ 0 h 174"/>
                <a:gd name="T6" fmla="*/ 0 w 146"/>
                <a:gd name="T7" fmla="*/ 174 h 174"/>
                <a:gd name="T8" fmla="*/ 146 w 14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82" y="0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5"/>
            <p:cNvSpPr>
              <a:spLocks/>
            </p:cNvSpPr>
            <p:nvPr/>
          </p:nvSpPr>
          <p:spPr bwMode="gray">
            <a:xfrm>
              <a:off x="10452400" y="5086670"/>
              <a:ext cx="203200" cy="238125"/>
            </a:xfrm>
            <a:custGeom>
              <a:avLst/>
              <a:gdLst>
                <a:gd name="T0" fmla="*/ 146 w 146"/>
                <a:gd name="T1" fmla="*/ 174 h 174"/>
                <a:gd name="T2" fmla="*/ 40 w 146"/>
                <a:gd name="T3" fmla="*/ 0 h 174"/>
                <a:gd name="T4" fmla="*/ 0 w 146"/>
                <a:gd name="T5" fmla="*/ 174 h 174"/>
                <a:gd name="T6" fmla="*/ 146 w 146"/>
                <a:gd name="T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174">
                  <a:moveTo>
                    <a:pt x="146" y="174"/>
                  </a:moveTo>
                  <a:cubicBezTo>
                    <a:pt x="146" y="174"/>
                    <a:pt x="84" y="73"/>
                    <a:pt x="40" y="0"/>
                  </a:cubicBezTo>
                  <a:cubicBezTo>
                    <a:pt x="8" y="38"/>
                    <a:pt x="0" y="119"/>
                    <a:pt x="0" y="174"/>
                  </a:cubicBezTo>
                  <a:lnTo>
                    <a:pt x="146" y="174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86"/>
            <p:cNvSpPr>
              <a:spLocks noChangeArrowheads="1"/>
            </p:cNvSpPr>
            <p:nvPr/>
          </p:nvSpPr>
          <p:spPr bwMode="gray">
            <a:xfrm>
              <a:off x="10458750" y="5353370"/>
              <a:ext cx="188913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87"/>
            <p:cNvSpPr>
              <a:spLocks noChangeArrowheads="1"/>
            </p:cNvSpPr>
            <p:nvPr/>
          </p:nvSpPr>
          <p:spPr bwMode="gray">
            <a:xfrm>
              <a:off x="10503200" y="5396233"/>
              <a:ext cx="100013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gray">
            <a:xfrm>
              <a:off x="11041362" y="5353370"/>
              <a:ext cx="192088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gray">
            <a:xfrm>
              <a:off x="10839750" y="5353370"/>
              <a:ext cx="190500" cy="188912"/>
            </a:xfrm>
            <a:prstGeom prst="ellipse">
              <a:avLst/>
            </a:pr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90"/>
            <p:cNvSpPr>
              <a:spLocks/>
            </p:cNvSpPr>
            <p:nvPr/>
          </p:nvSpPr>
          <p:spPr bwMode="gray">
            <a:xfrm>
              <a:off x="10503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0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91"/>
            <p:cNvSpPr>
              <a:spLocks/>
            </p:cNvSpPr>
            <p:nvPr/>
          </p:nvSpPr>
          <p:spPr bwMode="gray">
            <a:xfrm>
              <a:off x="10241262" y="5359720"/>
              <a:ext cx="120650" cy="15875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9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92"/>
            <p:cNvSpPr>
              <a:spLocks/>
            </p:cNvSpPr>
            <p:nvPr/>
          </p:nvSpPr>
          <p:spPr bwMode="gray">
            <a:xfrm>
              <a:off x="10241262" y="5396233"/>
              <a:ext cx="120650" cy="17462"/>
            </a:xfrm>
            <a:custGeom>
              <a:avLst/>
              <a:gdLst>
                <a:gd name="T0" fmla="*/ 81 w 87"/>
                <a:gd name="T1" fmla="*/ 12 h 12"/>
                <a:gd name="T2" fmla="*/ 6 w 87"/>
                <a:gd name="T3" fmla="*/ 12 h 12"/>
                <a:gd name="T4" fmla="*/ 0 w 87"/>
                <a:gd name="T5" fmla="*/ 6 h 12"/>
                <a:gd name="T6" fmla="*/ 6 w 87"/>
                <a:gd name="T7" fmla="*/ 0 h 12"/>
                <a:gd name="T8" fmla="*/ 81 w 87"/>
                <a:gd name="T9" fmla="*/ 0 h 12"/>
                <a:gd name="T10" fmla="*/ 87 w 87"/>
                <a:gd name="T11" fmla="*/ 6 h 12"/>
                <a:gd name="T12" fmla="*/ 81 w 8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2">
                  <a:moveTo>
                    <a:pt x="8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4" y="0"/>
                    <a:pt x="87" y="3"/>
                    <a:pt x="87" y="6"/>
                  </a:cubicBezTo>
                  <a:cubicBezTo>
                    <a:pt x="87" y="10"/>
                    <a:pt x="84" y="12"/>
                    <a:pt x="81" y="12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93"/>
            <p:cNvSpPr>
              <a:spLocks/>
            </p:cNvSpPr>
            <p:nvPr/>
          </p:nvSpPr>
          <p:spPr bwMode="gray">
            <a:xfrm>
              <a:off x="10209512" y="5086670"/>
              <a:ext cx="227013" cy="239712"/>
            </a:xfrm>
            <a:custGeom>
              <a:avLst/>
              <a:gdLst>
                <a:gd name="T0" fmla="*/ 31 w 164"/>
                <a:gd name="T1" fmla="*/ 0 h 175"/>
                <a:gd name="T2" fmla="*/ 0 w 164"/>
                <a:gd name="T3" fmla="*/ 175 h 175"/>
                <a:gd name="T4" fmla="*/ 133 w 164"/>
                <a:gd name="T5" fmla="*/ 175 h 175"/>
                <a:gd name="T6" fmla="*/ 164 w 164"/>
                <a:gd name="T7" fmla="*/ 0 h 175"/>
                <a:gd name="T8" fmla="*/ 31 w 164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142" y="49"/>
                    <a:pt x="164" y="0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94"/>
            <p:cNvSpPr>
              <a:spLocks/>
            </p:cNvSpPr>
            <p:nvPr/>
          </p:nvSpPr>
          <p:spPr bwMode="gray">
            <a:xfrm>
              <a:off x="10209512" y="5086670"/>
              <a:ext cx="185738" cy="239712"/>
            </a:xfrm>
            <a:custGeom>
              <a:avLst/>
              <a:gdLst>
                <a:gd name="T0" fmla="*/ 31 w 134"/>
                <a:gd name="T1" fmla="*/ 0 h 175"/>
                <a:gd name="T2" fmla="*/ 0 w 134"/>
                <a:gd name="T3" fmla="*/ 175 h 175"/>
                <a:gd name="T4" fmla="*/ 133 w 134"/>
                <a:gd name="T5" fmla="*/ 175 h 175"/>
                <a:gd name="T6" fmla="*/ 31 w 134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75">
                  <a:moveTo>
                    <a:pt x="31" y="0"/>
                  </a:moveTo>
                  <a:cubicBezTo>
                    <a:pt x="9" y="49"/>
                    <a:pt x="1" y="119"/>
                    <a:pt x="0" y="175"/>
                  </a:cubicBezTo>
                  <a:cubicBezTo>
                    <a:pt x="133" y="175"/>
                    <a:pt x="133" y="175"/>
                    <a:pt x="133" y="175"/>
                  </a:cubicBezTo>
                  <a:cubicBezTo>
                    <a:pt x="134" y="119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5"/>
            <p:cNvSpPr>
              <a:spLocks noEditPoints="1"/>
            </p:cNvSpPr>
            <p:nvPr/>
          </p:nvSpPr>
          <p:spPr bwMode="gray">
            <a:xfrm>
              <a:off x="9257012" y="4496120"/>
              <a:ext cx="280988" cy="279400"/>
            </a:xfrm>
            <a:custGeom>
              <a:avLst/>
              <a:gdLst>
                <a:gd name="T0" fmla="*/ 203 w 203"/>
                <a:gd name="T1" fmla="*/ 93 h 203"/>
                <a:gd name="T2" fmla="*/ 187 w 203"/>
                <a:gd name="T3" fmla="*/ 77 h 203"/>
                <a:gd name="T4" fmla="*/ 192 w 203"/>
                <a:gd name="T5" fmla="*/ 54 h 203"/>
                <a:gd name="T6" fmla="*/ 170 w 203"/>
                <a:gd name="T7" fmla="*/ 46 h 203"/>
                <a:gd name="T8" fmla="*/ 167 w 203"/>
                <a:gd name="T9" fmla="*/ 23 h 203"/>
                <a:gd name="T10" fmla="*/ 144 w 203"/>
                <a:gd name="T11" fmla="*/ 25 h 203"/>
                <a:gd name="T12" fmla="*/ 132 w 203"/>
                <a:gd name="T13" fmla="*/ 4 h 203"/>
                <a:gd name="T14" fmla="*/ 111 w 203"/>
                <a:gd name="T15" fmla="*/ 15 h 203"/>
                <a:gd name="T16" fmla="*/ 92 w 203"/>
                <a:gd name="T17" fmla="*/ 0 h 203"/>
                <a:gd name="T18" fmla="*/ 77 w 203"/>
                <a:gd name="T19" fmla="*/ 18 h 203"/>
                <a:gd name="T20" fmla="*/ 54 w 203"/>
                <a:gd name="T21" fmla="*/ 11 h 203"/>
                <a:gd name="T22" fmla="*/ 47 w 203"/>
                <a:gd name="T23" fmla="*/ 33 h 203"/>
                <a:gd name="T24" fmla="*/ 23 w 203"/>
                <a:gd name="T25" fmla="*/ 36 h 203"/>
                <a:gd name="T26" fmla="*/ 24 w 203"/>
                <a:gd name="T27" fmla="*/ 59 h 203"/>
                <a:gd name="T28" fmla="*/ 4 w 203"/>
                <a:gd name="T29" fmla="*/ 71 h 203"/>
                <a:gd name="T30" fmla="*/ 14 w 203"/>
                <a:gd name="T31" fmla="*/ 93 h 203"/>
                <a:gd name="T32" fmla="*/ 0 w 203"/>
                <a:gd name="T33" fmla="*/ 112 h 203"/>
                <a:gd name="T34" fmla="*/ 16 w 203"/>
                <a:gd name="T35" fmla="*/ 127 h 203"/>
                <a:gd name="T36" fmla="*/ 11 w 203"/>
                <a:gd name="T37" fmla="*/ 149 h 203"/>
                <a:gd name="T38" fmla="*/ 32 w 203"/>
                <a:gd name="T39" fmla="*/ 158 h 203"/>
                <a:gd name="T40" fmla="*/ 36 w 203"/>
                <a:gd name="T41" fmla="*/ 180 h 203"/>
                <a:gd name="T42" fmla="*/ 59 w 203"/>
                <a:gd name="T43" fmla="*/ 180 h 203"/>
                <a:gd name="T44" fmla="*/ 71 w 203"/>
                <a:gd name="T45" fmla="*/ 199 h 203"/>
                <a:gd name="T46" fmla="*/ 92 w 203"/>
                <a:gd name="T47" fmla="*/ 191 h 203"/>
                <a:gd name="T48" fmla="*/ 111 w 203"/>
                <a:gd name="T49" fmla="*/ 203 h 203"/>
                <a:gd name="T50" fmla="*/ 127 w 203"/>
                <a:gd name="T51" fmla="*/ 188 h 203"/>
                <a:gd name="T52" fmla="*/ 149 w 203"/>
                <a:gd name="T53" fmla="*/ 192 h 203"/>
                <a:gd name="T54" fmla="*/ 158 w 203"/>
                <a:gd name="T55" fmla="*/ 171 h 203"/>
                <a:gd name="T56" fmla="*/ 180 w 203"/>
                <a:gd name="T57" fmla="*/ 167 h 203"/>
                <a:gd name="T58" fmla="*/ 180 w 203"/>
                <a:gd name="T59" fmla="*/ 144 h 203"/>
                <a:gd name="T60" fmla="*/ 199 w 203"/>
                <a:gd name="T61" fmla="*/ 132 h 203"/>
                <a:gd name="T62" fmla="*/ 190 w 203"/>
                <a:gd name="T63" fmla="*/ 112 h 203"/>
                <a:gd name="T64" fmla="*/ 57 w 203"/>
                <a:gd name="T65" fmla="*/ 58 h 203"/>
                <a:gd name="T66" fmla="*/ 93 w 203"/>
                <a:gd name="T67" fmla="*/ 73 h 203"/>
                <a:gd name="T68" fmla="*/ 39 w 203"/>
                <a:gd name="T69" fmla="*/ 95 h 203"/>
                <a:gd name="T70" fmla="*/ 93 w 203"/>
                <a:gd name="T71" fmla="*/ 166 h 203"/>
                <a:gd name="T72" fmla="*/ 39 w 203"/>
                <a:gd name="T73" fmla="*/ 111 h 203"/>
                <a:gd name="T74" fmla="*/ 93 w 203"/>
                <a:gd name="T75" fmla="*/ 133 h 203"/>
                <a:gd name="T76" fmla="*/ 89 w 203"/>
                <a:gd name="T77" fmla="*/ 102 h 203"/>
                <a:gd name="T78" fmla="*/ 114 w 203"/>
                <a:gd name="T79" fmla="*/ 102 h 203"/>
                <a:gd name="T80" fmla="*/ 89 w 203"/>
                <a:gd name="T81" fmla="*/ 102 h 203"/>
                <a:gd name="T82" fmla="*/ 110 w 203"/>
                <a:gd name="T83" fmla="*/ 166 h 203"/>
                <a:gd name="T84" fmla="*/ 124 w 203"/>
                <a:gd name="T85" fmla="*/ 125 h 203"/>
                <a:gd name="T86" fmla="*/ 165 w 203"/>
                <a:gd name="T87" fmla="*/ 111 h 203"/>
                <a:gd name="T88" fmla="*/ 132 w 203"/>
                <a:gd name="T89" fmla="*/ 95 h 203"/>
                <a:gd name="T90" fmla="*/ 110 w 203"/>
                <a:gd name="T91" fmla="*/ 40 h 203"/>
                <a:gd name="T92" fmla="*/ 165 w 203"/>
                <a:gd name="T93" fmla="*/ 9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3" h="203">
                  <a:moveTo>
                    <a:pt x="203" y="112"/>
                  </a:moveTo>
                  <a:cubicBezTo>
                    <a:pt x="203" y="93"/>
                    <a:pt x="203" y="93"/>
                    <a:pt x="203" y="93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189" y="88"/>
                    <a:pt x="188" y="82"/>
                    <a:pt x="187" y="77"/>
                  </a:cubicBezTo>
                  <a:cubicBezTo>
                    <a:pt x="199" y="72"/>
                    <a:pt x="199" y="72"/>
                    <a:pt x="199" y="7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179" y="60"/>
                    <a:pt x="179" y="60"/>
                    <a:pt x="179" y="60"/>
                  </a:cubicBezTo>
                  <a:cubicBezTo>
                    <a:pt x="177" y="55"/>
                    <a:pt x="174" y="51"/>
                    <a:pt x="170" y="4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67" y="23"/>
                    <a:pt x="167" y="23"/>
                    <a:pt x="167" y="23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3" y="30"/>
                    <a:pt x="148" y="27"/>
                    <a:pt x="144" y="25"/>
                  </a:cubicBezTo>
                  <a:cubicBezTo>
                    <a:pt x="149" y="11"/>
                    <a:pt x="149" y="11"/>
                    <a:pt x="149" y="1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2" y="16"/>
                    <a:pt x="116" y="15"/>
                    <a:pt x="111" y="1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7" y="15"/>
                    <a:pt x="82" y="16"/>
                    <a:pt x="77" y="18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5" y="27"/>
                    <a:pt x="51" y="30"/>
                    <a:pt x="47" y="3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0" y="51"/>
                    <a:pt x="27" y="55"/>
                    <a:pt x="24" y="59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5" y="82"/>
                    <a:pt x="14" y="88"/>
                    <a:pt x="14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7"/>
                    <a:pt x="15" y="122"/>
                    <a:pt x="16" y="127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6" y="149"/>
                    <a:pt x="29" y="154"/>
                    <a:pt x="32" y="158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50" y="175"/>
                    <a:pt x="54" y="178"/>
                    <a:pt x="59" y="180"/>
                  </a:cubicBezTo>
                  <a:cubicBezTo>
                    <a:pt x="54" y="192"/>
                    <a:pt x="54" y="192"/>
                    <a:pt x="54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6" y="188"/>
                    <a:pt x="76" y="188"/>
                    <a:pt x="76" y="188"/>
                  </a:cubicBezTo>
                  <a:cubicBezTo>
                    <a:pt x="81" y="189"/>
                    <a:pt x="87" y="190"/>
                    <a:pt x="92" y="19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111" y="203"/>
                    <a:pt x="111" y="203"/>
                    <a:pt x="111" y="203"/>
                  </a:cubicBezTo>
                  <a:cubicBezTo>
                    <a:pt x="111" y="191"/>
                    <a:pt x="111" y="191"/>
                    <a:pt x="111" y="191"/>
                  </a:cubicBezTo>
                  <a:cubicBezTo>
                    <a:pt x="117" y="190"/>
                    <a:pt x="122" y="189"/>
                    <a:pt x="127" y="188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49" y="192"/>
                    <a:pt x="149" y="192"/>
                    <a:pt x="149" y="192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9" y="178"/>
                    <a:pt x="154" y="175"/>
                    <a:pt x="158" y="171"/>
                  </a:cubicBezTo>
                  <a:cubicBezTo>
                    <a:pt x="167" y="180"/>
                    <a:pt x="167" y="180"/>
                    <a:pt x="167" y="180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1" y="158"/>
                    <a:pt x="171" y="158"/>
                    <a:pt x="171" y="158"/>
                  </a:cubicBezTo>
                  <a:cubicBezTo>
                    <a:pt x="175" y="154"/>
                    <a:pt x="178" y="149"/>
                    <a:pt x="180" y="144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187" y="127"/>
                    <a:pt x="187" y="127"/>
                    <a:pt x="187" y="127"/>
                  </a:cubicBezTo>
                  <a:cubicBezTo>
                    <a:pt x="188" y="122"/>
                    <a:pt x="189" y="117"/>
                    <a:pt x="190" y="112"/>
                  </a:cubicBezTo>
                  <a:lnTo>
                    <a:pt x="203" y="112"/>
                  </a:lnTo>
                  <a:close/>
                  <a:moveTo>
                    <a:pt x="57" y="58"/>
                  </a:moveTo>
                  <a:cubicBezTo>
                    <a:pt x="67" y="48"/>
                    <a:pt x="80" y="41"/>
                    <a:pt x="93" y="40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83" y="76"/>
                    <a:pt x="75" y="84"/>
                    <a:pt x="72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40" y="81"/>
                    <a:pt x="47" y="68"/>
                    <a:pt x="57" y="58"/>
                  </a:cubicBezTo>
                  <a:close/>
                  <a:moveTo>
                    <a:pt x="93" y="166"/>
                  </a:moveTo>
                  <a:cubicBezTo>
                    <a:pt x="80" y="164"/>
                    <a:pt x="67" y="158"/>
                    <a:pt x="57" y="148"/>
                  </a:cubicBezTo>
                  <a:cubicBezTo>
                    <a:pt x="47" y="138"/>
                    <a:pt x="40" y="125"/>
                    <a:pt x="39" y="111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5" y="122"/>
                    <a:pt x="83" y="130"/>
                    <a:pt x="93" y="133"/>
                  </a:cubicBezTo>
                  <a:lnTo>
                    <a:pt x="93" y="166"/>
                  </a:lnTo>
                  <a:close/>
                  <a:moveTo>
                    <a:pt x="89" y="102"/>
                  </a:moveTo>
                  <a:cubicBezTo>
                    <a:pt x="89" y="95"/>
                    <a:pt x="95" y="89"/>
                    <a:pt x="102" y="89"/>
                  </a:cubicBezTo>
                  <a:cubicBezTo>
                    <a:pt x="109" y="89"/>
                    <a:pt x="114" y="95"/>
                    <a:pt x="114" y="102"/>
                  </a:cubicBezTo>
                  <a:cubicBezTo>
                    <a:pt x="114" y="109"/>
                    <a:pt x="109" y="114"/>
                    <a:pt x="102" y="114"/>
                  </a:cubicBezTo>
                  <a:cubicBezTo>
                    <a:pt x="95" y="114"/>
                    <a:pt x="89" y="109"/>
                    <a:pt x="89" y="102"/>
                  </a:cubicBezTo>
                  <a:close/>
                  <a:moveTo>
                    <a:pt x="147" y="148"/>
                  </a:moveTo>
                  <a:cubicBezTo>
                    <a:pt x="137" y="158"/>
                    <a:pt x="124" y="164"/>
                    <a:pt x="110" y="166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5" y="131"/>
                    <a:pt x="120" y="129"/>
                    <a:pt x="124" y="125"/>
                  </a:cubicBezTo>
                  <a:cubicBezTo>
                    <a:pt x="128" y="121"/>
                    <a:pt x="130" y="116"/>
                    <a:pt x="132" y="111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3" y="125"/>
                    <a:pt x="157" y="138"/>
                    <a:pt x="147" y="148"/>
                  </a:cubicBezTo>
                  <a:close/>
                  <a:moveTo>
                    <a:pt x="132" y="95"/>
                  </a:moveTo>
                  <a:cubicBezTo>
                    <a:pt x="129" y="84"/>
                    <a:pt x="121" y="76"/>
                    <a:pt x="110" y="7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24" y="41"/>
                    <a:pt x="137" y="48"/>
                    <a:pt x="147" y="58"/>
                  </a:cubicBezTo>
                  <a:cubicBezTo>
                    <a:pt x="157" y="68"/>
                    <a:pt x="163" y="81"/>
                    <a:pt x="165" y="95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6"/>
            <p:cNvSpPr>
              <a:spLocks noEditPoints="1"/>
            </p:cNvSpPr>
            <p:nvPr/>
          </p:nvSpPr>
          <p:spPr bwMode="gray">
            <a:xfrm>
              <a:off x="9109375" y="4723133"/>
              <a:ext cx="254000" cy="254000"/>
            </a:xfrm>
            <a:custGeom>
              <a:avLst/>
              <a:gdLst>
                <a:gd name="T0" fmla="*/ 184 w 184"/>
                <a:gd name="T1" fmla="*/ 112 h 185"/>
                <a:gd name="T2" fmla="*/ 161 w 184"/>
                <a:gd name="T3" fmla="*/ 89 h 185"/>
                <a:gd name="T4" fmla="*/ 181 w 184"/>
                <a:gd name="T5" fmla="*/ 63 h 185"/>
                <a:gd name="T6" fmla="*/ 150 w 184"/>
                <a:gd name="T7" fmla="*/ 55 h 185"/>
                <a:gd name="T8" fmla="*/ 155 w 184"/>
                <a:gd name="T9" fmla="*/ 22 h 185"/>
                <a:gd name="T10" fmla="*/ 123 w 184"/>
                <a:gd name="T11" fmla="*/ 31 h 185"/>
                <a:gd name="T12" fmla="*/ 111 w 184"/>
                <a:gd name="T13" fmla="*/ 0 h 185"/>
                <a:gd name="T14" fmla="*/ 88 w 184"/>
                <a:gd name="T15" fmla="*/ 23 h 185"/>
                <a:gd name="T16" fmla="*/ 63 w 184"/>
                <a:gd name="T17" fmla="*/ 3 h 185"/>
                <a:gd name="T18" fmla="*/ 54 w 184"/>
                <a:gd name="T19" fmla="*/ 34 h 185"/>
                <a:gd name="T20" fmla="*/ 22 w 184"/>
                <a:gd name="T21" fmla="*/ 29 h 185"/>
                <a:gd name="T22" fmla="*/ 30 w 184"/>
                <a:gd name="T23" fmla="*/ 61 h 185"/>
                <a:gd name="T24" fmla="*/ 0 w 184"/>
                <a:gd name="T25" fmla="*/ 73 h 185"/>
                <a:gd name="T26" fmla="*/ 23 w 184"/>
                <a:gd name="T27" fmla="*/ 96 h 185"/>
                <a:gd name="T28" fmla="*/ 2 w 184"/>
                <a:gd name="T29" fmla="*/ 121 h 185"/>
                <a:gd name="T30" fmla="*/ 34 w 184"/>
                <a:gd name="T31" fmla="*/ 130 h 185"/>
                <a:gd name="T32" fmla="*/ 29 w 184"/>
                <a:gd name="T33" fmla="*/ 162 h 185"/>
                <a:gd name="T34" fmla="*/ 60 w 184"/>
                <a:gd name="T35" fmla="*/ 154 h 185"/>
                <a:gd name="T36" fmla="*/ 72 w 184"/>
                <a:gd name="T37" fmla="*/ 185 h 185"/>
                <a:gd name="T38" fmla="*/ 95 w 184"/>
                <a:gd name="T39" fmla="*/ 161 h 185"/>
                <a:gd name="T40" fmla="*/ 121 w 184"/>
                <a:gd name="T41" fmla="*/ 182 h 185"/>
                <a:gd name="T42" fmla="*/ 129 w 184"/>
                <a:gd name="T43" fmla="*/ 150 h 185"/>
                <a:gd name="T44" fmla="*/ 162 w 184"/>
                <a:gd name="T45" fmla="*/ 156 h 185"/>
                <a:gd name="T46" fmla="*/ 153 w 184"/>
                <a:gd name="T47" fmla="*/ 124 h 185"/>
                <a:gd name="T48" fmla="*/ 184 w 184"/>
                <a:gd name="T49" fmla="*/ 112 h 185"/>
                <a:gd name="T50" fmla="*/ 92 w 184"/>
                <a:gd name="T51" fmla="*/ 115 h 185"/>
                <a:gd name="T52" fmla="*/ 69 w 184"/>
                <a:gd name="T53" fmla="*/ 92 h 185"/>
                <a:gd name="T54" fmla="*/ 92 w 184"/>
                <a:gd name="T55" fmla="*/ 70 h 185"/>
                <a:gd name="T56" fmla="*/ 114 w 184"/>
                <a:gd name="T57" fmla="*/ 92 h 185"/>
                <a:gd name="T58" fmla="*/ 92 w 184"/>
                <a:gd name="T59" fmla="*/ 11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" h="185">
                  <a:moveTo>
                    <a:pt x="184" y="112"/>
                  </a:moveTo>
                  <a:cubicBezTo>
                    <a:pt x="161" y="89"/>
                    <a:pt x="161" y="89"/>
                    <a:pt x="161" y="89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55" y="22"/>
                    <a:pt x="155" y="22"/>
                    <a:pt x="155" y="22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3" y="96"/>
                    <a:pt x="23" y="96"/>
                    <a:pt x="23" y="96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60" y="154"/>
                    <a:pt x="60" y="154"/>
                    <a:pt x="60" y="154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95" y="161"/>
                    <a:pt x="95" y="161"/>
                    <a:pt x="95" y="161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53" y="124"/>
                    <a:pt x="153" y="124"/>
                    <a:pt x="153" y="124"/>
                  </a:cubicBezTo>
                  <a:lnTo>
                    <a:pt x="184" y="112"/>
                  </a:lnTo>
                  <a:close/>
                  <a:moveTo>
                    <a:pt x="92" y="115"/>
                  </a:moveTo>
                  <a:cubicBezTo>
                    <a:pt x="79" y="115"/>
                    <a:pt x="69" y="105"/>
                    <a:pt x="69" y="92"/>
                  </a:cubicBezTo>
                  <a:cubicBezTo>
                    <a:pt x="69" y="80"/>
                    <a:pt x="79" y="70"/>
                    <a:pt x="92" y="70"/>
                  </a:cubicBezTo>
                  <a:cubicBezTo>
                    <a:pt x="104" y="70"/>
                    <a:pt x="114" y="80"/>
                    <a:pt x="114" y="92"/>
                  </a:cubicBezTo>
                  <a:cubicBezTo>
                    <a:pt x="114" y="105"/>
                    <a:pt x="104" y="115"/>
                    <a:pt x="92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7"/>
            <p:cNvSpPr>
              <a:spLocks noEditPoints="1"/>
            </p:cNvSpPr>
            <p:nvPr/>
          </p:nvSpPr>
          <p:spPr bwMode="gray">
            <a:xfrm>
              <a:off x="9464975" y="4650108"/>
              <a:ext cx="358775" cy="355600"/>
            </a:xfrm>
            <a:custGeom>
              <a:avLst/>
              <a:gdLst>
                <a:gd name="T0" fmla="*/ 247 w 259"/>
                <a:gd name="T1" fmla="*/ 139 h 259"/>
                <a:gd name="T2" fmla="*/ 228 w 259"/>
                <a:gd name="T3" fmla="*/ 133 h 259"/>
                <a:gd name="T4" fmla="*/ 224 w 259"/>
                <a:gd name="T5" fmla="*/ 103 h 259"/>
                <a:gd name="T6" fmla="*/ 241 w 259"/>
                <a:gd name="T7" fmla="*/ 94 h 259"/>
                <a:gd name="T8" fmla="*/ 247 w 259"/>
                <a:gd name="T9" fmla="*/ 73 h 259"/>
                <a:gd name="T10" fmla="*/ 239 w 259"/>
                <a:gd name="T11" fmla="*/ 59 h 259"/>
                <a:gd name="T12" fmla="*/ 219 w 259"/>
                <a:gd name="T13" fmla="*/ 53 h 259"/>
                <a:gd name="T14" fmla="*/ 202 w 259"/>
                <a:gd name="T15" fmla="*/ 63 h 259"/>
                <a:gd name="T16" fmla="*/ 178 w 259"/>
                <a:gd name="T17" fmla="*/ 44 h 259"/>
                <a:gd name="T18" fmla="*/ 183 w 259"/>
                <a:gd name="T19" fmla="*/ 25 h 259"/>
                <a:gd name="T20" fmla="*/ 173 w 259"/>
                <a:gd name="T21" fmla="*/ 7 h 259"/>
                <a:gd name="T22" fmla="*/ 157 w 259"/>
                <a:gd name="T23" fmla="*/ 2 h 259"/>
                <a:gd name="T24" fmla="*/ 138 w 259"/>
                <a:gd name="T25" fmla="*/ 12 h 259"/>
                <a:gd name="T26" fmla="*/ 133 w 259"/>
                <a:gd name="T27" fmla="*/ 31 h 259"/>
                <a:gd name="T28" fmla="*/ 103 w 259"/>
                <a:gd name="T29" fmla="*/ 35 h 259"/>
                <a:gd name="T30" fmla="*/ 93 w 259"/>
                <a:gd name="T31" fmla="*/ 18 h 259"/>
                <a:gd name="T32" fmla="*/ 73 w 259"/>
                <a:gd name="T33" fmla="*/ 12 h 259"/>
                <a:gd name="T34" fmla="*/ 59 w 259"/>
                <a:gd name="T35" fmla="*/ 20 h 259"/>
                <a:gd name="T36" fmla="*/ 53 w 259"/>
                <a:gd name="T37" fmla="*/ 40 h 259"/>
                <a:gd name="T38" fmla="*/ 63 w 259"/>
                <a:gd name="T39" fmla="*/ 58 h 259"/>
                <a:gd name="T40" fmla="*/ 44 w 259"/>
                <a:gd name="T41" fmla="*/ 81 h 259"/>
                <a:gd name="T42" fmla="*/ 25 w 259"/>
                <a:gd name="T43" fmla="*/ 76 h 259"/>
                <a:gd name="T44" fmla="*/ 7 w 259"/>
                <a:gd name="T45" fmla="*/ 86 h 259"/>
                <a:gd name="T46" fmla="*/ 2 w 259"/>
                <a:gd name="T47" fmla="*/ 103 h 259"/>
                <a:gd name="T48" fmla="*/ 12 w 259"/>
                <a:gd name="T49" fmla="*/ 121 h 259"/>
                <a:gd name="T50" fmla="*/ 31 w 259"/>
                <a:gd name="T51" fmla="*/ 126 h 259"/>
                <a:gd name="T52" fmla="*/ 35 w 259"/>
                <a:gd name="T53" fmla="*/ 156 h 259"/>
                <a:gd name="T54" fmla="*/ 18 w 259"/>
                <a:gd name="T55" fmla="*/ 166 h 259"/>
                <a:gd name="T56" fmla="*/ 12 w 259"/>
                <a:gd name="T57" fmla="*/ 186 h 259"/>
                <a:gd name="T58" fmla="*/ 20 w 259"/>
                <a:gd name="T59" fmla="*/ 201 h 259"/>
                <a:gd name="T60" fmla="*/ 40 w 259"/>
                <a:gd name="T61" fmla="*/ 206 h 259"/>
                <a:gd name="T62" fmla="*/ 58 w 259"/>
                <a:gd name="T63" fmla="*/ 197 h 259"/>
                <a:gd name="T64" fmla="*/ 81 w 259"/>
                <a:gd name="T65" fmla="*/ 215 h 259"/>
                <a:gd name="T66" fmla="*/ 76 w 259"/>
                <a:gd name="T67" fmla="*/ 234 h 259"/>
                <a:gd name="T68" fmla="*/ 86 w 259"/>
                <a:gd name="T69" fmla="*/ 253 h 259"/>
                <a:gd name="T70" fmla="*/ 102 w 259"/>
                <a:gd name="T71" fmla="*/ 257 h 259"/>
                <a:gd name="T72" fmla="*/ 121 w 259"/>
                <a:gd name="T73" fmla="*/ 247 h 259"/>
                <a:gd name="T74" fmla="*/ 126 w 259"/>
                <a:gd name="T75" fmla="*/ 228 h 259"/>
                <a:gd name="T76" fmla="*/ 156 w 259"/>
                <a:gd name="T77" fmla="*/ 224 h 259"/>
                <a:gd name="T78" fmla="*/ 166 w 259"/>
                <a:gd name="T79" fmla="*/ 242 h 259"/>
                <a:gd name="T80" fmla="*/ 186 w 259"/>
                <a:gd name="T81" fmla="*/ 247 h 259"/>
                <a:gd name="T82" fmla="*/ 200 w 259"/>
                <a:gd name="T83" fmla="*/ 239 h 259"/>
                <a:gd name="T84" fmla="*/ 206 w 259"/>
                <a:gd name="T85" fmla="*/ 219 h 259"/>
                <a:gd name="T86" fmla="*/ 197 w 259"/>
                <a:gd name="T87" fmla="*/ 202 h 259"/>
                <a:gd name="T88" fmla="*/ 215 w 259"/>
                <a:gd name="T89" fmla="*/ 178 h 259"/>
                <a:gd name="T90" fmla="*/ 234 w 259"/>
                <a:gd name="T91" fmla="*/ 183 h 259"/>
                <a:gd name="T92" fmla="*/ 252 w 259"/>
                <a:gd name="T93" fmla="*/ 173 h 259"/>
                <a:gd name="T94" fmla="*/ 257 w 259"/>
                <a:gd name="T95" fmla="*/ 157 h 259"/>
                <a:gd name="T96" fmla="*/ 247 w 259"/>
                <a:gd name="T97" fmla="*/ 139 h 259"/>
                <a:gd name="T98" fmla="*/ 116 w 259"/>
                <a:gd name="T99" fmla="*/ 178 h 259"/>
                <a:gd name="T100" fmla="*/ 82 w 259"/>
                <a:gd name="T101" fmla="*/ 116 h 259"/>
                <a:gd name="T102" fmla="*/ 143 w 259"/>
                <a:gd name="T103" fmla="*/ 82 h 259"/>
                <a:gd name="T104" fmla="*/ 177 w 259"/>
                <a:gd name="T105" fmla="*/ 143 h 259"/>
                <a:gd name="T106" fmla="*/ 116 w 259"/>
                <a:gd name="T107" fmla="*/ 1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9" h="259">
                  <a:moveTo>
                    <a:pt x="247" y="139"/>
                  </a:moveTo>
                  <a:cubicBezTo>
                    <a:pt x="228" y="133"/>
                    <a:pt x="228" y="133"/>
                    <a:pt x="228" y="133"/>
                  </a:cubicBezTo>
                  <a:cubicBezTo>
                    <a:pt x="228" y="123"/>
                    <a:pt x="227" y="113"/>
                    <a:pt x="224" y="103"/>
                  </a:cubicBezTo>
                  <a:cubicBezTo>
                    <a:pt x="241" y="94"/>
                    <a:pt x="241" y="94"/>
                    <a:pt x="241" y="94"/>
                  </a:cubicBezTo>
                  <a:cubicBezTo>
                    <a:pt x="249" y="90"/>
                    <a:pt x="251" y="81"/>
                    <a:pt x="247" y="73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5" y="52"/>
                    <a:pt x="226" y="49"/>
                    <a:pt x="219" y="53"/>
                  </a:cubicBezTo>
                  <a:cubicBezTo>
                    <a:pt x="202" y="63"/>
                    <a:pt x="202" y="63"/>
                    <a:pt x="202" y="63"/>
                  </a:cubicBezTo>
                  <a:cubicBezTo>
                    <a:pt x="195" y="55"/>
                    <a:pt x="187" y="49"/>
                    <a:pt x="178" y="44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5" y="17"/>
                    <a:pt x="181" y="9"/>
                    <a:pt x="173" y="7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49" y="0"/>
                    <a:pt x="141" y="5"/>
                    <a:pt x="138" y="12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3" y="31"/>
                    <a:pt x="113" y="32"/>
                    <a:pt x="103" y="35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0" y="11"/>
                    <a:pt x="80" y="8"/>
                    <a:pt x="73" y="1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1" y="24"/>
                    <a:pt x="49" y="33"/>
                    <a:pt x="53" y="40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55" y="64"/>
                    <a:pt x="49" y="72"/>
                    <a:pt x="44" y="81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17" y="74"/>
                    <a:pt x="9" y="78"/>
                    <a:pt x="7" y="86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10"/>
                    <a:pt x="4" y="119"/>
                    <a:pt x="12" y="121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36"/>
                    <a:pt x="32" y="146"/>
                    <a:pt x="35" y="15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1" y="170"/>
                    <a:pt x="8" y="179"/>
                    <a:pt x="12" y="186"/>
                  </a:cubicBezTo>
                  <a:cubicBezTo>
                    <a:pt x="20" y="201"/>
                    <a:pt x="20" y="201"/>
                    <a:pt x="20" y="201"/>
                  </a:cubicBezTo>
                  <a:cubicBezTo>
                    <a:pt x="24" y="208"/>
                    <a:pt x="33" y="210"/>
                    <a:pt x="40" y="206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4" y="204"/>
                    <a:pt x="72" y="210"/>
                    <a:pt x="81" y="215"/>
                  </a:cubicBezTo>
                  <a:cubicBezTo>
                    <a:pt x="76" y="234"/>
                    <a:pt x="76" y="234"/>
                    <a:pt x="76" y="234"/>
                  </a:cubicBezTo>
                  <a:cubicBezTo>
                    <a:pt x="74" y="242"/>
                    <a:pt x="78" y="250"/>
                    <a:pt x="86" y="253"/>
                  </a:cubicBezTo>
                  <a:cubicBezTo>
                    <a:pt x="102" y="257"/>
                    <a:pt x="102" y="257"/>
                    <a:pt x="102" y="257"/>
                  </a:cubicBezTo>
                  <a:cubicBezTo>
                    <a:pt x="110" y="259"/>
                    <a:pt x="118" y="255"/>
                    <a:pt x="121" y="247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36" y="228"/>
                    <a:pt x="146" y="227"/>
                    <a:pt x="156" y="224"/>
                  </a:cubicBezTo>
                  <a:cubicBezTo>
                    <a:pt x="166" y="242"/>
                    <a:pt x="166" y="242"/>
                    <a:pt x="166" y="242"/>
                  </a:cubicBezTo>
                  <a:cubicBezTo>
                    <a:pt x="170" y="249"/>
                    <a:pt x="179" y="251"/>
                    <a:pt x="186" y="247"/>
                  </a:cubicBezTo>
                  <a:cubicBezTo>
                    <a:pt x="200" y="239"/>
                    <a:pt x="200" y="239"/>
                    <a:pt x="200" y="239"/>
                  </a:cubicBezTo>
                  <a:cubicBezTo>
                    <a:pt x="208" y="235"/>
                    <a:pt x="210" y="226"/>
                    <a:pt x="206" y="219"/>
                  </a:cubicBezTo>
                  <a:cubicBezTo>
                    <a:pt x="197" y="202"/>
                    <a:pt x="197" y="202"/>
                    <a:pt x="197" y="202"/>
                  </a:cubicBezTo>
                  <a:cubicBezTo>
                    <a:pt x="204" y="195"/>
                    <a:pt x="210" y="187"/>
                    <a:pt x="215" y="178"/>
                  </a:cubicBezTo>
                  <a:cubicBezTo>
                    <a:pt x="234" y="183"/>
                    <a:pt x="234" y="183"/>
                    <a:pt x="234" y="183"/>
                  </a:cubicBezTo>
                  <a:cubicBezTo>
                    <a:pt x="242" y="185"/>
                    <a:pt x="250" y="181"/>
                    <a:pt x="252" y="173"/>
                  </a:cubicBezTo>
                  <a:cubicBezTo>
                    <a:pt x="257" y="157"/>
                    <a:pt x="257" y="157"/>
                    <a:pt x="257" y="157"/>
                  </a:cubicBezTo>
                  <a:cubicBezTo>
                    <a:pt x="259" y="149"/>
                    <a:pt x="255" y="141"/>
                    <a:pt x="247" y="139"/>
                  </a:cubicBezTo>
                  <a:close/>
                  <a:moveTo>
                    <a:pt x="116" y="178"/>
                  </a:moveTo>
                  <a:cubicBezTo>
                    <a:pt x="90" y="170"/>
                    <a:pt x="74" y="143"/>
                    <a:pt x="82" y="116"/>
                  </a:cubicBezTo>
                  <a:cubicBezTo>
                    <a:pt x="89" y="90"/>
                    <a:pt x="117" y="74"/>
                    <a:pt x="143" y="82"/>
                  </a:cubicBezTo>
                  <a:cubicBezTo>
                    <a:pt x="169" y="89"/>
                    <a:pt x="185" y="117"/>
                    <a:pt x="177" y="143"/>
                  </a:cubicBezTo>
                  <a:cubicBezTo>
                    <a:pt x="170" y="170"/>
                    <a:pt x="142" y="185"/>
                    <a:pt x="116" y="178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8"/>
            <p:cNvSpPr>
              <a:spLocks noEditPoints="1"/>
            </p:cNvSpPr>
            <p:nvPr/>
          </p:nvSpPr>
          <p:spPr bwMode="gray">
            <a:xfrm>
              <a:off x="9818987" y="4658045"/>
              <a:ext cx="227013" cy="228600"/>
            </a:xfrm>
            <a:custGeom>
              <a:avLst/>
              <a:gdLst>
                <a:gd name="T0" fmla="*/ 165 w 165"/>
                <a:gd name="T1" fmla="*/ 75 h 166"/>
                <a:gd name="T2" fmla="*/ 165 w 165"/>
                <a:gd name="T3" fmla="*/ 75 h 166"/>
                <a:gd name="T4" fmla="*/ 151 w 165"/>
                <a:gd name="T5" fmla="*/ 63 h 166"/>
                <a:gd name="T6" fmla="*/ 156 w 165"/>
                <a:gd name="T7" fmla="*/ 44 h 166"/>
                <a:gd name="T8" fmla="*/ 138 w 165"/>
                <a:gd name="T9" fmla="*/ 38 h 166"/>
                <a:gd name="T10" fmla="*/ 136 w 165"/>
                <a:gd name="T11" fmla="*/ 19 h 166"/>
                <a:gd name="T12" fmla="*/ 117 w 165"/>
                <a:gd name="T13" fmla="*/ 20 h 166"/>
                <a:gd name="T14" fmla="*/ 107 w 165"/>
                <a:gd name="T15" fmla="*/ 3 h 166"/>
                <a:gd name="T16" fmla="*/ 90 w 165"/>
                <a:gd name="T17" fmla="*/ 12 h 166"/>
                <a:gd name="T18" fmla="*/ 90 w 165"/>
                <a:gd name="T19" fmla="*/ 0 h 166"/>
                <a:gd name="T20" fmla="*/ 75 w 165"/>
                <a:gd name="T21" fmla="*/ 0 h 166"/>
                <a:gd name="T22" fmla="*/ 62 w 165"/>
                <a:gd name="T23" fmla="*/ 14 h 166"/>
                <a:gd name="T24" fmla="*/ 44 w 165"/>
                <a:gd name="T25" fmla="*/ 9 h 166"/>
                <a:gd name="T26" fmla="*/ 36 w 165"/>
                <a:gd name="T27" fmla="*/ 27 h 166"/>
                <a:gd name="T28" fmla="*/ 18 w 165"/>
                <a:gd name="T29" fmla="*/ 30 h 166"/>
                <a:gd name="T30" fmla="*/ 19 w 165"/>
                <a:gd name="T31" fmla="*/ 48 h 166"/>
                <a:gd name="T32" fmla="*/ 3 w 165"/>
                <a:gd name="T33" fmla="*/ 58 h 166"/>
                <a:gd name="T34" fmla="*/ 10 w 165"/>
                <a:gd name="T35" fmla="*/ 75 h 166"/>
                <a:gd name="T36" fmla="*/ 0 w 165"/>
                <a:gd name="T37" fmla="*/ 75 h 166"/>
                <a:gd name="T38" fmla="*/ 0 w 165"/>
                <a:gd name="T39" fmla="*/ 80 h 166"/>
                <a:gd name="T40" fmla="*/ 0 w 165"/>
                <a:gd name="T41" fmla="*/ 90 h 166"/>
                <a:gd name="T42" fmla="*/ 10 w 165"/>
                <a:gd name="T43" fmla="*/ 90 h 166"/>
                <a:gd name="T44" fmla="*/ 3 w 165"/>
                <a:gd name="T45" fmla="*/ 107 h 166"/>
                <a:gd name="T46" fmla="*/ 18 w 165"/>
                <a:gd name="T47" fmla="*/ 118 h 166"/>
                <a:gd name="T48" fmla="*/ 18 w 165"/>
                <a:gd name="T49" fmla="*/ 136 h 166"/>
                <a:gd name="T50" fmla="*/ 36 w 165"/>
                <a:gd name="T51" fmla="*/ 140 h 166"/>
                <a:gd name="T52" fmla="*/ 44 w 165"/>
                <a:gd name="T53" fmla="*/ 156 h 166"/>
                <a:gd name="T54" fmla="*/ 62 w 165"/>
                <a:gd name="T55" fmla="*/ 153 h 166"/>
                <a:gd name="T56" fmla="*/ 75 w 165"/>
                <a:gd name="T57" fmla="*/ 166 h 166"/>
                <a:gd name="T58" fmla="*/ 90 w 165"/>
                <a:gd name="T59" fmla="*/ 166 h 166"/>
                <a:gd name="T60" fmla="*/ 90 w 165"/>
                <a:gd name="T61" fmla="*/ 155 h 166"/>
                <a:gd name="T62" fmla="*/ 107 w 165"/>
                <a:gd name="T63" fmla="*/ 162 h 166"/>
                <a:gd name="T64" fmla="*/ 117 w 165"/>
                <a:gd name="T65" fmla="*/ 146 h 166"/>
                <a:gd name="T66" fmla="*/ 135 w 165"/>
                <a:gd name="T67" fmla="*/ 147 h 166"/>
                <a:gd name="T68" fmla="*/ 138 w 165"/>
                <a:gd name="T69" fmla="*/ 129 h 166"/>
                <a:gd name="T70" fmla="*/ 156 w 165"/>
                <a:gd name="T71" fmla="*/ 122 h 166"/>
                <a:gd name="T72" fmla="*/ 151 w 165"/>
                <a:gd name="T73" fmla="*/ 103 h 166"/>
                <a:gd name="T74" fmla="*/ 165 w 165"/>
                <a:gd name="T75" fmla="*/ 90 h 166"/>
                <a:gd name="T76" fmla="*/ 133 w 165"/>
                <a:gd name="T77" fmla="*/ 75 h 166"/>
                <a:gd name="T78" fmla="*/ 104 w 165"/>
                <a:gd name="T79" fmla="*/ 71 h 166"/>
                <a:gd name="T80" fmla="*/ 113 w 165"/>
                <a:gd name="T81" fmla="*/ 42 h 166"/>
                <a:gd name="T82" fmla="*/ 90 w 165"/>
                <a:gd name="T83" fmla="*/ 59 h 166"/>
                <a:gd name="T84" fmla="*/ 113 w 165"/>
                <a:gd name="T85" fmla="*/ 42 h 166"/>
                <a:gd name="T86" fmla="*/ 75 w 165"/>
                <a:gd name="T87" fmla="*/ 90 h 166"/>
                <a:gd name="T88" fmla="*/ 90 w 165"/>
                <a:gd name="T89" fmla="*/ 76 h 166"/>
                <a:gd name="T90" fmla="*/ 75 w 165"/>
                <a:gd name="T91" fmla="*/ 32 h 166"/>
                <a:gd name="T92" fmla="*/ 69 w 165"/>
                <a:gd name="T93" fmla="*/ 61 h 166"/>
                <a:gd name="T94" fmla="*/ 75 w 165"/>
                <a:gd name="T95" fmla="*/ 32 h 166"/>
                <a:gd name="T96" fmla="*/ 60 w 165"/>
                <a:gd name="T97" fmla="*/ 71 h 166"/>
                <a:gd name="T98" fmla="*/ 31 w 165"/>
                <a:gd name="T99" fmla="*/ 75 h 166"/>
                <a:gd name="T100" fmla="*/ 41 w 165"/>
                <a:gd name="T101" fmla="*/ 115 h 166"/>
                <a:gd name="T102" fmla="*/ 57 w 165"/>
                <a:gd name="T103" fmla="*/ 90 h 166"/>
                <a:gd name="T104" fmla="*/ 41 w 165"/>
                <a:gd name="T105" fmla="*/ 115 h 166"/>
                <a:gd name="T106" fmla="*/ 69 w 165"/>
                <a:gd name="T107" fmla="*/ 106 h 166"/>
                <a:gd name="T108" fmla="*/ 75 w 165"/>
                <a:gd name="T109" fmla="*/ 135 h 166"/>
                <a:gd name="T110" fmla="*/ 90 w 165"/>
                <a:gd name="T111" fmla="*/ 135 h 166"/>
                <a:gd name="T112" fmla="*/ 94 w 165"/>
                <a:gd name="T113" fmla="*/ 106 h 166"/>
                <a:gd name="T114" fmla="*/ 90 w 165"/>
                <a:gd name="T115" fmla="*/ 135 h 166"/>
                <a:gd name="T116" fmla="*/ 104 w 165"/>
                <a:gd name="T117" fmla="*/ 96 h 166"/>
                <a:gd name="T118" fmla="*/ 133 w 165"/>
                <a:gd name="T119" fmla="*/ 9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" h="166">
                  <a:moveTo>
                    <a:pt x="165" y="90"/>
                  </a:move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54" y="75"/>
                    <a:pt x="154" y="75"/>
                    <a:pt x="154" y="75"/>
                  </a:cubicBezTo>
                  <a:cubicBezTo>
                    <a:pt x="153" y="71"/>
                    <a:pt x="152" y="67"/>
                    <a:pt x="151" y="63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3" y="45"/>
                    <a:pt x="141" y="41"/>
                    <a:pt x="138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4" y="25"/>
                    <a:pt x="120" y="22"/>
                    <a:pt x="117" y="2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99" y="13"/>
                    <a:pt x="94" y="12"/>
                    <a:pt x="90" y="1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1" y="12"/>
                    <a:pt x="66" y="13"/>
                    <a:pt x="62" y="1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2"/>
                    <a:pt x="40" y="24"/>
                    <a:pt x="36" y="27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41"/>
                    <a:pt x="21" y="45"/>
                    <a:pt x="1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1" y="66"/>
                    <a:pt x="11" y="71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11" y="99"/>
                    <a:pt x="12" y="103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20" y="122"/>
                    <a:pt x="23" y="125"/>
                    <a:pt x="26" y="129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40" y="142"/>
                    <a:pt x="44" y="145"/>
                    <a:pt x="48" y="147"/>
                  </a:cubicBezTo>
                  <a:cubicBezTo>
                    <a:pt x="44" y="156"/>
                    <a:pt x="44" y="156"/>
                    <a:pt x="44" y="156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6" y="154"/>
                    <a:pt x="70" y="155"/>
                    <a:pt x="75" y="15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94" y="155"/>
                    <a:pt x="99" y="154"/>
                    <a:pt x="103" y="152"/>
                  </a:cubicBezTo>
                  <a:cubicBezTo>
                    <a:pt x="107" y="162"/>
                    <a:pt x="107" y="162"/>
                    <a:pt x="107" y="162"/>
                  </a:cubicBezTo>
                  <a:cubicBezTo>
                    <a:pt x="121" y="156"/>
                    <a:pt x="121" y="156"/>
                    <a:pt x="121" y="156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21" y="144"/>
                    <a:pt x="124" y="142"/>
                    <a:pt x="127" y="140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41" y="125"/>
                    <a:pt x="143" y="121"/>
                    <a:pt x="146" y="117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52" y="99"/>
                    <a:pt x="153" y="95"/>
                    <a:pt x="154" y="90"/>
                  </a:cubicBezTo>
                  <a:lnTo>
                    <a:pt x="165" y="90"/>
                  </a:lnTo>
                  <a:close/>
                  <a:moveTo>
                    <a:pt x="123" y="52"/>
                  </a:moveTo>
                  <a:cubicBezTo>
                    <a:pt x="128" y="59"/>
                    <a:pt x="132" y="67"/>
                    <a:pt x="133" y="7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5" y="74"/>
                    <a:pt x="105" y="72"/>
                    <a:pt x="104" y="71"/>
                  </a:cubicBezTo>
                  <a:lnTo>
                    <a:pt x="123" y="52"/>
                  </a:lnTo>
                  <a:close/>
                  <a:moveTo>
                    <a:pt x="113" y="42"/>
                  </a:moveTo>
                  <a:cubicBezTo>
                    <a:pt x="94" y="61"/>
                    <a:pt x="94" y="61"/>
                    <a:pt x="94" y="61"/>
                  </a:cubicBezTo>
                  <a:cubicBezTo>
                    <a:pt x="93" y="61"/>
                    <a:pt x="92" y="60"/>
                    <a:pt x="90" y="59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9" y="34"/>
                    <a:pt x="107" y="37"/>
                    <a:pt x="113" y="42"/>
                  </a:cubicBezTo>
                  <a:close/>
                  <a:moveTo>
                    <a:pt x="90" y="90"/>
                  </a:moveTo>
                  <a:cubicBezTo>
                    <a:pt x="86" y="94"/>
                    <a:pt x="79" y="94"/>
                    <a:pt x="75" y="90"/>
                  </a:cubicBezTo>
                  <a:cubicBezTo>
                    <a:pt x="71" y="86"/>
                    <a:pt x="71" y="80"/>
                    <a:pt x="75" y="76"/>
                  </a:cubicBezTo>
                  <a:cubicBezTo>
                    <a:pt x="79" y="72"/>
                    <a:pt x="86" y="72"/>
                    <a:pt x="90" y="76"/>
                  </a:cubicBezTo>
                  <a:cubicBezTo>
                    <a:pt x="94" y="80"/>
                    <a:pt x="94" y="86"/>
                    <a:pt x="90" y="90"/>
                  </a:cubicBezTo>
                  <a:close/>
                  <a:moveTo>
                    <a:pt x="75" y="32"/>
                  </a:moveTo>
                  <a:cubicBezTo>
                    <a:pt x="75" y="59"/>
                    <a:pt x="75" y="59"/>
                    <a:pt x="75" y="59"/>
                  </a:cubicBezTo>
                  <a:cubicBezTo>
                    <a:pt x="73" y="60"/>
                    <a:pt x="71" y="60"/>
                    <a:pt x="69" y="6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7" y="37"/>
                    <a:pt x="66" y="33"/>
                    <a:pt x="75" y="32"/>
                  </a:cubicBezTo>
                  <a:close/>
                  <a:moveTo>
                    <a:pt x="41" y="52"/>
                  </a:moveTo>
                  <a:cubicBezTo>
                    <a:pt x="60" y="71"/>
                    <a:pt x="60" y="71"/>
                    <a:pt x="60" y="71"/>
                  </a:cubicBezTo>
                  <a:cubicBezTo>
                    <a:pt x="59" y="72"/>
                    <a:pt x="58" y="74"/>
                    <a:pt x="58" y="75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2" y="67"/>
                    <a:pt x="35" y="59"/>
                    <a:pt x="41" y="52"/>
                  </a:cubicBezTo>
                  <a:close/>
                  <a:moveTo>
                    <a:pt x="41" y="115"/>
                  </a:moveTo>
                  <a:cubicBezTo>
                    <a:pt x="35" y="108"/>
                    <a:pt x="32" y="99"/>
                    <a:pt x="3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92"/>
                    <a:pt x="59" y="94"/>
                    <a:pt x="60" y="96"/>
                  </a:cubicBezTo>
                  <a:lnTo>
                    <a:pt x="41" y="115"/>
                  </a:lnTo>
                  <a:close/>
                  <a:moveTo>
                    <a:pt x="50" y="125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71" y="107"/>
                    <a:pt x="73" y="107"/>
                    <a:pt x="75" y="108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6" y="134"/>
                    <a:pt x="57" y="130"/>
                    <a:pt x="50" y="125"/>
                  </a:cubicBezTo>
                  <a:close/>
                  <a:moveTo>
                    <a:pt x="90" y="135"/>
                  </a:moveTo>
                  <a:cubicBezTo>
                    <a:pt x="90" y="107"/>
                    <a:pt x="90" y="107"/>
                    <a:pt x="90" y="107"/>
                  </a:cubicBezTo>
                  <a:cubicBezTo>
                    <a:pt x="92" y="107"/>
                    <a:pt x="93" y="106"/>
                    <a:pt x="94" y="106"/>
                  </a:cubicBezTo>
                  <a:cubicBezTo>
                    <a:pt x="113" y="125"/>
                    <a:pt x="113" y="125"/>
                    <a:pt x="113" y="125"/>
                  </a:cubicBezTo>
                  <a:cubicBezTo>
                    <a:pt x="107" y="130"/>
                    <a:pt x="99" y="133"/>
                    <a:pt x="90" y="135"/>
                  </a:cubicBezTo>
                  <a:close/>
                  <a:moveTo>
                    <a:pt x="123" y="115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05" y="94"/>
                    <a:pt x="106" y="92"/>
                    <a:pt x="106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2" y="99"/>
                    <a:pt x="129" y="108"/>
                    <a:pt x="123" y="11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9"/>
            <p:cNvSpPr>
              <a:spLocks/>
            </p:cNvSpPr>
            <p:nvPr/>
          </p:nvSpPr>
          <p:spPr bwMode="gray">
            <a:xfrm>
              <a:off x="9061750" y="4907283"/>
              <a:ext cx="1035050" cy="211137"/>
            </a:xfrm>
            <a:custGeom>
              <a:avLst/>
              <a:gdLst>
                <a:gd name="T0" fmla="*/ 3 w 748"/>
                <a:gd name="T1" fmla="*/ 0 h 153"/>
                <a:gd name="T2" fmla="*/ 0 w 748"/>
                <a:gd name="T3" fmla="*/ 26 h 153"/>
                <a:gd name="T4" fmla="*/ 127 w 748"/>
                <a:gd name="T5" fmla="*/ 153 h 153"/>
                <a:gd name="T6" fmla="*/ 621 w 748"/>
                <a:gd name="T7" fmla="*/ 153 h 153"/>
                <a:gd name="T8" fmla="*/ 748 w 748"/>
                <a:gd name="T9" fmla="*/ 26 h 153"/>
                <a:gd name="T10" fmla="*/ 745 w 748"/>
                <a:gd name="T11" fmla="*/ 0 h 153"/>
                <a:gd name="T12" fmla="*/ 3 w 748"/>
                <a:gd name="T1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8" h="153">
                  <a:moveTo>
                    <a:pt x="3" y="0"/>
                  </a:moveTo>
                  <a:cubicBezTo>
                    <a:pt x="1" y="9"/>
                    <a:pt x="0" y="17"/>
                    <a:pt x="0" y="26"/>
                  </a:cubicBezTo>
                  <a:cubicBezTo>
                    <a:pt x="0" y="96"/>
                    <a:pt x="57" y="153"/>
                    <a:pt x="127" y="153"/>
                  </a:cubicBezTo>
                  <a:cubicBezTo>
                    <a:pt x="621" y="153"/>
                    <a:pt x="621" y="153"/>
                    <a:pt x="621" y="153"/>
                  </a:cubicBezTo>
                  <a:cubicBezTo>
                    <a:pt x="691" y="153"/>
                    <a:pt x="748" y="96"/>
                    <a:pt x="748" y="26"/>
                  </a:cubicBezTo>
                  <a:cubicBezTo>
                    <a:pt x="748" y="17"/>
                    <a:pt x="747" y="9"/>
                    <a:pt x="745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0"/>
            <p:cNvSpPr>
              <a:spLocks/>
            </p:cNvSpPr>
            <p:nvPr/>
          </p:nvSpPr>
          <p:spPr bwMode="gray">
            <a:xfrm>
              <a:off x="9101437" y="4907283"/>
              <a:ext cx="995363" cy="211137"/>
            </a:xfrm>
            <a:custGeom>
              <a:avLst/>
              <a:gdLst>
                <a:gd name="T0" fmla="*/ 716 w 719"/>
                <a:gd name="T1" fmla="*/ 0 h 153"/>
                <a:gd name="T2" fmla="*/ 700 w 719"/>
                <a:gd name="T3" fmla="*/ 0 h 153"/>
                <a:gd name="T4" fmla="*/ 701 w 719"/>
                <a:gd name="T5" fmla="*/ 8 h 153"/>
                <a:gd name="T6" fmla="*/ 573 w 719"/>
                <a:gd name="T7" fmla="*/ 135 h 153"/>
                <a:gd name="T8" fmla="*/ 80 w 719"/>
                <a:gd name="T9" fmla="*/ 135 h 153"/>
                <a:gd name="T10" fmla="*/ 0 w 719"/>
                <a:gd name="T11" fmla="*/ 106 h 153"/>
                <a:gd name="T12" fmla="*/ 98 w 719"/>
                <a:gd name="T13" fmla="*/ 153 h 153"/>
                <a:gd name="T14" fmla="*/ 592 w 719"/>
                <a:gd name="T15" fmla="*/ 153 h 153"/>
                <a:gd name="T16" fmla="*/ 719 w 719"/>
                <a:gd name="T17" fmla="*/ 26 h 153"/>
                <a:gd name="T18" fmla="*/ 716 w 719"/>
                <a:gd name="T1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9" h="153">
                  <a:moveTo>
                    <a:pt x="716" y="0"/>
                  </a:moveTo>
                  <a:cubicBezTo>
                    <a:pt x="700" y="0"/>
                    <a:pt x="700" y="0"/>
                    <a:pt x="700" y="0"/>
                  </a:cubicBezTo>
                  <a:cubicBezTo>
                    <a:pt x="701" y="3"/>
                    <a:pt x="701" y="5"/>
                    <a:pt x="701" y="8"/>
                  </a:cubicBezTo>
                  <a:cubicBezTo>
                    <a:pt x="701" y="78"/>
                    <a:pt x="644" y="135"/>
                    <a:pt x="573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50" y="135"/>
                    <a:pt x="22" y="124"/>
                    <a:pt x="0" y="106"/>
                  </a:cubicBezTo>
                  <a:cubicBezTo>
                    <a:pt x="23" y="135"/>
                    <a:pt x="59" y="153"/>
                    <a:pt x="98" y="153"/>
                  </a:cubicBezTo>
                  <a:cubicBezTo>
                    <a:pt x="592" y="153"/>
                    <a:pt x="592" y="153"/>
                    <a:pt x="592" y="153"/>
                  </a:cubicBezTo>
                  <a:cubicBezTo>
                    <a:pt x="662" y="153"/>
                    <a:pt x="719" y="96"/>
                    <a:pt x="719" y="26"/>
                  </a:cubicBezTo>
                  <a:cubicBezTo>
                    <a:pt x="719" y="17"/>
                    <a:pt x="718" y="9"/>
                    <a:pt x="716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1"/>
            <p:cNvSpPr>
              <a:spLocks/>
            </p:cNvSpPr>
            <p:nvPr/>
          </p:nvSpPr>
          <p:spPr bwMode="gray">
            <a:xfrm>
              <a:off x="9064925" y="4192908"/>
              <a:ext cx="1028700" cy="377825"/>
            </a:xfrm>
            <a:custGeom>
              <a:avLst/>
              <a:gdLst>
                <a:gd name="T0" fmla="*/ 744 w 744"/>
                <a:gd name="T1" fmla="*/ 274 h 274"/>
                <a:gd name="T2" fmla="*/ 621 w 744"/>
                <a:gd name="T3" fmla="*/ 173 h 274"/>
                <a:gd name="T4" fmla="*/ 581 w 744"/>
                <a:gd name="T5" fmla="*/ 179 h 274"/>
                <a:gd name="T6" fmla="*/ 457 w 744"/>
                <a:gd name="T7" fmla="*/ 68 h 274"/>
                <a:gd name="T8" fmla="*/ 372 w 744"/>
                <a:gd name="T9" fmla="*/ 101 h 274"/>
                <a:gd name="T10" fmla="*/ 249 w 744"/>
                <a:gd name="T11" fmla="*/ 0 h 274"/>
                <a:gd name="T12" fmla="*/ 123 w 744"/>
                <a:gd name="T13" fmla="*/ 125 h 274"/>
                <a:gd name="T14" fmla="*/ 133 w 744"/>
                <a:gd name="T15" fmla="*/ 173 h 274"/>
                <a:gd name="T16" fmla="*/ 123 w 744"/>
                <a:gd name="T17" fmla="*/ 173 h 274"/>
                <a:gd name="T18" fmla="*/ 0 w 744"/>
                <a:gd name="T19" fmla="*/ 274 h 274"/>
                <a:gd name="T20" fmla="*/ 744 w 744"/>
                <a:gd name="T2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274">
                  <a:moveTo>
                    <a:pt x="744" y="274"/>
                  </a:moveTo>
                  <a:cubicBezTo>
                    <a:pt x="733" y="217"/>
                    <a:pt x="682" y="173"/>
                    <a:pt x="621" y="173"/>
                  </a:cubicBezTo>
                  <a:cubicBezTo>
                    <a:pt x="607" y="173"/>
                    <a:pt x="594" y="175"/>
                    <a:pt x="581" y="179"/>
                  </a:cubicBezTo>
                  <a:cubicBezTo>
                    <a:pt x="574" y="117"/>
                    <a:pt x="521" y="68"/>
                    <a:pt x="457" y="68"/>
                  </a:cubicBezTo>
                  <a:cubicBezTo>
                    <a:pt x="424" y="68"/>
                    <a:pt x="394" y="81"/>
                    <a:pt x="372" y="101"/>
                  </a:cubicBezTo>
                  <a:cubicBezTo>
                    <a:pt x="361" y="44"/>
                    <a:pt x="310" y="0"/>
                    <a:pt x="249" y="0"/>
                  </a:cubicBezTo>
                  <a:cubicBezTo>
                    <a:pt x="179" y="0"/>
                    <a:pt x="123" y="56"/>
                    <a:pt x="123" y="125"/>
                  </a:cubicBezTo>
                  <a:cubicBezTo>
                    <a:pt x="123" y="142"/>
                    <a:pt x="127" y="159"/>
                    <a:pt x="133" y="173"/>
                  </a:cubicBezTo>
                  <a:cubicBezTo>
                    <a:pt x="130" y="173"/>
                    <a:pt x="127" y="173"/>
                    <a:pt x="123" y="173"/>
                  </a:cubicBezTo>
                  <a:cubicBezTo>
                    <a:pt x="62" y="173"/>
                    <a:pt x="12" y="217"/>
                    <a:pt x="0" y="274"/>
                  </a:cubicBezTo>
                  <a:lnTo>
                    <a:pt x="744" y="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2"/>
            <p:cNvSpPr>
              <a:spLocks/>
            </p:cNvSpPr>
            <p:nvPr/>
          </p:nvSpPr>
          <p:spPr bwMode="gray">
            <a:xfrm>
              <a:off x="9268125" y="4192908"/>
              <a:ext cx="825500" cy="377825"/>
            </a:xfrm>
            <a:custGeom>
              <a:avLst/>
              <a:gdLst>
                <a:gd name="T0" fmla="*/ 80 w 597"/>
                <a:gd name="T1" fmla="*/ 23 h 274"/>
                <a:gd name="T2" fmla="*/ 203 w 597"/>
                <a:gd name="T3" fmla="*/ 125 h 274"/>
                <a:gd name="T4" fmla="*/ 288 w 597"/>
                <a:gd name="T5" fmla="*/ 91 h 274"/>
                <a:gd name="T6" fmla="*/ 413 w 597"/>
                <a:gd name="T7" fmla="*/ 203 h 274"/>
                <a:gd name="T8" fmla="*/ 452 w 597"/>
                <a:gd name="T9" fmla="*/ 196 h 274"/>
                <a:gd name="T10" fmla="*/ 568 w 597"/>
                <a:gd name="T11" fmla="*/ 274 h 274"/>
                <a:gd name="T12" fmla="*/ 597 w 597"/>
                <a:gd name="T13" fmla="*/ 274 h 274"/>
                <a:gd name="T14" fmla="*/ 474 w 597"/>
                <a:gd name="T15" fmla="*/ 173 h 274"/>
                <a:gd name="T16" fmla="*/ 434 w 597"/>
                <a:gd name="T17" fmla="*/ 179 h 274"/>
                <a:gd name="T18" fmla="*/ 310 w 597"/>
                <a:gd name="T19" fmla="*/ 68 h 274"/>
                <a:gd name="T20" fmla="*/ 225 w 597"/>
                <a:gd name="T21" fmla="*/ 101 h 274"/>
                <a:gd name="T22" fmla="*/ 102 w 597"/>
                <a:gd name="T23" fmla="*/ 0 h 274"/>
                <a:gd name="T24" fmla="*/ 0 w 597"/>
                <a:gd name="T25" fmla="*/ 52 h 274"/>
                <a:gd name="T26" fmla="*/ 80 w 597"/>
                <a:gd name="T27" fmla="*/ 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7" h="274">
                  <a:moveTo>
                    <a:pt x="80" y="23"/>
                  </a:moveTo>
                  <a:cubicBezTo>
                    <a:pt x="141" y="23"/>
                    <a:pt x="192" y="67"/>
                    <a:pt x="203" y="125"/>
                  </a:cubicBezTo>
                  <a:cubicBezTo>
                    <a:pt x="225" y="104"/>
                    <a:pt x="255" y="91"/>
                    <a:pt x="288" y="91"/>
                  </a:cubicBezTo>
                  <a:cubicBezTo>
                    <a:pt x="353" y="91"/>
                    <a:pt x="406" y="140"/>
                    <a:pt x="413" y="203"/>
                  </a:cubicBezTo>
                  <a:cubicBezTo>
                    <a:pt x="425" y="199"/>
                    <a:pt x="438" y="196"/>
                    <a:pt x="452" y="196"/>
                  </a:cubicBezTo>
                  <a:cubicBezTo>
                    <a:pt x="505" y="196"/>
                    <a:pt x="549" y="229"/>
                    <a:pt x="568" y="274"/>
                  </a:cubicBezTo>
                  <a:cubicBezTo>
                    <a:pt x="597" y="274"/>
                    <a:pt x="597" y="274"/>
                    <a:pt x="597" y="274"/>
                  </a:cubicBezTo>
                  <a:cubicBezTo>
                    <a:pt x="586" y="217"/>
                    <a:pt x="535" y="173"/>
                    <a:pt x="474" y="173"/>
                  </a:cubicBezTo>
                  <a:cubicBezTo>
                    <a:pt x="460" y="173"/>
                    <a:pt x="447" y="175"/>
                    <a:pt x="434" y="179"/>
                  </a:cubicBezTo>
                  <a:cubicBezTo>
                    <a:pt x="427" y="117"/>
                    <a:pt x="374" y="68"/>
                    <a:pt x="310" y="68"/>
                  </a:cubicBezTo>
                  <a:cubicBezTo>
                    <a:pt x="277" y="68"/>
                    <a:pt x="247" y="81"/>
                    <a:pt x="225" y="101"/>
                  </a:cubicBezTo>
                  <a:cubicBezTo>
                    <a:pt x="214" y="44"/>
                    <a:pt x="163" y="0"/>
                    <a:pt x="102" y="0"/>
                  </a:cubicBezTo>
                  <a:cubicBezTo>
                    <a:pt x="60" y="0"/>
                    <a:pt x="23" y="20"/>
                    <a:pt x="0" y="52"/>
                  </a:cubicBezTo>
                  <a:cubicBezTo>
                    <a:pt x="22" y="34"/>
                    <a:pt x="49" y="23"/>
                    <a:pt x="80" y="23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103"/>
            <p:cNvSpPr>
              <a:spLocks noChangeArrowheads="1"/>
            </p:cNvSpPr>
            <p:nvPr/>
          </p:nvSpPr>
          <p:spPr bwMode="gray">
            <a:xfrm>
              <a:off x="11085812" y="5396233"/>
              <a:ext cx="103188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104"/>
            <p:cNvSpPr>
              <a:spLocks noChangeArrowheads="1"/>
            </p:cNvSpPr>
            <p:nvPr/>
          </p:nvSpPr>
          <p:spPr bwMode="gray">
            <a:xfrm>
              <a:off x="10884200" y="5396233"/>
              <a:ext cx="101600" cy="10318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"/>
            <p:cNvSpPr>
              <a:spLocks/>
            </p:cNvSpPr>
            <p:nvPr/>
          </p:nvSpPr>
          <p:spPr bwMode="gray">
            <a:xfrm>
              <a:off x="10884200" y="5412108"/>
              <a:ext cx="85725" cy="87312"/>
            </a:xfrm>
            <a:custGeom>
              <a:avLst/>
              <a:gdLst>
                <a:gd name="T0" fmla="*/ 37 w 62"/>
                <a:gd name="T1" fmla="*/ 63 h 63"/>
                <a:gd name="T2" fmla="*/ 62 w 62"/>
                <a:gd name="T3" fmla="*/ 52 h 63"/>
                <a:gd name="T4" fmla="*/ 11 w 62"/>
                <a:gd name="T5" fmla="*/ 0 h 63"/>
                <a:gd name="T6" fmla="*/ 0 w 62"/>
                <a:gd name="T7" fmla="*/ 26 h 63"/>
                <a:gd name="T8" fmla="*/ 37 w 6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3">
                  <a:moveTo>
                    <a:pt x="37" y="63"/>
                  </a:moveTo>
                  <a:cubicBezTo>
                    <a:pt x="47" y="63"/>
                    <a:pt x="56" y="59"/>
                    <a:pt x="62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6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6"/>
            <p:cNvSpPr>
              <a:spLocks/>
            </p:cNvSpPr>
            <p:nvPr/>
          </p:nvSpPr>
          <p:spPr bwMode="gray">
            <a:xfrm>
              <a:off x="11085812" y="5412108"/>
              <a:ext cx="87313" cy="87312"/>
            </a:xfrm>
            <a:custGeom>
              <a:avLst/>
              <a:gdLst>
                <a:gd name="T0" fmla="*/ 37 w 63"/>
                <a:gd name="T1" fmla="*/ 63 h 63"/>
                <a:gd name="T2" fmla="*/ 63 w 63"/>
                <a:gd name="T3" fmla="*/ 52 h 63"/>
                <a:gd name="T4" fmla="*/ 11 w 63"/>
                <a:gd name="T5" fmla="*/ 0 h 63"/>
                <a:gd name="T6" fmla="*/ 0 w 63"/>
                <a:gd name="T7" fmla="*/ 26 h 63"/>
                <a:gd name="T8" fmla="*/ 37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37" y="63"/>
                  </a:moveTo>
                  <a:cubicBezTo>
                    <a:pt x="47" y="63"/>
                    <a:pt x="56" y="59"/>
                    <a:pt x="63" y="5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7"/>
                    <a:pt x="0" y="16"/>
                    <a:pt x="0" y="26"/>
                  </a:cubicBezTo>
                  <a:cubicBezTo>
                    <a:pt x="0" y="46"/>
                    <a:pt x="17" y="63"/>
                    <a:pt x="37" y="63"/>
                  </a:cubicBezTo>
                  <a:close/>
                </a:path>
              </a:pathLst>
            </a:custGeom>
            <a:solidFill>
              <a:srgbClr val="FFA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21" r:id="rId19"/>
    <p:sldLayoutId id="214748452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vision.ai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.microsoft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hyperlink" Target="mailto:sweisfel@microsoft.com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hyperlink" Target="http://www.usergroup.tv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hyperlink" Target="https://azure.microsoft.com/en-us/services/cognitive-services/director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11264"/>
            <a:ext cx="9143936" cy="1447798"/>
          </a:xfrm>
        </p:spPr>
        <p:txBody>
          <a:bodyPr/>
          <a:lstStyle/>
          <a:p>
            <a:r>
              <a:rPr lang="en-US" dirty="0"/>
              <a:t>SQL Saturday Baton Rouge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4EB582-FB35-459E-B668-A3BCD4ED9C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2698818"/>
            <a:ext cx="9143937" cy="730183"/>
          </a:xfrm>
        </p:spPr>
        <p:txBody>
          <a:bodyPr/>
          <a:lstStyle/>
          <a:p>
            <a:r>
              <a:rPr lang="en-US" dirty="0"/>
              <a:t>August 11 2018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ACD0CE3-54D8-4785-84BD-E650B2681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1BA25-9DC8-4138-A798-27E4F3F0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1" y="641793"/>
            <a:ext cx="3740571" cy="17099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SQL Translator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27B5-5619-4100-8605-946587F52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42" y="2486942"/>
            <a:ext cx="3740569" cy="38607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When a new record shows up in SQL Server translate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SQL Azure DB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Logic App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Translation Cognitive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8126-79FA-410F-8642-FCC3781F9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0"/>
          <a:stretch/>
        </p:blipFill>
        <p:spPr>
          <a:xfrm>
            <a:off x="4728969" y="652824"/>
            <a:ext cx="7055016" cy="5688877"/>
          </a:xfrm>
          <a:prstGeom prst="rect">
            <a:avLst/>
          </a:prstGeom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78416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FC04-0655-438A-9501-9A22005D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ID Demo - Custom Vision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5D6A-AFE1-4DC1-AF8E-7099D6523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376035"/>
          </a:xfrm>
        </p:spPr>
        <p:txBody>
          <a:bodyPr/>
          <a:lstStyle/>
          <a:p>
            <a:r>
              <a:rPr lang="en-US" dirty="0"/>
              <a:t>Identify if a picture of a car is a sedan or an SUV</a:t>
            </a:r>
          </a:p>
          <a:p>
            <a:r>
              <a:rPr lang="en-US" dirty="0">
                <a:hlinkClick r:id="rId3"/>
              </a:rPr>
              <a:t>https://www.customvision.ai/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72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06BB-C42F-4914-8C42-7ACFF6B9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Indexer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B9F4-EBDD-4C2D-80CF-36A98EBC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289858"/>
          </a:xfrm>
        </p:spPr>
        <p:txBody>
          <a:bodyPr/>
          <a:lstStyle/>
          <a:p>
            <a:r>
              <a:rPr lang="en-US" dirty="0"/>
              <a:t>Enrich videos with meta data including, transcription, translation, people, brands, sentiment analysis, keywords, labels</a:t>
            </a:r>
          </a:p>
          <a:p>
            <a:r>
              <a:rPr lang="en-US" dirty="0">
                <a:hlinkClick r:id="rId3"/>
              </a:rPr>
              <a:t>https://vi.microsoft.com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209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5CBB-5DEB-4735-AB70-A477415E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Helpicto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1988-232A-4EC2-9163-E75361234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help a child with Autism communicate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https://microsoft.github.io/techcasestudies/cognitive%20services/2017/08/04/equadexcognitives.html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Helpicto app open on a smartphone.">
            <a:extLst>
              <a:ext uri="{FF2B5EF4-FFF2-40B4-BE49-F238E27FC236}">
                <a16:creationId xmlns:a16="http://schemas.microsoft.com/office/drawing/2014/main" id="{3BA7E6AB-3C2A-43B5-B698-C1B2162A9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r="33687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12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A0041-B34E-419B-B6F5-16569D850696}"/>
              </a:ext>
            </a:extLst>
          </p:cNvPr>
          <p:cNvSpPr txBox="1"/>
          <p:nvPr/>
        </p:nvSpPr>
        <p:spPr>
          <a:xfrm>
            <a:off x="2136485" y="5809301"/>
            <a:ext cx="5987711" cy="958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5507" dirty="0">
                <a:solidFill>
                  <a:prstClr val="white"/>
                </a:solidFill>
                <a:latin typeface="TrixiePlain" panose="00000400000000000000" pitchFamily="2" charset="0"/>
                <a:cs typeface="Segoe UI Light" panose="020B0502040204020203" pitchFamily="34" charset="0"/>
              </a:rPr>
              <a:t>The truth is in there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F32B63-EAC9-47E7-B0B3-494B7DF67744}"/>
              </a:ext>
            </a:extLst>
          </p:cNvPr>
          <p:cNvGrpSpPr/>
          <p:nvPr/>
        </p:nvGrpSpPr>
        <p:grpSpPr>
          <a:xfrm>
            <a:off x="2314394" y="2283936"/>
            <a:ext cx="10419637" cy="1975795"/>
            <a:chOff x="1556026" y="4976492"/>
            <a:chExt cx="10216258" cy="19372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E33773-B1B4-42B8-9054-039D3DFCF241}"/>
                </a:ext>
              </a:extLst>
            </p:cNvPr>
            <p:cNvSpPr txBox="1"/>
            <p:nvPr/>
          </p:nvSpPr>
          <p:spPr>
            <a:xfrm>
              <a:off x="1556026" y="5344943"/>
              <a:ext cx="10216258" cy="122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32597"/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T   H   E       </a:t>
              </a:r>
              <a:r>
                <a:rPr lang="en-US" sz="7343" dirty="0">
                  <a:solidFill>
                    <a:prstClr val="white"/>
                  </a:solidFill>
                  <a:latin typeface="Lucida Sans Typewriter" panose="020B0509030504030204" pitchFamily="49" charset="0"/>
                  <a:cs typeface="Lucida Sans Unicode" panose="020B0602030504020204" pitchFamily="34" charset="0"/>
                </a:rPr>
                <a:t>JFK</a:t>
              </a:r>
              <a:r>
                <a:rPr lang="en-US" sz="6119" dirty="0">
                  <a:solidFill>
                    <a:prstClr val="white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    </a:t>
              </a:r>
              <a:r>
                <a:rPr lang="en-US" sz="6119" dirty="0">
                  <a:solidFill>
                    <a:prstClr val="white"/>
                  </a:solidFill>
                  <a:latin typeface="Industria LT Std Solid" panose="00000500000000000000" pitchFamily="50" charset="0"/>
                  <a:cs typeface="Lucida Sans Unicode" panose="020B0602030504020204" pitchFamily="34" charset="0"/>
                </a:rPr>
                <a:t>F   I   L   E   S</a:t>
              </a:r>
              <a:endParaRPr lang="en-US" sz="1836" dirty="0">
                <a:solidFill>
                  <a:prstClr val="white"/>
                </a:solidFill>
                <a:latin typeface="Industria LT Std Solid" panose="00000500000000000000" pitchFamily="50" charset="0"/>
                <a:cs typeface="Lucida Sans Unicode" panose="020B0602030504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A83C3C-3232-4D99-8EC6-03595925BF6F}"/>
                </a:ext>
              </a:extLst>
            </p:cNvPr>
            <p:cNvSpPr/>
            <p:nvPr/>
          </p:nvSpPr>
          <p:spPr>
            <a:xfrm>
              <a:off x="3543447" y="4976492"/>
              <a:ext cx="2045184" cy="1937230"/>
            </a:xfrm>
            <a:prstGeom prst="ellipse">
              <a:avLst/>
            </a:prstGeom>
            <a:noFill/>
            <a:ln w="63500">
              <a:solidFill>
                <a:srgbClr val="DA1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97"/>
              <a:endParaRPr lang="en-US" sz="1836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AE54A82-BAE4-4614-978C-05C82B020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" y="-1"/>
            <a:ext cx="12391316" cy="6994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80981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7B7-E43E-4E35-AB76-FAB101D3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Cognitive Services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DFEE-2FBD-429F-AC7A-A0C1D3005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900">
                <a:solidFill>
                  <a:schemeClr val="tx1"/>
                </a:solidFill>
                <a:latin typeface="+mn-lt"/>
              </a:rPr>
              <a:t>https://blogs.technet.microsoft.com/msuspartner/2016/10/31/data-analytics-intelligent-kiosk-demo/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B1F06-F5F0-48DE-A32E-88FFE75E0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59" b="24758"/>
          <a:stretch/>
        </p:blipFill>
        <p:spPr>
          <a:xfrm>
            <a:off x="20" y="10"/>
            <a:ext cx="12436455" cy="432657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220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7595-EE4F-4410-8320-E92840E5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100">
                <a:solidFill>
                  <a:schemeClr val="tx1"/>
                </a:solidFill>
                <a:ea typeface="+mj-ea"/>
                <a:cs typeface="+mj-cs"/>
              </a:rPr>
              <a:t>Celebrity Look alike – Bing Visual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10760-94FE-4C95-92F7-27973FB3F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Take a picture of someone and determine what celebrities they look like.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5F07D5B4-E498-4C29-BBA6-1A1749923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4" b="1310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9054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17-6729-4839-90AD-A68A7B7C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Is it Trending? News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ADF5-8BAA-46C0-B702-79DEB540A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200">
                <a:solidFill>
                  <a:schemeClr val="tx1"/>
                </a:solidFill>
                <a:latin typeface="+mn-lt"/>
              </a:rPr>
              <a:t>Look at recent news articles on a topic, extract keywords &amp; perform sentiment analysis.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905BAF0-C2FE-4048-A671-F25BF817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59" b="28293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025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7A71-553E-4E1A-B5EC-A98DD72B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08" y="4472361"/>
            <a:ext cx="10909357" cy="1343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Sleepy Driver – Driver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683D-FBDB-4E98-8415-F11D462C2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07" y="5816235"/>
            <a:ext cx="10909358" cy="5314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>
                <a:solidFill>
                  <a:schemeClr val="tx1"/>
                </a:solidFill>
                <a:latin typeface="+mn-lt"/>
              </a:rPr>
              <a:t>Tell when a driver is not paying attention and alert them</a:t>
            </a:r>
          </a:p>
        </p:txBody>
      </p:sp>
      <p:pic>
        <p:nvPicPr>
          <p:cNvPr id="2050" name="Picture 2" descr="http://www.thedetroitbureau.com/wp-content/uploads/2013/01/Drowsy-Driving.jpg">
            <a:extLst>
              <a:ext uri="{FF2B5EF4-FFF2-40B4-BE49-F238E27FC236}">
                <a16:creationId xmlns:a16="http://schemas.microsoft.com/office/drawing/2014/main" id="{EC7A4A76-EEBB-4875-B9D5-02F21447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5" b="4677"/>
          <a:stretch/>
        </p:blipFill>
        <p:spPr bwMode="auto">
          <a:xfrm>
            <a:off x="20" y="10"/>
            <a:ext cx="12436455" cy="43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326585"/>
            <a:ext cx="1243647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002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2C82-ED6D-409A-ABCE-EAF17F4A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62" y="1424085"/>
            <a:ext cx="5106724" cy="1351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Customer interaction - Crowd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95662-2190-4D97-AA6B-B37EC70CB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695" y="2929155"/>
            <a:ext cx="5106724" cy="3245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monitor the facial expressions of your staff to ensure that they were providing “service with a smile”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9915" y="0"/>
            <a:ext cx="6296560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CF24C4F-9E59-4852-A93F-F75D3533BF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13542" b="1"/>
          <a:stretch/>
        </p:blipFill>
        <p:spPr bwMode="auto">
          <a:xfrm>
            <a:off x="6291524" y="10"/>
            <a:ext cx="6144951" cy="6994515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387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B4584-9F97-4C72-AA26-E766C03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896535" cy="1828786"/>
          </a:xfrm>
        </p:spPr>
        <p:txBody>
          <a:bodyPr/>
          <a:lstStyle/>
          <a:p>
            <a:r>
              <a:rPr lang="en-US" dirty="0"/>
              <a:t>Get insights from data with Cognitive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14C8A-9E1E-42B3-B177-E1A184A07A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Shawn Weisfeld</a:t>
            </a:r>
          </a:p>
          <a:p>
            <a:r>
              <a:rPr lang="en-US" dirty="0"/>
              <a:t>Cloud Solution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37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902-3B05-4217-9757-B1AAF6FD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80" y="819317"/>
            <a:ext cx="5421104" cy="135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solidFill>
                  <a:schemeClr val="tx1"/>
                </a:solidFill>
                <a:ea typeface="+mj-ea"/>
                <a:cs typeface="+mj-cs"/>
              </a:rPr>
              <a:t>Identify yourself – Greeting Kiosk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6919-0F83-4EB8-9807-B00A4F07C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79" y="2324387"/>
            <a:ext cx="5421111" cy="34431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Do you require employees to swipe badges when they enter the building? But how do you know that they are using their own badges?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4778" y="-2047"/>
            <a:ext cx="5721697" cy="595654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6BE949A4-A744-4D6E-92CA-D77F21FD5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r="15753" b="2"/>
          <a:stretch/>
        </p:blipFill>
        <p:spPr bwMode="auto">
          <a:xfrm>
            <a:off x="6885495" y="-2"/>
            <a:ext cx="5550980" cy="576751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423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9C1-F9F7-4228-B1F4-00FC9214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911" y="1819472"/>
            <a:ext cx="4738397" cy="2946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>
                <a:solidFill>
                  <a:schemeClr val="tx1"/>
                </a:solidFill>
                <a:ea typeface="+mj-ea"/>
                <a:cs typeface="+mj-cs"/>
              </a:rPr>
              <a:t>OCR – Vision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FCF7-458C-4BCC-9FD7-C59EE0066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1910" y="4845470"/>
            <a:ext cx="4738397" cy="1170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What if you could extract the text from a picture?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296559" cy="6994525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CD4A1F76-E7F9-41FA-9D1A-39142E142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" b="1"/>
          <a:stretch/>
        </p:blipFill>
        <p:spPr bwMode="auto">
          <a:xfrm>
            <a:off x="20" y="10"/>
            <a:ext cx="6144930" cy="6994515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386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8299-8055-4FA7-904F-15867748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them?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3FE02-370D-43CA-B8D6-FBEABBDA7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93866"/>
          </a:xfrm>
        </p:spPr>
        <p:txBody>
          <a:bodyPr/>
          <a:lstStyle/>
          <a:p>
            <a:r>
              <a:rPr lang="en-US" dirty="0"/>
              <a:t>Rate </a:t>
            </a:r>
            <a:r>
              <a:rPr lang="en-US" sz="3600" dirty="0"/>
              <a:t>My Talk &amp; Download Slides!</a:t>
            </a:r>
          </a:p>
          <a:p>
            <a:pPr marL="342900" lvl="1" indent="0">
              <a:buNone/>
            </a:pPr>
            <a:endParaRPr lang="en-US" sz="2000" b="1" dirty="0"/>
          </a:p>
          <a:p>
            <a:pPr marL="342900" lvl="1" indent="0">
              <a:buNone/>
            </a:pPr>
            <a:r>
              <a:rPr lang="en-US" sz="6000" b="1" dirty="0"/>
              <a:t>	http://bit.ly/RateShawnsTalk</a:t>
            </a:r>
          </a:p>
          <a:p>
            <a:pPr marL="342900" lvl="1" indent="0" algn="ctr">
              <a:buNone/>
            </a:pPr>
            <a:r>
              <a:rPr lang="en-US" sz="3200" dirty="0"/>
              <a:t>(case sensitive)</a:t>
            </a:r>
            <a:r>
              <a:rPr lang="en-US" sz="6000" dirty="0"/>
              <a:t> 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sweisfel@microsoft.com</a:t>
            </a:r>
          </a:p>
          <a:p>
            <a:pPr lvl="1"/>
            <a:r>
              <a:rPr lang="en-US" dirty="0"/>
              <a:t>Blog: http://www.shawnweisfeld.com</a:t>
            </a:r>
          </a:p>
          <a:p>
            <a:pPr lvl="1"/>
            <a:r>
              <a:rPr lang="en-US" dirty="0"/>
              <a:t>Twitter: @</a:t>
            </a:r>
            <a:r>
              <a:rPr lang="en-US" dirty="0" err="1"/>
              <a:t>shawnweisfeld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Your Feedback is Important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3293034"/>
            <a:ext cx="3438525" cy="34808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17516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584" t="9952" r="2677" b="15206"/>
          <a:stretch/>
        </p:blipFill>
        <p:spPr>
          <a:xfrm>
            <a:off x="503237" y="1211262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 bwMode="auto">
          <a:xfrm>
            <a:off x="3017837" y="1211262"/>
            <a:ext cx="8382000" cy="2514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Shawn </a:t>
            </a:r>
            <a:r>
              <a:rPr lang="en-US" sz="2000" b="1" dirty="0" err="1">
                <a:solidFill>
                  <a:schemeClr val="tx1"/>
                </a:solidFill>
                <a:ea typeface="Segoe UI Light" charset="0"/>
                <a:cs typeface="Segoe UI Light" charset="0"/>
              </a:rPr>
              <a:t>Weisfeld</a:t>
            </a:r>
            <a:endParaRPr lang="en-US" sz="2000" b="1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Cloud Solution Architect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Microsoft – One Commercial Partner Technical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u="sng" dirty="0">
                <a:solidFill>
                  <a:schemeClr val="bg1"/>
                </a:solidFill>
                <a:hlinkClick r:id="rId5"/>
              </a:rPr>
              <a:t>sweisfel@microsoft.com</a:t>
            </a:r>
            <a:r>
              <a:rPr lang="en-US" sz="2000" u="sng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tx1"/>
              </a:solidFill>
              <a:ea typeface="Segoe UI Light" charset="0"/>
              <a:cs typeface="Segoe UI Light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ea typeface="Segoe UI Light" charset="0"/>
                <a:cs typeface="Segoe UI Light" charset="0"/>
              </a:rPr>
              <a:t>Austin, TX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709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B228-97B2-45A7-9490-CE3D534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B5FB-6954-48D8-9E25-EE709E0C1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55844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https://aka.ms/TOLAEvents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AA233-3727-4C1A-9D9F-E6C3ECCB8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11" y="3497262"/>
            <a:ext cx="3387701" cy="3362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87C2B-B471-4AB8-959F-2FE824003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363662"/>
            <a:ext cx="7176937" cy="4505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0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Watch User Group presentations for </a:t>
            </a:r>
            <a:r>
              <a:rPr lang="en-US" sz="4800" b="1" dirty="0"/>
              <a:t>FREE </a:t>
            </a:r>
            <a:r>
              <a:rPr lang="en-US" sz="4400" b="1" dirty="0"/>
              <a:t>online!</a:t>
            </a:r>
            <a:br>
              <a:rPr lang="en-US" sz="4400" b="1" dirty="0"/>
            </a:br>
            <a:r>
              <a:rPr lang="en-US" sz="4400" dirty="0"/>
              <a:t>We now have over </a:t>
            </a:r>
            <a:r>
              <a:rPr lang="en-US" b="1" dirty="0"/>
              <a:t>775 </a:t>
            </a:r>
            <a:r>
              <a:rPr lang="en-US" sz="4400" dirty="0"/>
              <a:t>presentations online</a:t>
            </a:r>
            <a:br>
              <a:rPr lang="en-US" sz="4400" dirty="0"/>
            </a:br>
            <a:br>
              <a:rPr lang="en-US" sz="4400" b="1" dirty="0"/>
            </a:b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7037" y="2049462"/>
            <a:ext cx="4516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Miss a User Group meeting?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Forget something that you learned?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see content from a User Group not in your area?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Want to share with a buddy?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1993" y="2197527"/>
            <a:ext cx="294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know you cannot make it to every session, </a:t>
            </a:r>
          </a:p>
          <a:p>
            <a:pPr algn="ctr"/>
            <a:r>
              <a:rPr lang="en-US" dirty="0"/>
              <a:t>that is why we post them online for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2174" y="3907551"/>
            <a:ext cx="5817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New Content added all the time!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4639" y="5216493"/>
            <a:ext cx="2598276" cy="1446550"/>
            <a:chOff x="5900737" y="4977318"/>
            <a:chExt cx="2598276" cy="1446550"/>
          </a:xfrm>
        </p:grpSpPr>
        <p:sp>
          <p:nvSpPr>
            <p:cNvPr id="7" name="TextBox 6"/>
            <p:cNvSpPr txBox="1"/>
            <p:nvPr/>
          </p:nvSpPr>
          <p:spPr>
            <a:xfrm>
              <a:off x="5900737" y="4977318"/>
              <a:ext cx="2598276" cy="1446550"/>
            </a:xfrm>
            <a:prstGeom prst="rect">
              <a:avLst/>
            </a:prstGeom>
            <a:noFill/>
            <a:ln cmpd="thickThin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For new content announcements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@</a:t>
              </a:r>
              <a:r>
                <a:rPr lang="en-US" dirty="0" err="1"/>
                <a:t>UserGroupTV</a:t>
              </a:r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712" y="5319593"/>
              <a:ext cx="1707444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029077" y="2184002"/>
            <a:ext cx="30798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Presentations from the thought leaders on the topics you care about including:</a:t>
            </a:r>
          </a:p>
          <a:p>
            <a:endParaRPr lang="en-US" sz="1200" dirty="0"/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Agile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Azure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C#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Entity Framework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HTML5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MVC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SQL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jQuery</a:t>
            </a:r>
          </a:p>
          <a:p>
            <a:pPr marL="280121" indent="-280121">
              <a:buFont typeface="Arial" pitchFamily="34" charset="0"/>
              <a:buChar char="•"/>
            </a:pPr>
            <a:r>
              <a:rPr lang="en-US" sz="1200" dirty="0"/>
              <a:t>and Much More!</a:t>
            </a: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2038" y="6139823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http://www.UserGroup.tv</a:t>
            </a:r>
            <a:r>
              <a:rPr lang="en-US" sz="2800" dirty="0"/>
              <a:t> </a:t>
            </a:r>
          </a:p>
        </p:txBody>
      </p:sp>
      <p:pic>
        <p:nvPicPr>
          <p:cNvPr id="15" name="Picture 14" descr="http://www.usergroup.tv/wp-content/uploads/2012/05/Ugtv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958" y="5750393"/>
            <a:ext cx="3656245" cy="11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99175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8623" y="3669486"/>
            <a:ext cx="3291373" cy="938926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 Light" charset="0"/>
                <a:cs typeface="Segoe UI Semibold" panose="020B0702040204020203" pitchFamily="34" charset="0"/>
              </a:rPr>
              <a:t>Customizable services</a:t>
            </a:r>
          </a:p>
          <a:p>
            <a:pPr algn="ctr" defTabSz="914224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ea typeface="Segoe UI Light" charset="0"/>
                <a:cs typeface="Segoe UI Light" charset="0"/>
              </a:rPr>
              <a:t>VS, ML STUB, Tensor, Caffe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68708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and compute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CPU, GPU, FPGA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02855" y="3658458"/>
            <a:ext cx="3291373" cy="937303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47287">
                      <a:srgbClr val="0078D7"/>
                    </a:gs>
                    <a:gs pos="31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 </a:t>
            </a:r>
          </a:p>
          <a:p>
            <a:pPr algn="ctr" defTabSz="932563">
              <a:spcAft>
                <a:spcPts val="600"/>
              </a:spcAft>
              <a:defRPr/>
            </a:pPr>
            <a:r>
              <a:rPr lang="en-US">
                <a:gradFill>
                  <a:gsLst>
                    <a:gs pos="78295">
                      <a:srgbClr val="353535"/>
                    </a:gs>
                    <a:gs pos="47287">
                      <a:srgbClr val="353535"/>
                    </a:gs>
                  </a:gsLst>
                  <a:lin ang="5400000" scaled="0"/>
                </a:gradFill>
                <a:latin typeface="Segoe UI"/>
                <a:cs typeface="Segoe UI Light" charset="0"/>
              </a:rPr>
              <a:t>Bots, Cognitive, ML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300654" y="5347941"/>
            <a:ext cx="1636222" cy="784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24">
              <a:defRPr/>
            </a:pPr>
            <a:r>
              <a:rPr lang="en-US" sz="4399" kern="0" spc="49">
                <a:ln w="3175">
                  <a:noFill/>
                </a:ln>
                <a:gradFill>
                  <a:gsLst>
                    <a:gs pos="79845">
                      <a:srgbClr val="0078D7"/>
                    </a:gs>
                    <a:gs pos="58915">
                      <a:srgbClr val="0078D7"/>
                    </a:gs>
                  </a:gsLst>
                  <a:lin ang="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4399">
              <a:gradFill>
                <a:gsLst>
                  <a:gs pos="79845">
                    <a:srgbClr val="0078D7"/>
                  </a:gs>
                  <a:gs pos="58915">
                    <a:srgbClr val="0078D7"/>
                  </a:gs>
                </a:gsLst>
                <a:lin ang="0" scaled="0"/>
              </a:gradFill>
              <a:latin typeface="Segoe UI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BCB851-E6EE-4C48-9545-DDAB86416409}"/>
              </a:ext>
            </a:extLst>
          </p:cNvPr>
          <p:cNvSpPr/>
          <p:nvPr/>
        </p:nvSpPr>
        <p:spPr bwMode="auto">
          <a:xfrm>
            <a:off x="2066966" y="531762"/>
            <a:ext cx="9911491" cy="12736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Comprehensive deep learning, </a:t>
            </a:r>
          </a:p>
          <a:p>
            <a:pPr algn="ctr" defTabSz="914016" fontAlgn="base">
              <a:lnSpc>
                <a:spcPct val="90000"/>
              </a:lnSpc>
              <a:spcBef>
                <a:spcPct val="0"/>
              </a:spcBef>
              <a:spcAft>
                <a:spcPts val="587"/>
              </a:spcAft>
              <a:defRPr/>
            </a:pPr>
            <a:r>
              <a:rPr lang="en-US" sz="4399" spc="-100">
                <a:ln w="3175">
                  <a:noFill/>
                </a:ln>
                <a:gradFill>
                  <a:gsLst>
                    <a:gs pos="58915">
                      <a:srgbClr val="353535"/>
                    </a:gs>
                    <a:gs pos="31000">
                      <a:srgbClr val="353535"/>
                    </a:gs>
                  </a:gsLst>
                  <a:lin ang="0" scaled="0"/>
                </a:gradFill>
                <a:latin typeface="Segoe UI Light"/>
                <a:cs typeface="Segoe UI" pitchFamily="34" charset="0"/>
              </a:rPr>
              <a:t>machine learning as a service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D12DB0-8BDD-42D8-B0A7-892C0F2202AD}"/>
              </a:ext>
            </a:extLst>
          </p:cNvPr>
          <p:cNvCxnSpPr>
            <a:cxnSpLocks/>
            <a:stCxn id="59" idx="4"/>
          </p:cNvCxnSpPr>
          <p:nvPr/>
        </p:nvCxnSpPr>
        <p:spPr>
          <a:xfrm flipH="1" flipV="1">
            <a:off x="4215452" y="5082750"/>
            <a:ext cx="6346890" cy="1"/>
          </a:xfrm>
          <a:prstGeom prst="line">
            <a:avLst/>
          </a:prstGeom>
          <a:noFill/>
          <a:ln w="19050">
            <a:solidFill>
              <a:schemeClr val="bg2">
                <a:lumMod val="9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406856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7063126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56B447-D388-4785-B3F6-4488C99BB77B}"/>
              </a:ext>
            </a:extLst>
          </p:cNvPr>
          <p:cNvSpPr/>
          <p:nvPr/>
        </p:nvSpPr>
        <p:spPr bwMode="auto">
          <a:xfrm rot="16200000">
            <a:off x="10415451" y="5009303"/>
            <a:ext cx="146891" cy="146891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AAA59F-4F10-4F8B-862D-5D17386DBA17}"/>
              </a:ext>
            </a:extLst>
          </p:cNvPr>
          <p:cNvSpPr/>
          <p:nvPr/>
        </p:nvSpPr>
        <p:spPr>
          <a:xfrm>
            <a:off x="776388" y="3187715"/>
            <a:ext cx="870102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Hybrid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02D694-BA3D-4215-B59F-B902DAF810E7}"/>
              </a:ext>
            </a:extLst>
          </p:cNvPr>
          <p:cNvSpPr/>
          <p:nvPr/>
        </p:nvSpPr>
        <p:spPr>
          <a:xfrm>
            <a:off x="591349" y="1815478"/>
            <a:ext cx="1270656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Productive</a:t>
            </a:r>
          </a:p>
        </p:txBody>
      </p:sp>
      <p:sp>
        <p:nvSpPr>
          <p:cNvPr id="72" name="speedometer_2">
            <a:extLst>
              <a:ext uri="{FF2B5EF4-FFF2-40B4-BE49-F238E27FC236}">
                <a16:creationId xmlns:a16="http://schemas.microsoft.com/office/drawing/2014/main" id="{D52DF6FC-DFD1-4E20-8361-C0F0EF7B02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2114" y="1172215"/>
            <a:ext cx="439618" cy="439616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9A438C-F4BB-4074-A51C-EDB9A55CDF35}"/>
              </a:ext>
            </a:extLst>
          </p:cNvPr>
          <p:cNvSpPr/>
          <p:nvPr/>
        </p:nvSpPr>
        <p:spPr>
          <a:xfrm>
            <a:off x="735515" y="5858993"/>
            <a:ext cx="951848" cy="344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1598" kern="0" spc="50">
                <a:gradFill>
                  <a:gsLst>
                    <a:gs pos="1250">
                      <a:srgbClr val="737373"/>
                    </a:gs>
                    <a:gs pos="100000">
                      <a:srgbClr val="737373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Trusted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D2F9D2-819C-4E8E-B8AF-719B22504026}"/>
              </a:ext>
            </a:extLst>
          </p:cNvPr>
          <p:cNvSpPr/>
          <p:nvPr/>
        </p:nvSpPr>
        <p:spPr>
          <a:xfrm>
            <a:off x="355397" y="4447376"/>
            <a:ext cx="1712084" cy="470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330">
              <a:defRPr/>
            </a:pPr>
            <a:r>
              <a:rPr lang="en-US" sz="2400" kern="0" spc="50">
                <a:gradFill>
                  <a:gsLst>
                    <a:gs pos="1250">
                      <a:srgbClr val="0078D7"/>
                    </a:gs>
                    <a:gs pos="100000">
                      <a:srgbClr val="0078D7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Intelligent</a:t>
            </a:r>
          </a:p>
        </p:txBody>
      </p:sp>
      <p:sp>
        <p:nvSpPr>
          <p:cNvPr id="75" name="light">
            <a:extLst>
              <a:ext uri="{FF2B5EF4-FFF2-40B4-BE49-F238E27FC236}">
                <a16:creationId xmlns:a16="http://schemas.microsoft.com/office/drawing/2014/main" id="{DFC6DA68-C638-439D-AFE3-ED5EA8E03B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634" y="3736419"/>
            <a:ext cx="393610" cy="584369"/>
          </a:xfrm>
          <a:custGeom>
            <a:avLst/>
            <a:gdLst>
              <a:gd name="T0" fmla="*/ 156 w 224"/>
              <a:gd name="T1" fmla="*/ 312 h 334"/>
              <a:gd name="T2" fmla="*/ 134 w 224"/>
              <a:gd name="T3" fmla="*/ 334 h 334"/>
              <a:gd name="T4" fmla="*/ 89 w 224"/>
              <a:gd name="T5" fmla="*/ 334 h 334"/>
              <a:gd name="T6" fmla="*/ 67 w 224"/>
              <a:gd name="T7" fmla="*/ 312 h 334"/>
              <a:gd name="T8" fmla="*/ 67 w 224"/>
              <a:gd name="T9" fmla="*/ 261 h 334"/>
              <a:gd name="T10" fmla="*/ 37 w 224"/>
              <a:gd name="T11" fmla="*/ 195 h 334"/>
              <a:gd name="T12" fmla="*/ 27 w 224"/>
              <a:gd name="T13" fmla="*/ 185 h 334"/>
              <a:gd name="T14" fmla="*/ 0 w 224"/>
              <a:gd name="T15" fmla="*/ 112 h 334"/>
              <a:gd name="T16" fmla="*/ 112 w 224"/>
              <a:gd name="T17" fmla="*/ 0 h 334"/>
              <a:gd name="T18" fmla="*/ 224 w 224"/>
              <a:gd name="T19" fmla="*/ 112 h 334"/>
              <a:gd name="T20" fmla="*/ 197 w 224"/>
              <a:gd name="T21" fmla="*/ 185 h 334"/>
              <a:gd name="T22" fmla="*/ 200 w 224"/>
              <a:gd name="T23" fmla="*/ 181 h 334"/>
              <a:gd name="T24" fmla="*/ 197 w 224"/>
              <a:gd name="T25" fmla="*/ 185 h 334"/>
              <a:gd name="T26" fmla="*/ 156 w 224"/>
              <a:gd name="T27" fmla="*/ 265 h 334"/>
              <a:gd name="T28" fmla="*/ 156 w 224"/>
              <a:gd name="T29" fmla="*/ 312 h 334"/>
              <a:gd name="T30" fmla="*/ 156 w 224"/>
              <a:gd name="T31" fmla="*/ 312 h 334"/>
              <a:gd name="T32" fmla="*/ 67 w 224"/>
              <a:gd name="T33" fmla="*/ 269 h 334"/>
              <a:gd name="T34" fmla="*/ 156 w 224"/>
              <a:gd name="T35" fmla="*/ 26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334">
                <a:moveTo>
                  <a:pt x="156" y="312"/>
                </a:moveTo>
                <a:cubicBezTo>
                  <a:pt x="156" y="324"/>
                  <a:pt x="146" y="334"/>
                  <a:pt x="134" y="334"/>
                </a:cubicBezTo>
                <a:cubicBezTo>
                  <a:pt x="89" y="334"/>
                  <a:pt x="89" y="334"/>
                  <a:pt x="89" y="334"/>
                </a:cubicBezTo>
                <a:cubicBezTo>
                  <a:pt x="76" y="334"/>
                  <a:pt x="67" y="324"/>
                  <a:pt x="67" y="312"/>
                </a:cubicBezTo>
                <a:cubicBezTo>
                  <a:pt x="67" y="312"/>
                  <a:pt x="67" y="300"/>
                  <a:pt x="67" y="261"/>
                </a:cubicBezTo>
                <a:cubicBezTo>
                  <a:pt x="67" y="221"/>
                  <a:pt x="37" y="195"/>
                  <a:pt x="37" y="195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10" y="166"/>
                  <a:pt x="0" y="140"/>
                  <a:pt x="0" y="112"/>
                </a:cubicBezTo>
                <a:cubicBezTo>
                  <a:pt x="0" y="50"/>
                  <a:pt x="50" y="0"/>
                  <a:pt x="112" y="0"/>
                </a:cubicBezTo>
                <a:cubicBezTo>
                  <a:pt x="174" y="0"/>
                  <a:pt x="224" y="50"/>
                  <a:pt x="224" y="112"/>
                </a:cubicBezTo>
                <a:cubicBezTo>
                  <a:pt x="224" y="140"/>
                  <a:pt x="214" y="166"/>
                  <a:pt x="197" y="185"/>
                </a:cubicBezTo>
                <a:moveTo>
                  <a:pt x="200" y="181"/>
                </a:moveTo>
                <a:cubicBezTo>
                  <a:pt x="197" y="185"/>
                  <a:pt x="197" y="185"/>
                  <a:pt x="197" y="185"/>
                </a:cubicBezTo>
                <a:cubicBezTo>
                  <a:pt x="197" y="185"/>
                  <a:pt x="156" y="217"/>
                  <a:pt x="156" y="265"/>
                </a:cubicBezTo>
                <a:cubicBezTo>
                  <a:pt x="156" y="312"/>
                  <a:pt x="156" y="312"/>
                  <a:pt x="156" y="312"/>
                </a:cubicBezTo>
                <a:cubicBezTo>
                  <a:pt x="156" y="312"/>
                  <a:pt x="156" y="312"/>
                  <a:pt x="156" y="312"/>
                </a:cubicBezTo>
                <a:moveTo>
                  <a:pt x="67" y="269"/>
                </a:moveTo>
                <a:cubicBezTo>
                  <a:pt x="156" y="269"/>
                  <a:pt x="156" y="269"/>
                  <a:pt x="156" y="269"/>
                </a:cubicBezTo>
              </a:path>
            </a:pathLst>
          </a:custGeom>
          <a:noFill/>
          <a:ln w="22225">
            <a:solidFill>
              <a:schemeClr val="accent2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6" name="Freeform 60">
            <a:extLst>
              <a:ext uri="{FF2B5EF4-FFF2-40B4-BE49-F238E27FC236}">
                <a16:creationId xmlns:a16="http://schemas.microsoft.com/office/drawing/2014/main" id="{AC3531CB-30BD-4B64-AC0B-7011C79F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45" y="5230264"/>
            <a:ext cx="480586" cy="475539"/>
          </a:xfrm>
          <a:custGeom>
            <a:avLst/>
            <a:gdLst>
              <a:gd name="T0" fmla="*/ 3212 w 13440"/>
              <a:gd name="T1" fmla="*/ 3671 h 13299"/>
              <a:gd name="T2" fmla="*/ 3433 w 13440"/>
              <a:gd name="T3" fmla="*/ 3583 h 13299"/>
              <a:gd name="T4" fmla="*/ 3600 w 13440"/>
              <a:gd name="T5" fmla="*/ 3415 h 13299"/>
              <a:gd name="T6" fmla="*/ 3689 w 13440"/>
              <a:gd name="T7" fmla="*/ 3194 h 13299"/>
              <a:gd name="T8" fmla="*/ 3697 w 13440"/>
              <a:gd name="T9" fmla="*/ 3009 h 13299"/>
              <a:gd name="T10" fmla="*/ 3627 w 13440"/>
              <a:gd name="T11" fmla="*/ 2762 h 13299"/>
              <a:gd name="T12" fmla="*/ 3477 w 13440"/>
              <a:gd name="T13" fmla="*/ 2577 h 13299"/>
              <a:gd name="T14" fmla="*/ 3274 w 13440"/>
              <a:gd name="T15" fmla="*/ 2462 h 13299"/>
              <a:gd name="T16" fmla="*/ 3088 w 13440"/>
              <a:gd name="T17" fmla="*/ 2427 h 13299"/>
              <a:gd name="T18" fmla="*/ 2833 w 13440"/>
              <a:gd name="T19" fmla="*/ 2480 h 13299"/>
              <a:gd name="T20" fmla="*/ 2630 w 13440"/>
              <a:gd name="T21" fmla="*/ 2621 h 13299"/>
              <a:gd name="T22" fmla="*/ 2488 w 13440"/>
              <a:gd name="T23" fmla="*/ 2824 h 13299"/>
              <a:gd name="T24" fmla="*/ 2444 w 13440"/>
              <a:gd name="T25" fmla="*/ 3080 h 13299"/>
              <a:gd name="T26" fmla="*/ 2471 w 13440"/>
              <a:gd name="T27" fmla="*/ 3256 h 13299"/>
              <a:gd name="T28" fmla="*/ 2585 w 13440"/>
              <a:gd name="T29" fmla="*/ 3459 h 13299"/>
              <a:gd name="T30" fmla="*/ 2780 w 13440"/>
              <a:gd name="T31" fmla="*/ 3609 h 13299"/>
              <a:gd name="T32" fmla="*/ 3027 w 13440"/>
              <a:gd name="T33" fmla="*/ 3680 h 13299"/>
              <a:gd name="T34" fmla="*/ 6988 w 13440"/>
              <a:gd name="T35" fmla="*/ 8127 h 13299"/>
              <a:gd name="T36" fmla="*/ 6380 w 13440"/>
              <a:gd name="T37" fmla="*/ 8480 h 13299"/>
              <a:gd name="T38" fmla="*/ 5718 w 13440"/>
              <a:gd name="T39" fmla="*/ 8736 h 13299"/>
              <a:gd name="T40" fmla="*/ 5004 w 13440"/>
              <a:gd name="T41" fmla="*/ 8886 h 13299"/>
              <a:gd name="T42" fmla="*/ 4439 w 13440"/>
              <a:gd name="T43" fmla="*/ 8921 h 13299"/>
              <a:gd name="T44" fmla="*/ 3547 w 13440"/>
              <a:gd name="T45" fmla="*/ 8824 h 13299"/>
              <a:gd name="T46" fmla="*/ 2709 w 13440"/>
              <a:gd name="T47" fmla="*/ 8568 h 13299"/>
              <a:gd name="T48" fmla="*/ 1959 w 13440"/>
              <a:gd name="T49" fmla="*/ 8153 h 13299"/>
              <a:gd name="T50" fmla="*/ 1297 w 13440"/>
              <a:gd name="T51" fmla="*/ 7615 h 13299"/>
              <a:gd name="T52" fmla="*/ 759 w 13440"/>
              <a:gd name="T53" fmla="*/ 6953 h 13299"/>
              <a:gd name="T54" fmla="*/ 344 w 13440"/>
              <a:gd name="T55" fmla="*/ 6195 h 13299"/>
              <a:gd name="T56" fmla="*/ 88 w 13440"/>
              <a:gd name="T57" fmla="*/ 5357 h 13299"/>
              <a:gd name="T58" fmla="*/ 0 w 13440"/>
              <a:gd name="T59" fmla="*/ 4456 h 13299"/>
              <a:gd name="T60" fmla="*/ 44 w 13440"/>
              <a:gd name="T61" fmla="*/ 3777 h 13299"/>
              <a:gd name="T62" fmla="*/ 264 w 13440"/>
              <a:gd name="T63" fmla="*/ 2921 h 13299"/>
              <a:gd name="T64" fmla="*/ 644 w 13440"/>
              <a:gd name="T65" fmla="*/ 2135 h 13299"/>
              <a:gd name="T66" fmla="*/ 1156 w 13440"/>
              <a:gd name="T67" fmla="*/ 1456 h 13299"/>
              <a:gd name="T68" fmla="*/ 1782 w 13440"/>
              <a:gd name="T69" fmla="*/ 882 h 13299"/>
              <a:gd name="T70" fmla="*/ 2515 w 13440"/>
              <a:gd name="T71" fmla="*/ 432 h 13299"/>
              <a:gd name="T72" fmla="*/ 3327 w 13440"/>
              <a:gd name="T73" fmla="*/ 132 h 13299"/>
              <a:gd name="T74" fmla="*/ 4209 w 13440"/>
              <a:gd name="T75" fmla="*/ 0 h 13299"/>
              <a:gd name="T76" fmla="*/ 4898 w 13440"/>
              <a:gd name="T77" fmla="*/ 17 h 13299"/>
              <a:gd name="T78" fmla="*/ 5771 w 13440"/>
              <a:gd name="T79" fmla="*/ 194 h 13299"/>
              <a:gd name="T80" fmla="*/ 6574 w 13440"/>
              <a:gd name="T81" fmla="*/ 529 h 13299"/>
              <a:gd name="T82" fmla="*/ 7288 w 13440"/>
              <a:gd name="T83" fmla="*/ 1015 h 13299"/>
              <a:gd name="T84" fmla="*/ 7897 w 13440"/>
              <a:gd name="T85" fmla="*/ 1615 h 13299"/>
              <a:gd name="T86" fmla="*/ 8383 w 13440"/>
              <a:gd name="T87" fmla="*/ 2329 h 13299"/>
              <a:gd name="T88" fmla="*/ 8718 w 13440"/>
              <a:gd name="T89" fmla="*/ 3124 h 13299"/>
              <a:gd name="T90" fmla="*/ 8894 w 13440"/>
              <a:gd name="T91" fmla="*/ 3997 h 13299"/>
              <a:gd name="T92" fmla="*/ 8912 w 13440"/>
              <a:gd name="T93" fmla="*/ 4642 h 13299"/>
              <a:gd name="T94" fmla="*/ 8833 w 13440"/>
              <a:gd name="T95" fmla="*/ 5321 h 13299"/>
              <a:gd name="T96" fmla="*/ 13439 w 13440"/>
              <a:gd name="T97" fmla="*/ 10456 h 13299"/>
              <a:gd name="T98" fmla="*/ 10748 w 13440"/>
              <a:gd name="T99" fmla="*/ 13298 h 13299"/>
              <a:gd name="T100" fmla="*/ 9000 w 13440"/>
              <a:gd name="T101" fmla="*/ 11471 h 13299"/>
              <a:gd name="T102" fmla="*/ 7129 w 13440"/>
              <a:gd name="T103" fmla="*/ 9689 h 1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440" h="13299">
                <a:moveTo>
                  <a:pt x="3088" y="3689"/>
                </a:moveTo>
                <a:lnTo>
                  <a:pt x="3088" y="3689"/>
                </a:lnTo>
                <a:lnTo>
                  <a:pt x="3150" y="3680"/>
                </a:lnTo>
                <a:lnTo>
                  <a:pt x="3212" y="3671"/>
                </a:lnTo>
                <a:lnTo>
                  <a:pt x="3274" y="3662"/>
                </a:lnTo>
                <a:lnTo>
                  <a:pt x="3327" y="3636"/>
                </a:lnTo>
                <a:lnTo>
                  <a:pt x="3380" y="3609"/>
                </a:lnTo>
                <a:lnTo>
                  <a:pt x="3433" y="3583"/>
                </a:lnTo>
                <a:lnTo>
                  <a:pt x="3477" y="3547"/>
                </a:lnTo>
                <a:lnTo>
                  <a:pt x="3521" y="3503"/>
                </a:lnTo>
                <a:lnTo>
                  <a:pt x="3556" y="3459"/>
                </a:lnTo>
                <a:lnTo>
                  <a:pt x="3600" y="3415"/>
                </a:lnTo>
                <a:lnTo>
                  <a:pt x="3627" y="3362"/>
                </a:lnTo>
                <a:lnTo>
                  <a:pt x="3653" y="3309"/>
                </a:lnTo>
                <a:lnTo>
                  <a:pt x="3671" y="3256"/>
                </a:lnTo>
                <a:lnTo>
                  <a:pt x="3689" y="3194"/>
                </a:lnTo>
                <a:lnTo>
                  <a:pt x="3697" y="3141"/>
                </a:lnTo>
                <a:lnTo>
                  <a:pt x="3706" y="3080"/>
                </a:lnTo>
                <a:lnTo>
                  <a:pt x="3706" y="3080"/>
                </a:lnTo>
                <a:lnTo>
                  <a:pt x="3697" y="3009"/>
                </a:lnTo>
                <a:lnTo>
                  <a:pt x="3689" y="2947"/>
                </a:lnTo>
                <a:lnTo>
                  <a:pt x="3671" y="2885"/>
                </a:lnTo>
                <a:lnTo>
                  <a:pt x="3653" y="2824"/>
                </a:lnTo>
                <a:lnTo>
                  <a:pt x="3627" y="2762"/>
                </a:lnTo>
                <a:lnTo>
                  <a:pt x="3600" y="2709"/>
                </a:lnTo>
                <a:lnTo>
                  <a:pt x="3556" y="2665"/>
                </a:lnTo>
                <a:lnTo>
                  <a:pt x="3521" y="2621"/>
                </a:lnTo>
                <a:lnTo>
                  <a:pt x="3477" y="2577"/>
                </a:lnTo>
                <a:lnTo>
                  <a:pt x="3433" y="2541"/>
                </a:lnTo>
                <a:lnTo>
                  <a:pt x="3380" y="2506"/>
                </a:lnTo>
                <a:lnTo>
                  <a:pt x="3327" y="2480"/>
                </a:lnTo>
                <a:lnTo>
                  <a:pt x="3274" y="2462"/>
                </a:lnTo>
                <a:lnTo>
                  <a:pt x="3212" y="2444"/>
                </a:lnTo>
                <a:lnTo>
                  <a:pt x="3150" y="2435"/>
                </a:lnTo>
                <a:lnTo>
                  <a:pt x="3088" y="2427"/>
                </a:lnTo>
                <a:lnTo>
                  <a:pt x="3088" y="2427"/>
                </a:lnTo>
                <a:lnTo>
                  <a:pt x="3027" y="2435"/>
                </a:lnTo>
                <a:lnTo>
                  <a:pt x="2956" y="2444"/>
                </a:lnTo>
                <a:lnTo>
                  <a:pt x="2894" y="2462"/>
                </a:lnTo>
                <a:lnTo>
                  <a:pt x="2833" y="2480"/>
                </a:lnTo>
                <a:lnTo>
                  <a:pt x="2780" y="2506"/>
                </a:lnTo>
                <a:lnTo>
                  <a:pt x="2727" y="2541"/>
                </a:lnTo>
                <a:lnTo>
                  <a:pt x="2674" y="2577"/>
                </a:lnTo>
                <a:lnTo>
                  <a:pt x="2630" y="2621"/>
                </a:lnTo>
                <a:lnTo>
                  <a:pt x="2585" y="2665"/>
                </a:lnTo>
                <a:lnTo>
                  <a:pt x="2550" y="2709"/>
                </a:lnTo>
                <a:lnTo>
                  <a:pt x="2515" y="2762"/>
                </a:lnTo>
                <a:lnTo>
                  <a:pt x="2488" y="2824"/>
                </a:lnTo>
                <a:lnTo>
                  <a:pt x="2471" y="2885"/>
                </a:lnTo>
                <a:lnTo>
                  <a:pt x="2453" y="2947"/>
                </a:lnTo>
                <a:lnTo>
                  <a:pt x="2444" y="3009"/>
                </a:lnTo>
                <a:lnTo>
                  <a:pt x="2444" y="3080"/>
                </a:lnTo>
                <a:lnTo>
                  <a:pt x="2444" y="3080"/>
                </a:lnTo>
                <a:lnTo>
                  <a:pt x="2444" y="3141"/>
                </a:lnTo>
                <a:lnTo>
                  <a:pt x="2453" y="3194"/>
                </a:lnTo>
                <a:lnTo>
                  <a:pt x="2471" y="3256"/>
                </a:lnTo>
                <a:lnTo>
                  <a:pt x="2488" y="3309"/>
                </a:lnTo>
                <a:lnTo>
                  <a:pt x="2515" y="3362"/>
                </a:lnTo>
                <a:lnTo>
                  <a:pt x="2550" y="3415"/>
                </a:lnTo>
                <a:lnTo>
                  <a:pt x="2585" y="3459"/>
                </a:lnTo>
                <a:lnTo>
                  <a:pt x="2630" y="3503"/>
                </a:lnTo>
                <a:lnTo>
                  <a:pt x="2674" y="3547"/>
                </a:lnTo>
                <a:lnTo>
                  <a:pt x="2727" y="3583"/>
                </a:lnTo>
                <a:lnTo>
                  <a:pt x="2780" y="3609"/>
                </a:lnTo>
                <a:lnTo>
                  <a:pt x="2833" y="3636"/>
                </a:lnTo>
                <a:lnTo>
                  <a:pt x="2894" y="3662"/>
                </a:lnTo>
                <a:lnTo>
                  <a:pt x="2956" y="3671"/>
                </a:lnTo>
                <a:lnTo>
                  <a:pt x="3027" y="3680"/>
                </a:lnTo>
                <a:lnTo>
                  <a:pt x="3088" y="3689"/>
                </a:lnTo>
                <a:close/>
                <a:moveTo>
                  <a:pt x="7129" y="8021"/>
                </a:moveTo>
                <a:lnTo>
                  <a:pt x="7129" y="8021"/>
                </a:lnTo>
                <a:lnTo>
                  <a:pt x="6988" y="8127"/>
                </a:lnTo>
                <a:lnTo>
                  <a:pt x="6838" y="8224"/>
                </a:lnTo>
                <a:lnTo>
                  <a:pt x="6689" y="8321"/>
                </a:lnTo>
                <a:lnTo>
                  <a:pt x="6539" y="8400"/>
                </a:lnTo>
                <a:lnTo>
                  <a:pt x="6380" y="8480"/>
                </a:lnTo>
                <a:lnTo>
                  <a:pt x="6221" y="8559"/>
                </a:lnTo>
                <a:lnTo>
                  <a:pt x="6054" y="8621"/>
                </a:lnTo>
                <a:lnTo>
                  <a:pt x="5886" y="8683"/>
                </a:lnTo>
                <a:lnTo>
                  <a:pt x="5718" y="8736"/>
                </a:lnTo>
                <a:lnTo>
                  <a:pt x="5542" y="8789"/>
                </a:lnTo>
                <a:lnTo>
                  <a:pt x="5365" y="8824"/>
                </a:lnTo>
                <a:lnTo>
                  <a:pt x="5180" y="8859"/>
                </a:lnTo>
                <a:lnTo>
                  <a:pt x="5004" y="8886"/>
                </a:lnTo>
                <a:lnTo>
                  <a:pt x="4818" y="8903"/>
                </a:lnTo>
                <a:lnTo>
                  <a:pt x="4624" y="8912"/>
                </a:lnTo>
                <a:lnTo>
                  <a:pt x="4439" y="8921"/>
                </a:lnTo>
                <a:lnTo>
                  <a:pt x="4439" y="8921"/>
                </a:lnTo>
                <a:lnTo>
                  <a:pt x="4209" y="8912"/>
                </a:lnTo>
                <a:lnTo>
                  <a:pt x="3989" y="8894"/>
                </a:lnTo>
                <a:lnTo>
                  <a:pt x="3759" y="8868"/>
                </a:lnTo>
                <a:lnTo>
                  <a:pt x="3547" y="8824"/>
                </a:lnTo>
                <a:lnTo>
                  <a:pt x="3327" y="8780"/>
                </a:lnTo>
                <a:lnTo>
                  <a:pt x="3124" y="8718"/>
                </a:lnTo>
                <a:lnTo>
                  <a:pt x="2912" y="8647"/>
                </a:lnTo>
                <a:lnTo>
                  <a:pt x="2709" y="8568"/>
                </a:lnTo>
                <a:lnTo>
                  <a:pt x="2515" y="8480"/>
                </a:lnTo>
                <a:lnTo>
                  <a:pt x="2321" y="8383"/>
                </a:lnTo>
                <a:lnTo>
                  <a:pt x="2135" y="8277"/>
                </a:lnTo>
                <a:lnTo>
                  <a:pt x="1959" y="8153"/>
                </a:lnTo>
                <a:lnTo>
                  <a:pt x="1782" y="8030"/>
                </a:lnTo>
                <a:lnTo>
                  <a:pt x="1615" y="7897"/>
                </a:lnTo>
                <a:lnTo>
                  <a:pt x="1456" y="7765"/>
                </a:lnTo>
                <a:lnTo>
                  <a:pt x="1297" y="7615"/>
                </a:lnTo>
                <a:lnTo>
                  <a:pt x="1156" y="7456"/>
                </a:lnTo>
                <a:lnTo>
                  <a:pt x="1015" y="7297"/>
                </a:lnTo>
                <a:lnTo>
                  <a:pt x="882" y="7129"/>
                </a:lnTo>
                <a:lnTo>
                  <a:pt x="759" y="6953"/>
                </a:lnTo>
                <a:lnTo>
                  <a:pt x="644" y="6776"/>
                </a:lnTo>
                <a:lnTo>
                  <a:pt x="529" y="6583"/>
                </a:lnTo>
                <a:lnTo>
                  <a:pt x="432" y="6398"/>
                </a:lnTo>
                <a:lnTo>
                  <a:pt x="344" y="6195"/>
                </a:lnTo>
                <a:lnTo>
                  <a:pt x="264" y="5992"/>
                </a:lnTo>
                <a:lnTo>
                  <a:pt x="194" y="5789"/>
                </a:lnTo>
                <a:lnTo>
                  <a:pt x="132" y="5577"/>
                </a:lnTo>
                <a:lnTo>
                  <a:pt x="88" y="5357"/>
                </a:lnTo>
                <a:lnTo>
                  <a:pt x="44" y="5136"/>
                </a:lnTo>
                <a:lnTo>
                  <a:pt x="17" y="4915"/>
                </a:lnTo>
                <a:lnTo>
                  <a:pt x="0" y="4686"/>
                </a:lnTo>
                <a:lnTo>
                  <a:pt x="0" y="4456"/>
                </a:lnTo>
                <a:lnTo>
                  <a:pt x="0" y="4456"/>
                </a:lnTo>
                <a:lnTo>
                  <a:pt x="0" y="4227"/>
                </a:lnTo>
                <a:lnTo>
                  <a:pt x="17" y="3997"/>
                </a:lnTo>
                <a:lnTo>
                  <a:pt x="44" y="3777"/>
                </a:lnTo>
                <a:lnTo>
                  <a:pt x="88" y="3556"/>
                </a:lnTo>
                <a:lnTo>
                  <a:pt x="132" y="3336"/>
                </a:lnTo>
                <a:lnTo>
                  <a:pt x="194" y="3124"/>
                </a:lnTo>
                <a:lnTo>
                  <a:pt x="264" y="2921"/>
                </a:lnTo>
                <a:lnTo>
                  <a:pt x="344" y="2718"/>
                </a:lnTo>
                <a:lnTo>
                  <a:pt x="432" y="2515"/>
                </a:lnTo>
                <a:lnTo>
                  <a:pt x="529" y="2329"/>
                </a:lnTo>
                <a:lnTo>
                  <a:pt x="644" y="2135"/>
                </a:lnTo>
                <a:lnTo>
                  <a:pt x="759" y="1959"/>
                </a:lnTo>
                <a:lnTo>
                  <a:pt x="882" y="1782"/>
                </a:lnTo>
                <a:lnTo>
                  <a:pt x="1015" y="1615"/>
                </a:lnTo>
                <a:lnTo>
                  <a:pt x="1156" y="1456"/>
                </a:lnTo>
                <a:lnTo>
                  <a:pt x="1297" y="1297"/>
                </a:lnTo>
                <a:lnTo>
                  <a:pt x="1456" y="1147"/>
                </a:lnTo>
                <a:lnTo>
                  <a:pt x="1615" y="1015"/>
                </a:lnTo>
                <a:lnTo>
                  <a:pt x="1782" y="882"/>
                </a:lnTo>
                <a:lnTo>
                  <a:pt x="1959" y="759"/>
                </a:lnTo>
                <a:lnTo>
                  <a:pt x="2135" y="635"/>
                </a:lnTo>
                <a:lnTo>
                  <a:pt x="2321" y="529"/>
                </a:lnTo>
                <a:lnTo>
                  <a:pt x="2515" y="432"/>
                </a:lnTo>
                <a:lnTo>
                  <a:pt x="2709" y="344"/>
                </a:lnTo>
                <a:lnTo>
                  <a:pt x="2912" y="264"/>
                </a:lnTo>
                <a:lnTo>
                  <a:pt x="3124" y="194"/>
                </a:lnTo>
                <a:lnTo>
                  <a:pt x="3327" y="132"/>
                </a:lnTo>
                <a:lnTo>
                  <a:pt x="3547" y="88"/>
                </a:lnTo>
                <a:lnTo>
                  <a:pt x="3759" y="44"/>
                </a:lnTo>
                <a:lnTo>
                  <a:pt x="3989" y="17"/>
                </a:lnTo>
                <a:lnTo>
                  <a:pt x="4209" y="0"/>
                </a:lnTo>
                <a:lnTo>
                  <a:pt x="4439" y="0"/>
                </a:lnTo>
                <a:lnTo>
                  <a:pt x="4439" y="0"/>
                </a:lnTo>
                <a:lnTo>
                  <a:pt x="4668" y="0"/>
                </a:lnTo>
                <a:lnTo>
                  <a:pt x="4898" y="17"/>
                </a:lnTo>
                <a:lnTo>
                  <a:pt x="5118" y="44"/>
                </a:lnTo>
                <a:lnTo>
                  <a:pt x="5348" y="88"/>
                </a:lnTo>
                <a:lnTo>
                  <a:pt x="5559" y="132"/>
                </a:lnTo>
                <a:lnTo>
                  <a:pt x="5771" y="194"/>
                </a:lnTo>
                <a:lnTo>
                  <a:pt x="5983" y="264"/>
                </a:lnTo>
                <a:lnTo>
                  <a:pt x="6186" y="344"/>
                </a:lnTo>
                <a:lnTo>
                  <a:pt x="6389" y="432"/>
                </a:lnTo>
                <a:lnTo>
                  <a:pt x="6574" y="529"/>
                </a:lnTo>
                <a:lnTo>
                  <a:pt x="6768" y="635"/>
                </a:lnTo>
                <a:lnTo>
                  <a:pt x="6944" y="759"/>
                </a:lnTo>
                <a:lnTo>
                  <a:pt x="7121" y="882"/>
                </a:lnTo>
                <a:lnTo>
                  <a:pt x="7288" y="1015"/>
                </a:lnTo>
                <a:lnTo>
                  <a:pt x="7456" y="1147"/>
                </a:lnTo>
                <a:lnTo>
                  <a:pt x="7606" y="1297"/>
                </a:lnTo>
                <a:lnTo>
                  <a:pt x="7756" y="1456"/>
                </a:lnTo>
                <a:lnTo>
                  <a:pt x="7897" y="1615"/>
                </a:lnTo>
                <a:lnTo>
                  <a:pt x="8030" y="1782"/>
                </a:lnTo>
                <a:lnTo>
                  <a:pt x="8153" y="1959"/>
                </a:lnTo>
                <a:lnTo>
                  <a:pt x="8268" y="2135"/>
                </a:lnTo>
                <a:lnTo>
                  <a:pt x="8383" y="2329"/>
                </a:lnTo>
                <a:lnTo>
                  <a:pt x="8480" y="2515"/>
                </a:lnTo>
                <a:lnTo>
                  <a:pt x="8568" y="2718"/>
                </a:lnTo>
                <a:lnTo>
                  <a:pt x="8647" y="2921"/>
                </a:lnTo>
                <a:lnTo>
                  <a:pt x="8718" y="3124"/>
                </a:lnTo>
                <a:lnTo>
                  <a:pt x="8780" y="3336"/>
                </a:lnTo>
                <a:lnTo>
                  <a:pt x="8824" y="3556"/>
                </a:lnTo>
                <a:lnTo>
                  <a:pt x="8868" y="3777"/>
                </a:lnTo>
                <a:lnTo>
                  <a:pt x="8894" y="3997"/>
                </a:lnTo>
                <a:lnTo>
                  <a:pt x="8912" y="4227"/>
                </a:lnTo>
                <a:lnTo>
                  <a:pt x="8921" y="4456"/>
                </a:lnTo>
                <a:lnTo>
                  <a:pt x="8921" y="4456"/>
                </a:lnTo>
                <a:lnTo>
                  <a:pt x="8912" y="4642"/>
                </a:lnTo>
                <a:lnTo>
                  <a:pt x="8903" y="4818"/>
                </a:lnTo>
                <a:lnTo>
                  <a:pt x="8886" y="4986"/>
                </a:lnTo>
                <a:lnTo>
                  <a:pt x="8859" y="5154"/>
                </a:lnTo>
                <a:lnTo>
                  <a:pt x="8833" y="5321"/>
                </a:lnTo>
                <a:lnTo>
                  <a:pt x="8797" y="5480"/>
                </a:lnTo>
                <a:lnTo>
                  <a:pt x="8718" y="5798"/>
                </a:lnTo>
                <a:lnTo>
                  <a:pt x="8718" y="5798"/>
                </a:lnTo>
                <a:lnTo>
                  <a:pt x="13439" y="10456"/>
                </a:lnTo>
                <a:lnTo>
                  <a:pt x="13439" y="10456"/>
                </a:lnTo>
                <a:lnTo>
                  <a:pt x="13439" y="13298"/>
                </a:lnTo>
                <a:lnTo>
                  <a:pt x="13439" y="13298"/>
                </a:lnTo>
                <a:lnTo>
                  <a:pt x="10748" y="13298"/>
                </a:lnTo>
                <a:lnTo>
                  <a:pt x="10748" y="13298"/>
                </a:lnTo>
                <a:lnTo>
                  <a:pt x="10748" y="11471"/>
                </a:lnTo>
                <a:lnTo>
                  <a:pt x="10748" y="11471"/>
                </a:lnTo>
                <a:lnTo>
                  <a:pt x="9000" y="11471"/>
                </a:lnTo>
                <a:lnTo>
                  <a:pt x="9000" y="11471"/>
                </a:lnTo>
                <a:lnTo>
                  <a:pt x="9000" y="9689"/>
                </a:lnTo>
                <a:lnTo>
                  <a:pt x="9000" y="9689"/>
                </a:lnTo>
                <a:lnTo>
                  <a:pt x="7129" y="9689"/>
                </a:lnTo>
                <a:lnTo>
                  <a:pt x="7129" y="8021"/>
                </a:lnTo>
                <a:close/>
              </a:path>
            </a:pathLst>
          </a:custGeom>
          <a:noFill/>
          <a:ln w="22225" cap="flat">
            <a:solidFill>
              <a:srgbClr val="B3B2B4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32418">
              <a:defRPr/>
            </a:pPr>
            <a:endParaRPr lang="en-US" sz="1836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E63EFE-1C09-404D-9736-2022609877FE}"/>
              </a:ext>
            </a:extLst>
          </p:cNvPr>
          <p:cNvSpPr/>
          <p:nvPr/>
        </p:nvSpPr>
        <p:spPr bwMode="auto">
          <a:xfrm>
            <a:off x="1100872" y="2572571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373259-162D-467B-8093-4636AA09FCB5}"/>
              </a:ext>
            </a:extLst>
          </p:cNvPr>
          <p:cNvSpPr/>
          <p:nvPr/>
        </p:nvSpPr>
        <p:spPr bwMode="auto">
          <a:xfrm>
            <a:off x="967098" y="2695640"/>
            <a:ext cx="326406" cy="326402"/>
          </a:xfrm>
          <a:prstGeom prst="rect">
            <a:avLst/>
          </a:prstGeom>
          <a:noFill/>
          <a:ln w="22225">
            <a:solidFill>
              <a:srgbClr val="B3B2B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99E139-EC5A-40EA-9B6B-87565D9157E3}"/>
              </a:ext>
            </a:extLst>
          </p:cNvPr>
          <p:cNvCxnSpPr>
            <a:cxnSpLocks/>
          </p:cNvCxnSpPr>
          <p:nvPr/>
        </p:nvCxnSpPr>
        <p:spPr>
          <a:xfrm>
            <a:off x="2256399" y="993"/>
            <a:ext cx="0" cy="6993037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  <a:alpha val="7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1" name="Freeform 96">
            <a:extLst>
              <a:ext uri="{FF2B5EF4-FFF2-40B4-BE49-F238E27FC236}">
                <a16:creationId xmlns:a16="http://schemas.microsoft.com/office/drawing/2014/main" id="{AD192F45-0865-4335-BE78-341546672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84954" y="2586301"/>
            <a:ext cx="758712" cy="698591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82" name="Beaker_F196">
            <a:extLst>
              <a:ext uri="{FF2B5EF4-FFF2-40B4-BE49-F238E27FC236}">
                <a16:creationId xmlns:a16="http://schemas.microsoft.com/office/drawing/2014/main" id="{59A7377C-0C8F-4F49-B977-132F7DE82B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68482" y="2665370"/>
            <a:ext cx="536180" cy="61952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83" name="chip">
            <a:extLst>
              <a:ext uri="{FF2B5EF4-FFF2-40B4-BE49-F238E27FC236}">
                <a16:creationId xmlns:a16="http://schemas.microsoft.com/office/drawing/2014/main" id="{4EAB853C-EACB-48E7-ABEB-93F15A0836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85289" y="2638150"/>
            <a:ext cx="660323" cy="673964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28575" cap="sq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214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6" grpId="0" animBg="1"/>
      <p:bldP spid="57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DED6-3887-4C18-8268-16865AE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Cognitive Services?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EEC63-D5FF-46FA-A29F-DCDC2FFE83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2CF-745B-4685-938D-EA912874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 Directory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EFFA-F2CB-40F7-B98A-8EFC8116A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1181862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https://azure.microsoft.com/en-us/services/cognitive-services/directory/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936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88F973-317C-46A2-BF19-D74788DD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705FD-2ED9-4716-8DFE-252AD4878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4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73be1c72a90bff0e4d48e243e11b521b&quot;,&quot;LanguageCode&quot;:&quot;en-US&quot;,&quot;SlideGuids&quot;:[&quot;d443dbb0-31ee-45e5-b854-9a0120975470&quot;,&quot;2d000675-0d76-4608-8f2f-86f021118843&quot;,&quot;c5292a84-6266-4bea-93bb-5b29976c2624&quot;,&quot;57b73bbe-f17c-459a-9a3d-1b4025a491b5&quot;,&quot;d92b781c-9f91-40bb-9415-bcb30a1713a5&quot;,&quot;2d9ca3a7-3292-42e1-8247-1b91298ebc24&quot;,&quot;6b2c4eee-0d2c-4bb8-9a9e-0150a84b329c&quot;,&quot;179fc70f-92b2-421e-8c8d-ae5349ccc747&quot;,&quot;126327db-ff59-454e-9359-0b79ed0d726d&quot;,&quot;e805c042-3d1b-498b-afc5-e1f9261a8b3f&quot;,&quot;04fbe815-deb4-4057-9236-fccb0d9b98fc&quot;,&quot;783bb042-e7ee-49b8-8971-d7105c1bc713&quot;,&quot;35bca098-255b-446b-b17e-d64309dbcaac&quot;,&quot;e727dfb4-8c47-430b-bce5-4a200c92a7a4&quot;,&quot;587cc8e7-d72c-4f75-a30f-6c2076977523&quot;,&quot;d17e5382-8eaa-402b-b659-36261d902655&quot;,&quot;e904dab4-3700-4369-8929-8f0f33ca8e6e&quot;,&quot;10a17804-a677-459f-9abe-dba084b01732&quot;,&quot;9b8a4e3e-2ba3-4f4a-ad8a-5d02b4f01232&quot;,&quot;91b4b5dd-5a75-4a7f-b0da-c45fcc9d6ae0&quot;,&quot;1aeb1e85-0d0f-41f1-b136-6adb44f2e68b&quot;,&quot;9adcc4b8-d846-4b35-ab9b-af133e77aec3&quot;,&quot;bd276724-c5c1-4f33-9c81-e5ec7ae5ecb1&quot;],&quot;TimeStamp&quot;:&quot;2018-08-10T09:19:06.5266616-05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26327db-ff59-454e-9359-0b79ed0d726d&quot;,&quot;TimeStamp&quot;:&quot;2018-08-10T09:19:06.5176127-05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805c042-3d1b-498b-afc5-e1f9261a8b3f&quot;,&quot;TimeStamp&quot;:&quot;2018-08-10T09:19:06.5176127-05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04fbe815-deb4-4057-9236-fccb0d9b98fc&quot;,&quot;TimeStamp&quot;:&quot;2018-08-10T09:19:06.518614-05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83bb042-e7ee-49b8-8971-d7105c1bc713&quot;,&quot;TimeStamp&quot;:&quot;2018-08-10T09:19:06.5196177-05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5bca098-255b-446b-b17e-d64309dbcaac&quot;,&quot;TimeStamp&quot;:&quot;2018-08-10T09:19:06.5196177-05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727dfb4-8c47-430b-bce5-4a200c92a7a4&quot;,&quot;TimeStamp&quot;:&quot;2018-08-10T09:19:06.520615-05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87cc8e7-d72c-4f75-a30f-6c2076977523&quot;,&quot;TimeStamp&quot;:&quot;2018-08-10T09:19:06.521616-05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17e5382-8eaa-402b-b659-36261d902655&quot;,&quot;TimeStamp&quot;:&quot;2018-08-10T09:19:06.521616-05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e904dab4-3700-4369-8929-8f0f33ca8e6e&quot;,&quot;TimeStamp&quot;:&quot;2018-08-10T09:19:06.5226123-05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0a17804-a677-459f-9abe-dba084b01732&quot;,&quot;TimeStamp&quot;:&quot;2018-08-10T09:19:06.5226123-05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443dbb0-31ee-45e5-b854-9a0120975470&quot;,&quot;TimeStamp&quot;:&quot;2018-08-10T09:19:06.4986277-05:00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b8a4e3e-2ba3-4f4a-ad8a-5d02b4f01232&quot;,&quot;TimeStamp&quot;:&quot;2018-08-10T09:19:06.5236133-05:00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1b4b5dd-5a75-4a7f-b0da-c45fcc9d6ae0&quot;,&quot;TimeStamp&quot;:&quot;2018-08-10T09:19:06.5236133-05:00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eb1e85-0d0f-41f1-b136-6adb44f2e68b&quot;,&quot;TimeStamp&quot;:&quot;2018-08-10T09:19:06.5246122-05:00&quot;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dcc4b8-d846-4b35-ab9b-af133e77aec3&quot;,&quot;TimeStamp&quot;:&quot;2018-08-10T09:19:06.5246122-05:00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6724-c5c1-4f33-9c81-e5ec7ae5ecb1&quot;,&quot;TimeStamp&quot;:&quot;2018-08-10T09:19:06.5256561-05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000675-0d76-4608-8f2f-86f021118843&quot;,&quot;TimeStamp&quot;:&quot;2018-08-10T09:19:06.5116207-05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5292a84-6266-4bea-93bb-5b29976c2624&quot;,&quot;TimeStamp&quot;:&quot;2018-08-10T09:19:06.5126165-05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b73bbe-f17c-459a-9a3d-1b4025a491b5&quot;,&quot;TimeStamp&quot;:&quot;2018-08-10T09:19:06.513615-05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92b781c-9f91-40bb-9415-bcb30a1713a5&quot;,&quot;TimeStamp&quot;:&quot;2018-08-10T09:19:06.5146145-05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d9ca3a7-3292-42e1-8247-1b91298ebc24&quot;,&quot;TimeStamp&quot;:&quot;2018-08-10T09:19:06.5146145-05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6b2c4eee-0d2c-4bb8-9a9e-0150a84b329c&quot;,&quot;TimeStamp&quot;:&quot;2018-08-10T09:19:06.515613-05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79fc70f-92b2-421e-8c8d-ae5349ccc747&quot;,&quot;TimeStamp&quot;:&quot;2018-08-10T09:19:06.5166154-05:00&quot;}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1D522DD5-C1DC-4C2B-B827-42953E3CF178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EED2195D-7D4D-40A6-B00F-6234A162E79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groun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FF8C00"/>
      </a:accent4>
      <a:accent5>
        <a:srgbClr val="B4009E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3.potx" id="{3CE2C9E0-8BDE-4BDF-A6B5-3F883114AF53}" vid="{3CFC6743-B7EC-42D1-BCB7-9BBBD7994DE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Custom</PresentationFormat>
  <Paragraphs>135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Calibri</vt:lpstr>
      <vt:lpstr>Consolas</vt:lpstr>
      <vt:lpstr>Industria LT Std Solid</vt:lpstr>
      <vt:lpstr>Lucida Sans Typewriter</vt:lpstr>
      <vt:lpstr>Lucida Sans Unicode</vt:lpstr>
      <vt:lpstr>Segoe UI</vt:lpstr>
      <vt:lpstr>Segoe UI Light</vt:lpstr>
      <vt:lpstr>Segoe UI Semibold</vt:lpstr>
      <vt:lpstr>Segoe UI Semilight</vt:lpstr>
      <vt:lpstr>TrixiePlain</vt:lpstr>
      <vt:lpstr>Wingdings</vt:lpstr>
      <vt:lpstr>WHITE TEMPLATE</vt:lpstr>
      <vt:lpstr>LIGHT GRAY TEMPLATE</vt:lpstr>
      <vt:lpstr>DARK GRAY TEMPLATE</vt:lpstr>
      <vt:lpstr>SQL Saturday Baton Rouge</vt:lpstr>
      <vt:lpstr>Get insights from data with Cognitive Services</vt:lpstr>
      <vt:lpstr>About Me</vt:lpstr>
      <vt:lpstr>Regional Events</vt:lpstr>
      <vt:lpstr>Watch User Group presentations for FREE online! We now have over 775 presentations online  </vt:lpstr>
      <vt:lpstr>PowerPoint Presentation</vt:lpstr>
      <vt:lpstr>What are Cognitive Services?</vt:lpstr>
      <vt:lpstr>Cognitive Services Directory</vt:lpstr>
      <vt:lpstr>Demos!</vt:lpstr>
      <vt:lpstr>SQL Translator Demo</vt:lpstr>
      <vt:lpstr>Car ID Demo - Custom Vision Service</vt:lpstr>
      <vt:lpstr>Video Indexer Demo</vt:lpstr>
      <vt:lpstr>Helpicto</vt:lpstr>
      <vt:lpstr>PowerPoint Presentation</vt:lpstr>
      <vt:lpstr>Cognitive Services Kiosk</vt:lpstr>
      <vt:lpstr>Celebrity Look alike – Bing Visual Search</vt:lpstr>
      <vt:lpstr>Is it Trending? News Analytics</vt:lpstr>
      <vt:lpstr>Sleepy Driver – Driver monitoring</vt:lpstr>
      <vt:lpstr>Customer interaction - Crowd Insights</vt:lpstr>
      <vt:lpstr>Identify yourself – Greeting Kiosk</vt:lpstr>
      <vt:lpstr>OCR – Vision API</vt:lpstr>
      <vt:lpstr>What can you do with them?</vt:lpstr>
      <vt:lpstr>Thank you! Your Feedback is Important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2018-08-10T14:15:27Z</dcterms:created>
  <dcterms:modified xsi:type="dcterms:W3CDTF">2018-08-11T00:14:47Z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sweisfel@microsoft.com</vt:lpwstr>
  </property>
  <property fmtid="{D5CDD505-2E9C-101B-9397-08002B2CF9AE}" pid="5" name="MSIP_Label_f42aa342-8706-4288-bd11-ebb85995028c_SetDate">
    <vt:lpwstr>2018-08-10T14:17:29.0410106Z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